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92" r:id="rId5"/>
    <p:sldId id="291" r:id="rId6"/>
    <p:sldId id="289" r:id="rId7"/>
    <p:sldId id="293" r:id="rId8"/>
    <p:sldId id="290" r:id="rId9"/>
    <p:sldId id="294" r:id="rId10"/>
    <p:sldId id="260" r:id="rId11"/>
    <p:sldId id="295" r:id="rId12"/>
    <p:sldId id="296" r:id="rId13"/>
    <p:sldId id="297" r:id="rId14"/>
    <p:sldId id="275" r:id="rId15"/>
    <p:sldId id="298" r:id="rId16"/>
    <p:sldId id="276" r:id="rId17"/>
    <p:sldId id="261" r:id="rId18"/>
    <p:sldId id="299" r:id="rId19"/>
    <p:sldId id="300" r:id="rId20"/>
    <p:sldId id="301" r:id="rId21"/>
    <p:sldId id="302" r:id="rId22"/>
    <p:sldId id="303" r:id="rId23"/>
    <p:sldId id="304" r:id="rId24"/>
    <p:sldId id="262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63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4A4A"/>
    <a:srgbClr val="222222"/>
    <a:srgbClr val="E0E0E0"/>
    <a:srgbClr val="F0F0F0"/>
    <a:srgbClr val="FBFBFB"/>
    <a:srgbClr val="F1F1F1"/>
    <a:srgbClr val="E2E2E2"/>
    <a:srgbClr val="D7D7D7"/>
    <a:srgbClr val="DBDBDB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1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62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</c:spPr>
          <c:dPt>
            <c:idx val="0"/>
            <c:bubble3D val="0"/>
            <c:spPr>
              <a:solidFill>
                <a:srgbClr val="4A4A4A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1EF-411E-BE71-1DBCF00F3DCE}"/>
              </c:ext>
            </c:extLst>
          </c:dPt>
          <c:dPt>
            <c:idx val="1"/>
            <c:bubble3D val="0"/>
            <c:spPr>
              <a:solidFill>
                <a:srgbClr val="22222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1EF-411E-BE71-1DBCF00F3DC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1EF-411E-BE71-1DBCF00F3D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</c:spPr>
          <c:dPt>
            <c:idx val="0"/>
            <c:bubble3D val="0"/>
            <c:spPr>
              <a:solidFill>
                <a:srgbClr val="4A4A4A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3F-4DF9-963E-0694E5A1F01F}"/>
              </c:ext>
            </c:extLst>
          </c:dPt>
          <c:dPt>
            <c:idx val="1"/>
            <c:bubble3D val="0"/>
            <c:spPr>
              <a:solidFill>
                <a:srgbClr val="22222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B3F-4DF9-963E-0694E5A1F01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3F-4DF9-963E-0694E5A1F0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</c:spPr>
          <c:dPt>
            <c:idx val="0"/>
            <c:bubble3D val="0"/>
            <c:spPr>
              <a:solidFill>
                <a:srgbClr val="4A4A4A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25E-4546-9189-A6660A1E8527}"/>
              </c:ext>
            </c:extLst>
          </c:dPt>
          <c:dPt>
            <c:idx val="1"/>
            <c:bubble3D val="0"/>
            <c:spPr>
              <a:solidFill>
                <a:srgbClr val="22222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25E-4546-9189-A6660A1E852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0.47</c:v>
                </c:pt>
                <c:pt idx="1">
                  <c:v>0.53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5E-4546-9189-A6660A1E85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</c:spPr>
          <c:dPt>
            <c:idx val="0"/>
            <c:bubble3D val="0"/>
            <c:spPr>
              <a:solidFill>
                <a:srgbClr val="4A4A4A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9E8-4FC8-B9F5-72CD26070E34}"/>
              </c:ext>
            </c:extLst>
          </c:dPt>
          <c:dPt>
            <c:idx val="1"/>
            <c:bubble3D val="0"/>
            <c:spPr>
              <a:solidFill>
                <a:srgbClr val="22222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9E8-4FC8-B9F5-72CD26070E3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0.13</c:v>
                </c:pt>
                <c:pt idx="1">
                  <c:v>0.87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9E8-4FC8-B9F5-72CD26070E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484A8-85DF-4625-B319-A161B93D6563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EAA24-9F94-4913-8F0F-48A2D44590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65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7DB20-2E87-4E5B-9441-63DB909E25D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326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8D8E6-C8C7-4110-94EE-507477E36C0B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302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9F2BE-DE9F-4B8C-AB04-BD0998E5439B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370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30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7141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374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645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682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305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098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22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96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909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813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84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-426730"/>
            <a:ext cx="853440" cy="426730"/>
            <a:chOff x="0" y="-426730"/>
            <a:chExt cx="853440" cy="426730"/>
          </a:xfrm>
        </p:grpSpPr>
        <p:sp>
          <p:nvSpPr>
            <p:cNvPr id="6" name="矩形 5"/>
            <p:cNvSpPr/>
            <p:nvPr/>
          </p:nvSpPr>
          <p:spPr>
            <a:xfrm>
              <a:off x="426720" y="-426720"/>
              <a:ext cx="426720" cy="426720"/>
            </a:xfrm>
            <a:prstGeom prst="rect">
              <a:avLst/>
            </a:prstGeom>
            <a:solidFill>
              <a:srgbClr val="4A4A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725056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2222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9196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9" t="13018" b="9114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 userDrawn="1"/>
        </p:nvGrpSpPr>
        <p:grpSpPr>
          <a:xfrm>
            <a:off x="0" y="-426730"/>
            <a:ext cx="853440" cy="426730"/>
            <a:chOff x="0" y="-426730"/>
            <a:chExt cx="853440" cy="426730"/>
          </a:xfrm>
        </p:grpSpPr>
        <p:sp>
          <p:nvSpPr>
            <p:cNvPr id="7" name="矩形 6"/>
            <p:cNvSpPr/>
            <p:nvPr/>
          </p:nvSpPr>
          <p:spPr>
            <a:xfrm>
              <a:off x="426720" y="-426720"/>
              <a:ext cx="426720" cy="426720"/>
            </a:xfrm>
            <a:prstGeom prst="rect">
              <a:avLst/>
            </a:prstGeom>
            <a:solidFill>
              <a:srgbClr val="4A4A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725056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2222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825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54000">
                <a:srgbClr val="E0E0E0"/>
              </a:gs>
              <a:gs pos="24000">
                <a:srgbClr val="E5E5E5"/>
              </a:gs>
              <a:gs pos="80000">
                <a:srgbClr val="E2E2E2"/>
              </a:gs>
              <a:gs pos="100000">
                <a:srgbClr val="F1F1F1"/>
              </a:gs>
            </a:gsLst>
            <a:lin ang="10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426730"/>
            <a:ext cx="853440" cy="426730"/>
            <a:chOff x="0" y="-426730"/>
            <a:chExt cx="853440" cy="426730"/>
          </a:xfrm>
        </p:grpSpPr>
        <p:sp>
          <p:nvSpPr>
            <p:cNvPr id="7" name="矩形 6"/>
            <p:cNvSpPr/>
            <p:nvPr/>
          </p:nvSpPr>
          <p:spPr>
            <a:xfrm>
              <a:off x="426720" y="-426720"/>
              <a:ext cx="426720" cy="426720"/>
            </a:xfrm>
            <a:prstGeom prst="rect">
              <a:avLst/>
            </a:prstGeom>
            <a:solidFill>
              <a:srgbClr val="4A4A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725056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-426730"/>
              <a:ext cx="426720" cy="426720"/>
            </a:xfrm>
            <a:prstGeom prst="rect">
              <a:avLst/>
            </a:prstGeom>
            <a:solidFill>
              <a:srgbClr val="2222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>
            <a:off x="2084" y="244187"/>
            <a:ext cx="410919" cy="413296"/>
            <a:chOff x="0" y="172720"/>
            <a:chExt cx="410919" cy="487680"/>
          </a:xfrm>
        </p:grpSpPr>
        <p:sp>
          <p:nvSpPr>
            <p:cNvPr id="12" name="矩形 11"/>
            <p:cNvSpPr/>
            <p:nvPr/>
          </p:nvSpPr>
          <p:spPr>
            <a:xfrm>
              <a:off x="0" y="172720"/>
              <a:ext cx="233680" cy="487680"/>
            </a:xfrm>
            <a:prstGeom prst="rect">
              <a:avLst/>
            </a:prstGeom>
            <a:solidFill>
              <a:srgbClr val="4A4A4A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94079" y="172720"/>
              <a:ext cx="116840" cy="487680"/>
            </a:xfrm>
            <a:prstGeom prst="rect">
              <a:avLst/>
            </a:prstGeom>
            <a:solidFill>
              <a:srgbClr val="4A4A4A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1696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7B996-555E-44EE-83E6-A1C9499F0344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59A79-E6AF-4770-AAF0-AE9AAF5F76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94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9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slideLayout" Target="../slideLayouts/slideLayout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0" Type="http://schemas.openxmlformats.org/officeDocument/2006/relationships/tags" Target="../tags/tag21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notesSlide" Target="../notesSlides/notesSlide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86511" y="4727849"/>
            <a:ext cx="7048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rgbClr val="22222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钢琴演奏培训演示模板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853785" y="4447604"/>
            <a:ext cx="218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输入您的公司名称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30955" y="5558846"/>
            <a:ext cx="64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钢琴演奏丨销售培训工作总结丨述职报告丨项目策划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9034862" y="6208423"/>
            <a:ext cx="2881147" cy="400110"/>
            <a:chOff x="9075502" y="6140081"/>
            <a:chExt cx="2881147" cy="400110"/>
          </a:xfrm>
        </p:grpSpPr>
        <p:sp>
          <p:nvSpPr>
            <p:cNvPr id="9" name="文本框 8"/>
            <p:cNvSpPr txBox="1"/>
            <p:nvPr/>
          </p:nvSpPr>
          <p:spPr>
            <a:xfrm>
              <a:off x="9075502" y="6140081"/>
              <a:ext cx="1288046" cy="400110"/>
            </a:xfrm>
            <a:prstGeom prst="rect">
              <a:avLst/>
            </a:prstGeom>
            <a:solidFill>
              <a:srgbClr val="222222"/>
            </a:solidFill>
            <a:ln>
              <a:solidFill>
                <a:srgbClr val="222222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FBFB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  <a:endParaRPr lang="zh-CN" altLang="en-US" sz="2000" dirty="0">
                <a:solidFill>
                  <a:srgbClr val="FBFBF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278319" y="6140081"/>
              <a:ext cx="1678330" cy="400110"/>
            </a:xfrm>
            <a:prstGeom prst="rect">
              <a:avLst/>
            </a:prstGeom>
            <a:noFill/>
            <a:ln>
              <a:solidFill>
                <a:srgbClr val="222222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2019-01-01</a:t>
              </a:r>
              <a:endParaRPr lang="zh-CN" altLang="en-US" sz="2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953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6000" y="5066715"/>
            <a:ext cx="5860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spc="15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568024" y="4697383"/>
            <a:ext cx="334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2222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钢琴演奏培训演示模板</a:t>
            </a:r>
          </a:p>
        </p:txBody>
      </p:sp>
      <p:sp>
        <p:nvSpPr>
          <p:cNvPr id="4" name="矩形 3"/>
          <p:cNvSpPr/>
          <p:nvPr/>
        </p:nvSpPr>
        <p:spPr>
          <a:xfrm>
            <a:off x="6715760" y="5902624"/>
            <a:ext cx="5241115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742913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/>
          </p:nvPr>
        </p:nvGraphicFramePr>
        <p:xfrm>
          <a:off x="1230958" y="2027571"/>
          <a:ext cx="1791643" cy="164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7" name="Straight Connector 46"/>
          <p:cNvCxnSpPr/>
          <p:nvPr/>
        </p:nvCxnSpPr>
        <p:spPr>
          <a:xfrm>
            <a:off x="3454400" y="2057401"/>
            <a:ext cx="0" cy="2413615"/>
          </a:xfrm>
          <a:prstGeom prst="line">
            <a:avLst/>
          </a:prstGeom>
          <a:ln w="9525">
            <a:solidFill>
              <a:srgbClr val="22222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Chart 49"/>
          <p:cNvGraphicFramePr/>
          <p:nvPr>
            <p:extLst/>
          </p:nvPr>
        </p:nvGraphicFramePr>
        <p:xfrm>
          <a:off x="3877105" y="2027571"/>
          <a:ext cx="1791643" cy="164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1" name="Chart 50"/>
          <p:cNvGraphicFramePr/>
          <p:nvPr>
            <p:extLst/>
          </p:nvPr>
        </p:nvGraphicFramePr>
        <p:xfrm>
          <a:off x="6523253" y="2027571"/>
          <a:ext cx="1791643" cy="164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2" name="Chart 51"/>
          <p:cNvGraphicFramePr/>
          <p:nvPr>
            <p:extLst/>
          </p:nvPr>
        </p:nvGraphicFramePr>
        <p:xfrm>
          <a:off x="9169399" y="2027571"/>
          <a:ext cx="1791643" cy="164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57" name="Straight Connector 56"/>
          <p:cNvCxnSpPr/>
          <p:nvPr/>
        </p:nvCxnSpPr>
        <p:spPr>
          <a:xfrm>
            <a:off x="6121401" y="2057401"/>
            <a:ext cx="0" cy="2413615"/>
          </a:xfrm>
          <a:prstGeom prst="line">
            <a:avLst/>
          </a:prstGeom>
          <a:ln w="9525">
            <a:solidFill>
              <a:srgbClr val="22222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8788400" y="2057401"/>
            <a:ext cx="0" cy="2413615"/>
          </a:xfrm>
          <a:prstGeom prst="line">
            <a:avLst/>
          </a:prstGeom>
          <a:ln w="9525">
            <a:solidFill>
              <a:srgbClr val="22222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563506" y="2645701"/>
            <a:ext cx="1096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86%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4276153" y="2640603"/>
            <a:ext cx="1096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91%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929704" y="2651258"/>
            <a:ext cx="1096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55%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9517112" y="2662910"/>
            <a:ext cx="1096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93%</a:t>
            </a:r>
          </a:p>
        </p:txBody>
      </p:sp>
      <p:sp>
        <p:nvSpPr>
          <p:cNvPr id="46" name="TextBox 101"/>
          <p:cNvSpPr txBox="1"/>
          <p:nvPr/>
        </p:nvSpPr>
        <p:spPr>
          <a:xfrm>
            <a:off x="1366766" y="387274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Rectangle 102"/>
          <p:cNvSpPr/>
          <p:nvPr/>
        </p:nvSpPr>
        <p:spPr>
          <a:xfrm>
            <a:off x="817778" y="415438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Box 101"/>
          <p:cNvSpPr txBox="1"/>
          <p:nvPr/>
        </p:nvSpPr>
        <p:spPr>
          <a:xfrm>
            <a:off x="4080682" y="387274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Rectangle 102"/>
          <p:cNvSpPr/>
          <p:nvPr/>
        </p:nvSpPr>
        <p:spPr>
          <a:xfrm>
            <a:off x="3531694" y="4154387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TextBox 101"/>
          <p:cNvSpPr txBox="1"/>
          <p:nvPr/>
        </p:nvSpPr>
        <p:spPr>
          <a:xfrm>
            <a:off x="6746349" y="387274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Rectangle 102"/>
          <p:cNvSpPr/>
          <p:nvPr/>
        </p:nvSpPr>
        <p:spPr>
          <a:xfrm>
            <a:off x="6197361" y="4154387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TextBox 101"/>
          <p:cNvSpPr txBox="1"/>
          <p:nvPr/>
        </p:nvSpPr>
        <p:spPr>
          <a:xfrm>
            <a:off x="9263157" y="387274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Rectangle 102"/>
          <p:cNvSpPr/>
          <p:nvPr/>
        </p:nvSpPr>
        <p:spPr>
          <a:xfrm>
            <a:off x="8714169" y="415438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50265" y="5047586"/>
            <a:ext cx="9929528" cy="1272209"/>
            <a:chOff x="1150265" y="5047586"/>
            <a:chExt cx="9929528" cy="1272209"/>
          </a:xfrm>
        </p:grpSpPr>
        <p:sp>
          <p:nvSpPr>
            <p:cNvPr id="35" name="TextBox 34"/>
            <p:cNvSpPr txBox="1"/>
            <p:nvPr/>
          </p:nvSpPr>
          <p:spPr>
            <a:xfrm>
              <a:off x="1513070" y="5047586"/>
              <a:ext cx="1197089" cy="12722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267" dirty="0">
                  <a:solidFill>
                    <a:srgbClr val="222222"/>
                  </a:solidFill>
                  <a:latin typeface="微软雅黑" panose="020B0503020204020204" pitchFamily="34" charset="-122"/>
                </a:rPr>
                <a:t>47</a:t>
              </a:r>
            </a:p>
            <a:p>
              <a:pPr algn="ctr"/>
              <a:r>
                <a:rPr lang="en-US" sz="4000" dirty="0">
                  <a:solidFill>
                    <a:srgbClr val="222222"/>
                  </a:solidFill>
                  <a:latin typeface="微软雅黑" panose="020B0503020204020204" pitchFamily="34" charset="-122"/>
                </a:rPr>
                <a:t>%</a:t>
              </a:r>
              <a:endParaRPr lang="en-US" sz="4267" dirty="0">
                <a:solidFill>
                  <a:srgbClr val="222222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7" name="Freeform 245"/>
            <p:cNvSpPr>
              <a:spLocks noEditPoints="1"/>
            </p:cNvSpPr>
            <p:nvPr/>
          </p:nvSpPr>
          <p:spPr bwMode="auto">
            <a:xfrm>
              <a:off x="1150265" y="5119399"/>
              <a:ext cx="216501" cy="183194"/>
            </a:xfrm>
            <a:custGeom>
              <a:avLst/>
              <a:gdLst>
                <a:gd name="T0" fmla="*/ 72 w 157"/>
                <a:gd name="T1" fmla="*/ 79 h 133"/>
                <a:gd name="T2" fmla="*/ 72 w 157"/>
                <a:gd name="T3" fmla="*/ 115 h 133"/>
                <a:gd name="T4" fmla="*/ 67 w 157"/>
                <a:gd name="T5" fmla="*/ 128 h 133"/>
                <a:gd name="T6" fmla="*/ 54 w 157"/>
                <a:gd name="T7" fmla="*/ 133 h 133"/>
                <a:gd name="T8" fmla="*/ 18 w 157"/>
                <a:gd name="T9" fmla="*/ 133 h 133"/>
                <a:gd name="T10" fmla="*/ 5 w 157"/>
                <a:gd name="T11" fmla="*/ 128 h 133"/>
                <a:gd name="T12" fmla="*/ 0 w 157"/>
                <a:gd name="T13" fmla="*/ 115 h 133"/>
                <a:gd name="T14" fmla="*/ 0 w 157"/>
                <a:gd name="T15" fmla="*/ 49 h 133"/>
                <a:gd name="T16" fmla="*/ 3 w 157"/>
                <a:gd name="T17" fmla="*/ 30 h 133"/>
                <a:gd name="T18" fmla="*/ 14 w 157"/>
                <a:gd name="T19" fmla="*/ 14 h 133"/>
                <a:gd name="T20" fmla="*/ 29 w 157"/>
                <a:gd name="T21" fmla="*/ 4 h 133"/>
                <a:gd name="T22" fmla="*/ 48 w 157"/>
                <a:gd name="T23" fmla="*/ 0 h 133"/>
                <a:gd name="T24" fmla="*/ 54 w 157"/>
                <a:gd name="T25" fmla="*/ 0 h 133"/>
                <a:gd name="T26" fmla="*/ 58 w 157"/>
                <a:gd name="T27" fmla="*/ 2 h 133"/>
                <a:gd name="T28" fmla="*/ 60 w 157"/>
                <a:gd name="T29" fmla="*/ 6 h 133"/>
                <a:gd name="T30" fmla="*/ 60 w 157"/>
                <a:gd name="T31" fmla="*/ 18 h 133"/>
                <a:gd name="T32" fmla="*/ 58 w 157"/>
                <a:gd name="T33" fmla="*/ 23 h 133"/>
                <a:gd name="T34" fmla="*/ 54 w 157"/>
                <a:gd name="T35" fmla="*/ 25 h 133"/>
                <a:gd name="T36" fmla="*/ 48 w 157"/>
                <a:gd name="T37" fmla="*/ 25 h 133"/>
                <a:gd name="T38" fmla="*/ 31 w 157"/>
                <a:gd name="T39" fmla="*/ 32 h 133"/>
                <a:gd name="T40" fmla="*/ 24 w 157"/>
                <a:gd name="T41" fmla="*/ 49 h 133"/>
                <a:gd name="T42" fmla="*/ 24 w 157"/>
                <a:gd name="T43" fmla="*/ 52 h 133"/>
                <a:gd name="T44" fmla="*/ 26 w 157"/>
                <a:gd name="T45" fmla="*/ 58 h 133"/>
                <a:gd name="T46" fmla="*/ 33 w 157"/>
                <a:gd name="T47" fmla="*/ 61 h 133"/>
                <a:gd name="T48" fmla="*/ 54 w 157"/>
                <a:gd name="T49" fmla="*/ 61 h 133"/>
                <a:gd name="T50" fmla="*/ 67 w 157"/>
                <a:gd name="T51" fmla="*/ 66 h 133"/>
                <a:gd name="T52" fmla="*/ 72 w 157"/>
                <a:gd name="T53" fmla="*/ 79 h 133"/>
                <a:gd name="T54" fmla="*/ 157 w 157"/>
                <a:gd name="T55" fmla="*/ 79 h 133"/>
                <a:gd name="T56" fmla="*/ 157 w 157"/>
                <a:gd name="T57" fmla="*/ 115 h 133"/>
                <a:gd name="T58" fmla="*/ 152 w 157"/>
                <a:gd name="T59" fmla="*/ 128 h 133"/>
                <a:gd name="T60" fmla="*/ 139 w 157"/>
                <a:gd name="T61" fmla="*/ 133 h 133"/>
                <a:gd name="T62" fmla="*/ 102 w 157"/>
                <a:gd name="T63" fmla="*/ 133 h 133"/>
                <a:gd name="T64" fmla="*/ 90 w 157"/>
                <a:gd name="T65" fmla="*/ 128 h 133"/>
                <a:gd name="T66" fmla="*/ 84 w 157"/>
                <a:gd name="T67" fmla="*/ 115 h 133"/>
                <a:gd name="T68" fmla="*/ 84 w 157"/>
                <a:gd name="T69" fmla="*/ 49 h 133"/>
                <a:gd name="T70" fmla="*/ 88 w 157"/>
                <a:gd name="T71" fmla="*/ 30 h 133"/>
                <a:gd name="T72" fmla="*/ 99 w 157"/>
                <a:gd name="T73" fmla="*/ 14 h 133"/>
                <a:gd name="T74" fmla="*/ 114 w 157"/>
                <a:gd name="T75" fmla="*/ 4 h 133"/>
                <a:gd name="T76" fmla="*/ 133 w 157"/>
                <a:gd name="T77" fmla="*/ 0 h 133"/>
                <a:gd name="T78" fmla="*/ 139 w 157"/>
                <a:gd name="T79" fmla="*/ 0 h 133"/>
                <a:gd name="T80" fmla="*/ 143 w 157"/>
                <a:gd name="T81" fmla="*/ 2 h 133"/>
                <a:gd name="T82" fmla="*/ 145 w 157"/>
                <a:gd name="T83" fmla="*/ 6 h 133"/>
                <a:gd name="T84" fmla="*/ 145 w 157"/>
                <a:gd name="T85" fmla="*/ 18 h 133"/>
                <a:gd name="T86" fmla="*/ 143 w 157"/>
                <a:gd name="T87" fmla="*/ 23 h 133"/>
                <a:gd name="T88" fmla="*/ 139 w 157"/>
                <a:gd name="T89" fmla="*/ 25 h 133"/>
                <a:gd name="T90" fmla="*/ 133 w 157"/>
                <a:gd name="T91" fmla="*/ 25 h 133"/>
                <a:gd name="T92" fmla="*/ 116 w 157"/>
                <a:gd name="T93" fmla="*/ 32 h 133"/>
                <a:gd name="T94" fmla="*/ 109 w 157"/>
                <a:gd name="T95" fmla="*/ 49 h 133"/>
                <a:gd name="T96" fmla="*/ 109 w 157"/>
                <a:gd name="T97" fmla="*/ 52 h 133"/>
                <a:gd name="T98" fmla="*/ 111 w 157"/>
                <a:gd name="T99" fmla="*/ 58 h 133"/>
                <a:gd name="T100" fmla="*/ 118 w 157"/>
                <a:gd name="T101" fmla="*/ 61 h 133"/>
                <a:gd name="T102" fmla="*/ 139 w 157"/>
                <a:gd name="T103" fmla="*/ 61 h 133"/>
                <a:gd name="T104" fmla="*/ 152 w 157"/>
                <a:gd name="T105" fmla="*/ 66 h 133"/>
                <a:gd name="T106" fmla="*/ 157 w 157"/>
                <a:gd name="T107" fmla="*/ 7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7" h="133">
                  <a:moveTo>
                    <a:pt x="72" y="79"/>
                  </a:moveTo>
                  <a:cubicBezTo>
                    <a:pt x="72" y="115"/>
                    <a:pt x="72" y="115"/>
                    <a:pt x="72" y="115"/>
                  </a:cubicBezTo>
                  <a:cubicBezTo>
                    <a:pt x="72" y="120"/>
                    <a:pt x="70" y="125"/>
                    <a:pt x="67" y="128"/>
                  </a:cubicBezTo>
                  <a:cubicBezTo>
                    <a:pt x="63" y="132"/>
                    <a:pt x="59" y="133"/>
                    <a:pt x="54" y="133"/>
                  </a:cubicBezTo>
                  <a:cubicBezTo>
                    <a:pt x="18" y="133"/>
                    <a:pt x="18" y="133"/>
                    <a:pt x="18" y="133"/>
                  </a:cubicBezTo>
                  <a:cubicBezTo>
                    <a:pt x="13" y="133"/>
                    <a:pt x="8" y="132"/>
                    <a:pt x="5" y="128"/>
                  </a:cubicBezTo>
                  <a:cubicBezTo>
                    <a:pt x="1" y="125"/>
                    <a:pt x="0" y="120"/>
                    <a:pt x="0" y="11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2"/>
                    <a:pt x="1" y="36"/>
                    <a:pt x="3" y="30"/>
                  </a:cubicBezTo>
                  <a:cubicBezTo>
                    <a:pt x="6" y="24"/>
                    <a:pt x="9" y="19"/>
                    <a:pt x="14" y="14"/>
                  </a:cubicBezTo>
                  <a:cubicBezTo>
                    <a:pt x="18" y="10"/>
                    <a:pt x="23" y="7"/>
                    <a:pt x="29" y="4"/>
                  </a:cubicBezTo>
                  <a:cubicBezTo>
                    <a:pt x="35" y="2"/>
                    <a:pt x="41" y="0"/>
                    <a:pt x="4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6" y="0"/>
                    <a:pt x="57" y="1"/>
                    <a:pt x="58" y="2"/>
                  </a:cubicBezTo>
                  <a:cubicBezTo>
                    <a:pt x="60" y="3"/>
                    <a:pt x="60" y="5"/>
                    <a:pt x="60" y="6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20"/>
                    <a:pt x="60" y="22"/>
                    <a:pt x="58" y="23"/>
                  </a:cubicBezTo>
                  <a:cubicBezTo>
                    <a:pt x="57" y="24"/>
                    <a:pt x="56" y="25"/>
                    <a:pt x="54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1" y="25"/>
                    <a:pt x="36" y="27"/>
                    <a:pt x="31" y="32"/>
                  </a:cubicBezTo>
                  <a:cubicBezTo>
                    <a:pt x="26" y="36"/>
                    <a:pt x="24" y="42"/>
                    <a:pt x="24" y="49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4"/>
                    <a:pt x="25" y="56"/>
                    <a:pt x="26" y="58"/>
                  </a:cubicBezTo>
                  <a:cubicBezTo>
                    <a:pt x="28" y="60"/>
                    <a:pt x="30" y="61"/>
                    <a:pt x="33" y="61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9" y="61"/>
                    <a:pt x="63" y="63"/>
                    <a:pt x="67" y="66"/>
                  </a:cubicBezTo>
                  <a:cubicBezTo>
                    <a:pt x="70" y="70"/>
                    <a:pt x="72" y="74"/>
                    <a:pt x="72" y="79"/>
                  </a:cubicBezTo>
                  <a:close/>
                  <a:moveTo>
                    <a:pt x="157" y="79"/>
                  </a:moveTo>
                  <a:cubicBezTo>
                    <a:pt x="157" y="115"/>
                    <a:pt x="157" y="115"/>
                    <a:pt x="157" y="115"/>
                  </a:cubicBezTo>
                  <a:cubicBezTo>
                    <a:pt x="157" y="120"/>
                    <a:pt x="155" y="125"/>
                    <a:pt x="152" y="128"/>
                  </a:cubicBezTo>
                  <a:cubicBezTo>
                    <a:pt x="148" y="132"/>
                    <a:pt x="144" y="133"/>
                    <a:pt x="139" y="133"/>
                  </a:cubicBezTo>
                  <a:cubicBezTo>
                    <a:pt x="102" y="133"/>
                    <a:pt x="102" y="133"/>
                    <a:pt x="102" y="133"/>
                  </a:cubicBezTo>
                  <a:cubicBezTo>
                    <a:pt x="97" y="133"/>
                    <a:pt x="93" y="132"/>
                    <a:pt x="90" y="128"/>
                  </a:cubicBezTo>
                  <a:cubicBezTo>
                    <a:pt x="86" y="125"/>
                    <a:pt x="84" y="120"/>
                    <a:pt x="84" y="115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4" y="42"/>
                    <a:pt x="86" y="36"/>
                    <a:pt x="88" y="30"/>
                  </a:cubicBezTo>
                  <a:cubicBezTo>
                    <a:pt x="91" y="24"/>
                    <a:pt x="94" y="19"/>
                    <a:pt x="99" y="14"/>
                  </a:cubicBezTo>
                  <a:cubicBezTo>
                    <a:pt x="103" y="10"/>
                    <a:pt x="108" y="7"/>
                    <a:pt x="114" y="4"/>
                  </a:cubicBezTo>
                  <a:cubicBezTo>
                    <a:pt x="120" y="2"/>
                    <a:pt x="126" y="0"/>
                    <a:pt x="133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2" y="1"/>
                    <a:pt x="143" y="2"/>
                  </a:cubicBezTo>
                  <a:cubicBezTo>
                    <a:pt x="144" y="3"/>
                    <a:pt x="145" y="5"/>
                    <a:pt x="145" y="6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20"/>
                    <a:pt x="144" y="22"/>
                    <a:pt x="143" y="23"/>
                  </a:cubicBezTo>
                  <a:cubicBezTo>
                    <a:pt x="142" y="24"/>
                    <a:pt x="140" y="25"/>
                    <a:pt x="139" y="2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26" y="25"/>
                    <a:pt x="120" y="27"/>
                    <a:pt x="116" y="32"/>
                  </a:cubicBezTo>
                  <a:cubicBezTo>
                    <a:pt x="111" y="36"/>
                    <a:pt x="109" y="42"/>
                    <a:pt x="109" y="49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09" y="54"/>
                    <a:pt x="109" y="56"/>
                    <a:pt x="111" y="58"/>
                  </a:cubicBezTo>
                  <a:cubicBezTo>
                    <a:pt x="113" y="60"/>
                    <a:pt x="115" y="61"/>
                    <a:pt x="118" y="61"/>
                  </a:cubicBezTo>
                  <a:cubicBezTo>
                    <a:pt x="139" y="61"/>
                    <a:pt x="139" y="61"/>
                    <a:pt x="139" y="61"/>
                  </a:cubicBezTo>
                  <a:cubicBezTo>
                    <a:pt x="144" y="61"/>
                    <a:pt x="148" y="63"/>
                    <a:pt x="152" y="66"/>
                  </a:cubicBezTo>
                  <a:cubicBezTo>
                    <a:pt x="155" y="70"/>
                    <a:pt x="157" y="74"/>
                    <a:pt x="157" y="79"/>
                  </a:cubicBezTo>
                  <a:close/>
                </a:path>
              </a:pathLst>
            </a:custGeom>
            <a:solidFill>
              <a:srgbClr val="222222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38" name="Freeform 246"/>
            <p:cNvSpPr>
              <a:spLocks noEditPoints="1"/>
            </p:cNvSpPr>
            <p:nvPr/>
          </p:nvSpPr>
          <p:spPr bwMode="auto">
            <a:xfrm>
              <a:off x="10863292" y="5119399"/>
              <a:ext cx="216501" cy="183194"/>
            </a:xfrm>
            <a:custGeom>
              <a:avLst/>
              <a:gdLst>
                <a:gd name="T0" fmla="*/ 73 w 157"/>
                <a:gd name="T1" fmla="*/ 18 h 133"/>
                <a:gd name="T2" fmla="*/ 73 w 157"/>
                <a:gd name="T3" fmla="*/ 85 h 133"/>
                <a:gd name="T4" fmla="*/ 69 w 157"/>
                <a:gd name="T5" fmla="*/ 104 h 133"/>
                <a:gd name="T6" fmla="*/ 58 w 157"/>
                <a:gd name="T7" fmla="*/ 119 h 133"/>
                <a:gd name="T8" fmla="*/ 43 w 157"/>
                <a:gd name="T9" fmla="*/ 130 h 133"/>
                <a:gd name="T10" fmla="*/ 24 w 157"/>
                <a:gd name="T11" fmla="*/ 133 h 133"/>
                <a:gd name="T12" fmla="*/ 18 w 157"/>
                <a:gd name="T13" fmla="*/ 133 h 133"/>
                <a:gd name="T14" fmla="*/ 14 w 157"/>
                <a:gd name="T15" fmla="*/ 132 h 133"/>
                <a:gd name="T16" fmla="*/ 12 w 157"/>
                <a:gd name="T17" fmla="*/ 127 h 133"/>
                <a:gd name="T18" fmla="*/ 12 w 157"/>
                <a:gd name="T19" fmla="*/ 115 h 133"/>
                <a:gd name="T20" fmla="*/ 14 w 157"/>
                <a:gd name="T21" fmla="*/ 111 h 133"/>
                <a:gd name="T22" fmla="*/ 18 w 157"/>
                <a:gd name="T23" fmla="*/ 109 h 133"/>
                <a:gd name="T24" fmla="*/ 24 w 157"/>
                <a:gd name="T25" fmla="*/ 109 h 133"/>
                <a:gd name="T26" fmla="*/ 41 w 157"/>
                <a:gd name="T27" fmla="*/ 102 h 133"/>
                <a:gd name="T28" fmla="*/ 48 w 157"/>
                <a:gd name="T29" fmla="*/ 85 h 133"/>
                <a:gd name="T30" fmla="*/ 48 w 157"/>
                <a:gd name="T31" fmla="*/ 82 h 133"/>
                <a:gd name="T32" fmla="*/ 46 w 157"/>
                <a:gd name="T33" fmla="*/ 76 h 133"/>
                <a:gd name="T34" fmla="*/ 39 w 157"/>
                <a:gd name="T35" fmla="*/ 73 h 133"/>
                <a:gd name="T36" fmla="*/ 18 w 157"/>
                <a:gd name="T37" fmla="*/ 73 h 133"/>
                <a:gd name="T38" fmla="*/ 5 w 157"/>
                <a:gd name="T39" fmla="*/ 68 h 133"/>
                <a:gd name="T40" fmla="*/ 0 w 157"/>
                <a:gd name="T41" fmla="*/ 55 h 133"/>
                <a:gd name="T42" fmla="*/ 0 w 157"/>
                <a:gd name="T43" fmla="*/ 18 h 133"/>
                <a:gd name="T44" fmla="*/ 5 w 157"/>
                <a:gd name="T45" fmla="*/ 6 h 133"/>
                <a:gd name="T46" fmla="*/ 18 w 157"/>
                <a:gd name="T47" fmla="*/ 0 h 133"/>
                <a:gd name="T48" fmla="*/ 54 w 157"/>
                <a:gd name="T49" fmla="*/ 0 h 133"/>
                <a:gd name="T50" fmla="*/ 67 w 157"/>
                <a:gd name="T51" fmla="*/ 6 h 133"/>
                <a:gd name="T52" fmla="*/ 73 w 157"/>
                <a:gd name="T53" fmla="*/ 18 h 133"/>
                <a:gd name="T54" fmla="*/ 157 w 157"/>
                <a:gd name="T55" fmla="*/ 18 h 133"/>
                <a:gd name="T56" fmla="*/ 157 w 157"/>
                <a:gd name="T57" fmla="*/ 85 h 133"/>
                <a:gd name="T58" fmla="*/ 153 w 157"/>
                <a:gd name="T59" fmla="*/ 104 h 133"/>
                <a:gd name="T60" fmla="*/ 143 w 157"/>
                <a:gd name="T61" fmla="*/ 119 h 133"/>
                <a:gd name="T62" fmla="*/ 128 w 157"/>
                <a:gd name="T63" fmla="*/ 130 h 133"/>
                <a:gd name="T64" fmla="*/ 109 w 157"/>
                <a:gd name="T65" fmla="*/ 133 h 133"/>
                <a:gd name="T66" fmla="*/ 103 w 157"/>
                <a:gd name="T67" fmla="*/ 133 h 133"/>
                <a:gd name="T68" fmla="*/ 99 w 157"/>
                <a:gd name="T69" fmla="*/ 132 h 133"/>
                <a:gd name="T70" fmla="*/ 97 w 157"/>
                <a:gd name="T71" fmla="*/ 127 h 133"/>
                <a:gd name="T72" fmla="*/ 97 w 157"/>
                <a:gd name="T73" fmla="*/ 115 h 133"/>
                <a:gd name="T74" fmla="*/ 99 w 157"/>
                <a:gd name="T75" fmla="*/ 111 h 133"/>
                <a:gd name="T76" fmla="*/ 103 w 157"/>
                <a:gd name="T77" fmla="*/ 109 h 133"/>
                <a:gd name="T78" fmla="*/ 109 w 157"/>
                <a:gd name="T79" fmla="*/ 109 h 133"/>
                <a:gd name="T80" fmla="*/ 126 w 157"/>
                <a:gd name="T81" fmla="*/ 102 h 133"/>
                <a:gd name="T82" fmla="*/ 133 w 157"/>
                <a:gd name="T83" fmla="*/ 85 h 133"/>
                <a:gd name="T84" fmla="*/ 133 w 157"/>
                <a:gd name="T85" fmla="*/ 82 h 133"/>
                <a:gd name="T86" fmla="*/ 130 w 157"/>
                <a:gd name="T87" fmla="*/ 76 h 133"/>
                <a:gd name="T88" fmla="*/ 124 w 157"/>
                <a:gd name="T89" fmla="*/ 73 h 133"/>
                <a:gd name="T90" fmla="*/ 103 w 157"/>
                <a:gd name="T91" fmla="*/ 73 h 133"/>
                <a:gd name="T92" fmla="*/ 90 w 157"/>
                <a:gd name="T93" fmla="*/ 68 h 133"/>
                <a:gd name="T94" fmla="*/ 85 w 157"/>
                <a:gd name="T95" fmla="*/ 55 h 133"/>
                <a:gd name="T96" fmla="*/ 85 w 157"/>
                <a:gd name="T97" fmla="*/ 18 h 133"/>
                <a:gd name="T98" fmla="*/ 90 w 157"/>
                <a:gd name="T99" fmla="*/ 6 h 133"/>
                <a:gd name="T100" fmla="*/ 103 w 157"/>
                <a:gd name="T101" fmla="*/ 0 h 133"/>
                <a:gd name="T102" fmla="*/ 139 w 157"/>
                <a:gd name="T103" fmla="*/ 0 h 133"/>
                <a:gd name="T104" fmla="*/ 152 w 157"/>
                <a:gd name="T105" fmla="*/ 6 h 133"/>
                <a:gd name="T106" fmla="*/ 157 w 157"/>
                <a:gd name="T107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7" h="133">
                  <a:moveTo>
                    <a:pt x="73" y="18"/>
                  </a:moveTo>
                  <a:cubicBezTo>
                    <a:pt x="73" y="85"/>
                    <a:pt x="73" y="85"/>
                    <a:pt x="73" y="85"/>
                  </a:cubicBezTo>
                  <a:cubicBezTo>
                    <a:pt x="73" y="92"/>
                    <a:pt x="71" y="98"/>
                    <a:pt x="69" y="104"/>
                  </a:cubicBezTo>
                  <a:cubicBezTo>
                    <a:pt x="66" y="110"/>
                    <a:pt x="63" y="115"/>
                    <a:pt x="58" y="119"/>
                  </a:cubicBezTo>
                  <a:cubicBezTo>
                    <a:pt x="54" y="124"/>
                    <a:pt x="49" y="127"/>
                    <a:pt x="43" y="130"/>
                  </a:cubicBezTo>
                  <a:cubicBezTo>
                    <a:pt x="37" y="132"/>
                    <a:pt x="31" y="133"/>
                    <a:pt x="24" y="133"/>
                  </a:cubicBezTo>
                  <a:cubicBezTo>
                    <a:pt x="18" y="133"/>
                    <a:pt x="18" y="133"/>
                    <a:pt x="18" y="133"/>
                  </a:cubicBezTo>
                  <a:cubicBezTo>
                    <a:pt x="16" y="133"/>
                    <a:pt x="15" y="133"/>
                    <a:pt x="14" y="132"/>
                  </a:cubicBezTo>
                  <a:cubicBezTo>
                    <a:pt x="13" y="130"/>
                    <a:pt x="12" y="129"/>
                    <a:pt x="12" y="127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4"/>
                    <a:pt x="13" y="112"/>
                    <a:pt x="14" y="111"/>
                  </a:cubicBezTo>
                  <a:cubicBezTo>
                    <a:pt x="15" y="110"/>
                    <a:pt x="16" y="109"/>
                    <a:pt x="18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31" y="109"/>
                    <a:pt x="37" y="107"/>
                    <a:pt x="41" y="102"/>
                  </a:cubicBezTo>
                  <a:cubicBezTo>
                    <a:pt x="46" y="97"/>
                    <a:pt x="48" y="92"/>
                    <a:pt x="48" y="85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79"/>
                    <a:pt x="47" y="77"/>
                    <a:pt x="46" y="76"/>
                  </a:cubicBezTo>
                  <a:cubicBezTo>
                    <a:pt x="44" y="74"/>
                    <a:pt x="42" y="73"/>
                    <a:pt x="39" y="73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3" y="73"/>
                    <a:pt x="9" y="71"/>
                    <a:pt x="5" y="68"/>
                  </a:cubicBezTo>
                  <a:cubicBezTo>
                    <a:pt x="2" y="64"/>
                    <a:pt x="0" y="60"/>
                    <a:pt x="0" y="5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2" y="9"/>
                    <a:pt x="5" y="6"/>
                  </a:cubicBezTo>
                  <a:cubicBezTo>
                    <a:pt x="9" y="2"/>
                    <a:pt x="13" y="0"/>
                    <a:pt x="1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9" y="0"/>
                    <a:pt x="64" y="2"/>
                    <a:pt x="67" y="6"/>
                  </a:cubicBezTo>
                  <a:cubicBezTo>
                    <a:pt x="71" y="9"/>
                    <a:pt x="73" y="13"/>
                    <a:pt x="73" y="18"/>
                  </a:cubicBezTo>
                  <a:close/>
                  <a:moveTo>
                    <a:pt x="157" y="18"/>
                  </a:moveTo>
                  <a:cubicBezTo>
                    <a:pt x="157" y="85"/>
                    <a:pt x="157" y="85"/>
                    <a:pt x="157" y="85"/>
                  </a:cubicBezTo>
                  <a:cubicBezTo>
                    <a:pt x="157" y="92"/>
                    <a:pt x="156" y="98"/>
                    <a:pt x="153" y="104"/>
                  </a:cubicBezTo>
                  <a:cubicBezTo>
                    <a:pt x="151" y="110"/>
                    <a:pt x="147" y="115"/>
                    <a:pt x="143" y="119"/>
                  </a:cubicBezTo>
                  <a:cubicBezTo>
                    <a:pt x="139" y="124"/>
                    <a:pt x="134" y="127"/>
                    <a:pt x="128" y="130"/>
                  </a:cubicBezTo>
                  <a:cubicBezTo>
                    <a:pt x="122" y="132"/>
                    <a:pt x="115" y="133"/>
                    <a:pt x="109" y="133"/>
                  </a:cubicBezTo>
                  <a:cubicBezTo>
                    <a:pt x="103" y="133"/>
                    <a:pt x="103" y="133"/>
                    <a:pt x="103" y="133"/>
                  </a:cubicBezTo>
                  <a:cubicBezTo>
                    <a:pt x="101" y="133"/>
                    <a:pt x="100" y="133"/>
                    <a:pt x="99" y="132"/>
                  </a:cubicBezTo>
                  <a:cubicBezTo>
                    <a:pt x="97" y="130"/>
                    <a:pt x="97" y="129"/>
                    <a:pt x="97" y="127"/>
                  </a:cubicBezTo>
                  <a:cubicBezTo>
                    <a:pt x="97" y="115"/>
                    <a:pt x="97" y="115"/>
                    <a:pt x="97" y="115"/>
                  </a:cubicBezTo>
                  <a:cubicBezTo>
                    <a:pt x="97" y="114"/>
                    <a:pt x="97" y="112"/>
                    <a:pt x="99" y="111"/>
                  </a:cubicBezTo>
                  <a:cubicBezTo>
                    <a:pt x="100" y="110"/>
                    <a:pt x="101" y="109"/>
                    <a:pt x="103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116" y="109"/>
                    <a:pt x="121" y="107"/>
                    <a:pt x="126" y="102"/>
                  </a:cubicBezTo>
                  <a:cubicBezTo>
                    <a:pt x="131" y="97"/>
                    <a:pt x="133" y="92"/>
                    <a:pt x="133" y="85"/>
                  </a:cubicBezTo>
                  <a:cubicBezTo>
                    <a:pt x="133" y="82"/>
                    <a:pt x="133" y="82"/>
                    <a:pt x="133" y="82"/>
                  </a:cubicBezTo>
                  <a:cubicBezTo>
                    <a:pt x="133" y="79"/>
                    <a:pt x="132" y="77"/>
                    <a:pt x="130" y="76"/>
                  </a:cubicBezTo>
                  <a:cubicBezTo>
                    <a:pt x="129" y="74"/>
                    <a:pt x="126" y="73"/>
                    <a:pt x="124" y="73"/>
                  </a:cubicBezTo>
                  <a:cubicBezTo>
                    <a:pt x="103" y="73"/>
                    <a:pt x="103" y="73"/>
                    <a:pt x="103" y="73"/>
                  </a:cubicBezTo>
                  <a:cubicBezTo>
                    <a:pt x="98" y="73"/>
                    <a:pt x="93" y="71"/>
                    <a:pt x="90" y="68"/>
                  </a:cubicBezTo>
                  <a:cubicBezTo>
                    <a:pt x="86" y="64"/>
                    <a:pt x="85" y="60"/>
                    <a:pt x="85" y="55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5" y="13"/>
                    <a:pt x="86" y="9"/>
                    <a:pt x="90" y="6"/>
                  </a:cubicBezTo>
                  <a:cubicBezTo>
                    <a:pt x="93" y="2"/>
                    <a:pt x="98" y="0"/>
                    <a:pt x="103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4" y="0"/>
                    <a:pt x="148" y="2"/>
                    <a:pt x="152" y="6"/>
                  </a:cubicBezTo>
                  <a:cubicBezTo>
                    <a:pt x="155" y="9"/>
                    <a:pt x="157" y="13"/>
                    <a:pt x="157" y="18"/>
                  </a:cubicBezTo>
                  <a:close/>
                </a:path>
              </a:pathLst>
            </a:custGeom>
            <a:solidFill>
              <a:srgbClr val="222222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60" name="矩形 27"/>
            <p:cNvSpPr>
              <a:spLocks noChangeArrowheads="1"/>
            </p:cNvSpPr>
            <p:nvPr/>
          </p:nvSpPr>
          <p:spPr bwMode="auto">
            <a:xfrm>
              <a:off x="2652214" y="5137697"/>
              <a:ext cx="8154271" cy="1040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三更精品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YaHei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4860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5290677" y="2302934"/>
            <a:ext cx="1604096" cy="1604095"/>
          </a:xfrm>
          <a:custGeom>
            <a:avLst/>
            <a:gdLst/>
            <a:ahLst/>
            <a:cxnLst>
              <a:cxn ang="0">
                <a:pos x="5906" y="1511"/>
              </a:cxn>
              <a:cxn ang="0">
                <a:pos x="5926" y="1342"/>
              </a:cxn>
              <a:cxn ang="0">
                <a:pos x="5971" y="1176"/>
              </a:cxn>
              <a:cxn ang="0">
                <a:pos x="6043" y="1020"/>
              </a:cxn>
              <a:cxn ang="0">
                <a:pos x="6142" y="873"/>
              </a:cxn>
              <a:cxn ang="0">
                <a:pos x="6304" y="708"/>
              </a:cxn>
              <a:cxn ang="0">
                <a:pos x="6581" y="541"/>
              </a:cxn>
              <a:cxn ang="0">
                <a:pos x="6888" y="465"/>
              </a:cxn>
              <a:cxn ang="0">
                <a:pos x="7202" y="479"/>
              </a:cxn>
              <a:cxn ang="0">
                <a:pos x="7503" y="583"/>
              </a:cxn>
              <a:cxn ang="0">
                <a:pos x="7768" y="776"/>
              </a:cxn>
              <a:cxn ang="0">
                <a:pos x="7964" y="1040"/>
              </a:cxn>
              <a:cxn ang="0">
                <a:pos x="8070" y="1339"/>
              </a:cxn>
              <a:cxn ang="0">
                <a:pos x="8086" y="1654"/>
              </a:cxn>
              <a:cxn ang="0">
                <a:pos x="8012" y="1961"/>
              </a:cxn>
              <a:cxn ang="0">
                <a:pos x="7849" y="2239"/>
              </a:cxn>
              <a:cxn ang="0">
                <a:pos x="7685" y="2404"/>
              </a:cxn>
              <a:cxn ang="0">
                <a:pos x="7539" y="2503"/>
              </a:cxn>
              <a:cxn ang="0">
                <a:pos x="7383" y="2576"/>
              </a:cxn>
              <a:cxn ang="0">
                <a:pos x="7219" y="2624"/>
              </a:cxn>
              <a:cxn ang="0">
                <a:pos x="7049" y="2645"/>
              </a:cxn>
              <a:cxn ang="0">
                <a:pos x="7036" y="5819"/>
              </a:cxn>
              <a:cxn ang="0">
                <a:pos x="6974" y="5552"/>
              </a:cxn>
              <a:cxn ang="0">
                <a:pos x="6843" y="5305"/>
              </a:cxn>
              <a:cxn ang="0">
                <a:pos x="6636" y="5083"/>
              </a:cxn>
              <a:cxn ang="0">
                <a:pos x="6357" y="4920"/>
              </a:cxn>
              <a:cxn ang="0">
                <a:pos x="6049" y="4846"/>
              </a:cxn>
              <a:cxn ang="0">
                <a:pos x="5736" y="4862"/>
              </a:cxn>
              <a:cxn ang="0">
                <a:pos x="5437" y="4969"/>
              </a:cxn>
              <a:cxn ang="0">
                <a:pos x="5173" y="5165"/>
              </a:cxn>
              <a:cxn ang="0">
                <a:pos x="4979" y="5430"/>
              </a:cxn>
              <a:cxn ang="0">
                <a:pos x="4876" y="5730"/>
              </a:cxn>
              <a:cxn ang="0">
                <a:pos x="4862" y="6045"/>
              </a:cxn>
              <a:cxn ang="0">
                <a:pos x="4938" y="6350"/>
              </a:cxn>
              <a:cxn ang="0">
                <a:pos x="5104" y="6628"/>
              </a:cxn>
              <a:cxn ang="0">
                <a:pos x="5251" y="6776"/>
              </a:cxn>
              <a:cxn ang="0">
                <a:pos x="5489" y="6927"/>
              </a:cxn>
              <a:cxn ang="0">
                <a:pos x="5752" y="7010"/>
              </a:cxn>
              <a:cxn ang="0">
                <a:pos x="2724" y="6950"/>
              </a:cxn>
              <a:cxn ang="0">
                <a:pos x="2893" y="6938"/>
              </a:cxn>
              <a:cxn ang="0">
                <a:pos x="3060" y="6900"/>
              </a:cxn>
              <a:cxn ang="0">
                <a:pos x="3219" y="6835"/>
              </a:cxn>
              <a:cxn ang="0">
                <a:pos x="3368" y="6744"/>
              </a:cxn>
              <a:cxn ang="0">
                <a:pos x="3506" y="6628"/>
              </a:cxn>
              <a:cxn ang="0">
                <a:pos x="3699" y="6362"/>
              </a:cxn>
              <a:cxn ang="0">
                <a:pos x="3803" y="6062"/>
              </a:cxn>
              <a:cxn ang="0">
                <a:pos x="3816" y="5748"/>
              </a:cxn>
              <a:cxn ang="0">
                <a:pos x="3740" y="5442"/>
              </a:cxn>
              <a:cxn ang="0">
                <a:pos x="3574" y="5164"/>
              </a:cxn>
              <a:cxn ang="0">
                <a:pos x="3328" y="4942"/>
              </a:cxn>
              <a:cxn ang="0">
                <a:pos x="3036" y="4809"/>
              </a:cxn>
              <a:cxn ang="0">
                <a:pos x="2725" y="4765"/>
              </a:cxn>
              <a:cxn ang="0">
                <a:pos x="2413" y="4811"/>
              </a:cxn>
              <a:cxn ang="0">
                <a:pos x="2123" y="4947"/>
              </a:cxn>
              <a:cxn ang="0">
                <a:pos x="1911" y="5132"/>
              </a:cxn>
              <a:cxn ang="0">
                <a:pos x="1804" y="5273"/>
              </a:cxn>
              <a:cxn ang="0">
                <a:pos x="1723" y="5428"/>
              </a:cxn>
              <a:cxn ang="0">
                <a:pos x="1669" y="5591"/>
              </a:cxn>
              <a:cxn ang="0">
                <a:pos x="1640" y="5759"/>
              </a:cxn>
              <a:cxn ang="0">
                <a:pos x="1638" y="5929"/>
              </a:cxn>
            </a:cxnLst>
            <a:rect l="0" t="0" r="r" b="b"/>
            <a:pathLst>
              <a:path w="8573" h="8573">
                <a:moveTo>
                  <a:pt x="4270" y="0"/>
                </a:moveTo>
                <a:lnTo>
                  <a:pt x="5908" y="1624"/>
                </a:lnTo>
                <a:lnTo>
                  <a:pt x="5906" y="1596"/>
                </a:lnTo>
                <a:lnTo>
                  <a:pt x="5906" y="1567"/>
                </a:lnTo>
                <a:lnTo>
                  <a:pt x="5906" y="1539"/>
                </a:lnTo>
                <a:lnTo>
                  <a:pt x="5906" y="1511"/>
                </a:lnTo>
                <a:lnTo>
                  <a:pt x="5908" y="1482"/>
                </a:lnTo>
                <a:lnTo>
                  <a:pt x="5910" y="1454"/>
                </a:lnTo>
                <a:lnTo>
                  <a:pt x="5912" y="1426"/>
                </a:lnTo>
                <a:lnTo>
                  <a:pt x="5916" y="1397"/>
                </a:lnTo>
                <a:lnTo>
                  <a:pt x="5921" y="1369"/>
                </a:lnTo>
                <a:lnTo>
                  <a:pt x="5926" y="1342"/>
                </a:lnTo>
                <a:lnTo>
                  <a:pt x="5931" y="1314"/>
                </a:lnTo>
                <a:lnTo>
                  <a:pt x="5938" y="1286"/>
                </a:lnTo>
                <a:lnTo>
                  <a:pt x="5945" y="1259"/>
                </a:lnTo>
                <a:lnTo>
                  <a:pt x="5953" y="1231"/>
                </a:lnTo>
                <a:lnTo>
                  <a:pt x="5961" y="1204"/>
                </a:lnTo>
                <a:lnTo>
                  <a:pt x="5971" y="1176"/>
                </a:lnTo>
                <a:lnTo>
                  <a:pt x="5982" y="1150"/>
                </a:lnTo>
                <a:lnTo>
                  <a:pt x="5992" y="1124"/>
                </a:lnTo>
                <a:lnTo>
                  <a:pt x="6004" y="1097"/>
                </a:lnTo>
                <a:lnTo>
                  <a:pt x="6016" y="1071"/>
                </a:lnTo>
                <a:lnTo>
                  <a:pt x="6029" y="1046"/>
                </a:lnTo>
                <a:lnTo>
                  <a:pt x="6043" y="1020"/>
                </a:lnTo>
                <a:lnTo>
                  <a:pt x="6058" y="994"/>
                </a:lnTo>
                <a:lnTo>
                  <a:pt x="6073" y="969"/>
                </a:lnTo>
                <a:lnTo>
                  <a:pt x="6089" y="945"/>
                </a:lnTo>
                <a:lnTo>
                  <a:pt x="6106" y="920"/>
                </a:lnTo>
                <a:lnTo>
                  <a:pt x="6123" y="896"/>
                </a:lnTo>
                <a:lnTo>
                  <a:pt x="6142" y="873"/>
                </a:lnTo>
                <a:lnTo>
                  <a:pt x="6160" y="850"/>
                </a:lnTo>
                <a:lnTo>
                  <a:pt x="6180" y="827"/>
                </a:lnTo>
                <a:lnTo>
                  <a:pt x="6201" y="805"/>
                </a:lnTo>
                <a:lnTo>
                  <a:pt x="6221" y="783"/>
                </a:lnTo>
                <a:lnTo>
                  <a:pt x="6262" y="744"/>
                </a:lnTo>
                <a:lnTo>
                  <a:pt x="6304" y="708"/>
                </a:lnTo>
                <a:lnTo>
                  <a:pt x="6348" y="673"/>
                </a:lnTo>
                <a:lnTo>
                  <a:pt x="6393" y="642"/>
                </a:lnTo>
                <a:lnTo>
                  <a:pt x="6438" y="613"/>
                </a:lnTo>
                <a:lnTo>
                  <a:pt x="6485" y="587"/>
                </a:lnTo>
                <a:lnTo>
                  <a:pt x="6533" y="563"/>
                </a:lnTo>
                <a:lnTo>
                  <a:pt x="6581" y="541"/>
                </a:lnTo>
                <a:lnTo>
                  <a:pt x="6632" y="523"/>
                </a:lnTo>
                <a:lnTo>
                  <a:pt x="6682" y="506"/>
                </a:lnTo>
                <a:lnTo>
                  <a:pt x="6733" y="492"/>
                </a:lnTo>
                <a:lnTo>
                  <a:pt x="6784" y="481"/>
                </a:lnTo>
                <a:lnTo>
                  <a:pt x="6837" y="472"/>
                </a:lnTo>
                <a:lnTo>
                  <a:pt x="6888" y="465"/>
                </a:lnTo>
                <a:lnTo>
                  <a:pt x="6941" y="462"/>
                </a:lnTo>
                <a:lnTo>
                  <a:pt x="6993" y="460"/>
                </a:lnTo>
                <a:lnTo>
                  <a:pt x="7046" y="461"/>
                </a:lnTo>
                <a:lnTo>
                  <a:pt x="7098" y="465"/>
                </a:lnTo>
                <a:lnTo>
                  <a:pt x="7151" y="471"/>
                </a:lnTo>
                <a:lnTo>
                  <a:pt x="7202" y="479"/>
                </a:lnTo>
                <a:lnTo>
                  <a:pt x="7254" y="490"/>
                </a:lnTo>
                <a:lnTo>
                  <a:pt x="7305" y="504"/>
                </a:lnTo>
                <a:lnTo>
                  <a:pt x="7356" y="520"/>
                </a:lnTo>
                <a:lnTo>
                  <a:pt x="7405" y="538"/>
                </a:lnTo>
                <a:lnTo>
                  <a:pt x="7455" y="560"/>
                </a:lnTo>
                <a:lnTo>
                  <a:pt x="7503" y="583"/>
                </a:lnTo>
                <a:lnTo>
                  <a:pt x="7550" y="609"/>
                </a:lnTo>
                <a:lnTo>
                  <a:pt x="7596" y="638"/>
                </a:lnTo>
                <a:lnTo>
                  <a:pt x="7641" y="668"/>
                </a:lnTo>
                <a:lnTo>
                  <a:pt x="7685" y="702"/>
                </a:lnTo>
                <a:lnTo>
                  <a:pt x="7727" y="738"/>
                </a:lnTo>
                <a:lnTo>
                  <a:pt x="7768" y="776"/>
                </a:lnTo>
                <a:lnTo>
                  <a:pt x="7806" y="817"/>
                </a:lnTo>
                <a:lnTo>
                  <a:pt x="7843" y="859"/>
                </a:lnTo>
                <a:lnTo>
                  <a:pt x="7877" y="903"/>
                </a:lnTo>
                <a:lnTo>
                  <a:pt x="7908" y="947"/>
                </a:lnTo>
                <a:lnTo>
                  <a:pt x="7937" y="993"/>
                </a:lnTo>
                <a:lnTo>
                  <a:pt x="7964" y="1040"/>
                </a:lnTo>
                <a:lnTo>
                  <a:pt x="7988" y="1088"/>
                </a:lnTo>
                <a:lnTo>
                  <a:pt x="8009" y="1137"/>
                </a:lnTo>
                <a:lnTo>
                  <a:pt x="8029" y="1187"/>
                </a:lnTo>
                <a:lnTo>
                  <a:pt x="8045" y="1238"/>
                </a:lnTo>
                <a:lnTo>
                  <a:pt x="8059" y="1288"/>
                </a:lnTo>
                <a:lnTo>
                  <a:pt x="8070" y="1339"/>
                </a:lnTo>
                <a:lnTo>
                  <a:pt x="8079" y="1391"/>
                </a:lnTo>
                <a:lnTo>
                  <a:pt x="8085" y="1444"/>
                </a:lnTo>
                <a:lnTo>
                  <a:pt x="8090" y="1496"/>
                </a:lnTo>
                <a:lnTo>
                  <a:pt x="8091" y="1549"/>
                </a:lnTo>
                <a:lnTo>
                  <a:pt x="8090" y="1601"/>
                </a:lnTo>
                <a:lnTo>
                  <a:pt x="8086" y="1654"/>
                </a:lnTo>
                <a:lnTo>
                  <a:pt x="8080" y="1705"/>
                </a:lnTo>
                <a:lnTo>
                  <a:pt x="8071" y="1758"/>
                </a:lnTo>
                <a:lnTo>
                  <a:pt x="8061" y="1809"/>
                </a:lnTo>
                <a:lnTo>
                  <a:pt x="8047" y="1861"/>
                </a:lnTo>
                <a:lnTo>
                  <a:pt x="8031" y="1911"/>
                </a:lnTo>
                <a:lnTo>
                  <a:pt x="8012" y="1961"/>
                </a:lnTo>
                <a:lnTo>
                  <a:pt x="7992" y="2010"/>
                </a:lnTo>
                <a:lnTo>
                  <a:pt x="7968" y="2058"/>
                </a:lnTo>
                <a:lnTo>
                  <a:pt x="7942" y="2105"/>
                </a:lnTo>
                <a:lnTo>
                  <a:pt x="7914" y="2152"/>
                </a:lnTo>
                <a:lnTo>
                  <a:pt x="7883" y="2197"/>
                </a:lnTo>
                <a:lnTo>
                  <a:pt x="7849" y="2239"/>
                </a:lnTo>
                <a:lnTo>
                  <a:pt x="7813" y="2282"/>
                </a:lnTo>
                <a:lnTo>
                  <a:pt x="7774" y="2323"/>
                </a:lnTo>
                <a:lnTo>
                  <a:pt x="7753" y="2345"/>
                </a:lnTo>
                <a:lnTo>
                  <a:pt x="7730" y="2365"/>
                </a:lnTo>
                <a:lnTo>
                  <a:pt x="7708" y="2384"/>
                </a:lnTo>
                <a:lnTo>
                  <a:pt x="7685" y="2404"/>
                </a:lnTo>
                <a:lnTo>
                  <a:pt x="7662" y="2422"/>
                </a:lnTo>
                <a:lnTo>
                  <a:pt x="7638" y="2440"/>
                </a:lnTo>
                <a:lnTo>
                  <a:pt x="7613" y="2457"/>
                </a:lnTo>
                <a:lnTo>
                  <a:pt x="7590" y="2473"/>
                </a:lnTo>
                <a:lnTo>
                  <a:pt x="7564" y="2488"/>
                </a:lnTo>
                <a:lnTo>
                  <a:pt x="7539" y="2503"/>
                </a:lnTo>
                <a:lnTo>
                  <a:pt x="7514" y="2517"/>
                </a:lnTo>
                <a:lnTo>
                  <a:pt x="7488" y="2530"/>
                </a:lnTo>
                <a:lnTo>
                  <a:pt x="7462" y="2543"/>
                </a:lnTo>
                <a:lnTo>
                  <a:pt x="7436" y="2555"/>
                </a:lnTo>
                <a:lnTo>
                  <a:pt x="7410" y="2566"/>
                </a:lnTo>
                <a:lnTo>
                  <a:pt x="7383" y="2576"/>
                </a:lnTo>
                <a:lnTo>
                  <a:pt x="7356" y="2586"/>
                </a:lnTo>
                <a:lnTo>
                  <a:pt x="7328" y="2595"/>
                </a:lnTo>
                <a:lnTo>
                  <a:pt x="7301" y="2603"/>
                </a:lnTo>
                <a:lnTo>
                  <a:pt x="7273" y="2611"/>
                </a:lnTo>
                <a:lnTo>
                  <a:pt x="7245" y="2617"/>
                </a:lnTo>
                <a:lnTo>
                  <a:pt x="7219" y="2624"/>
                </a:lnTo>
                <a:lnTo>
                  <a:pt x="7191" y="2629"/>
                </a:lnTo>
                <a:lnTo>
                  <a:pt x="7162" y="2633"/>
                </a:lnTo>
                <a:lnTo>
                  <a:pt x="7134" y="2637"/>
                </a:lnTo>
                <a:lnTo>
                  <a:pt x="7106" y="2641"/>
                </a:lnTo>
                <a:lnTo>
                  <a:pt x="7078" y="2643"/>
                </a:lnTo>
                <a:lnTo>
                  <a:pt x="7049" y="2645"/>
                </a:lnTo>
                <a:lnTo>
                  <a:pt x="7021" y="2645"/>
                </a:lnTo>
                <a:lnTo>
                  <a:pt x="6992" y="2646"/>
                </a:lnTo>
                <a:lnTo>
                  <a:pt x="6964" y="2645"/>
                </a:lnTo>
                <a:lnTo>
                  <a:pt x="6936" y="2644"/>
                </a:lnTo>
                <a:lnTo>
                  <a:pt x="8573" y="4268"/>
                </a:lnTo>
                <a:lnTo>
                  <a:pt x="7036" y="5819"/>
                </a:lnTo>
                <a:lnTo>
                  <a:pt x="7030" y="5774"/>
                </a:lnTo>
                <a:lnTo>
                  <a:pt x="7022" y="5729"/>
                </a:lnTo>
                <a:lnTo>
                  <a:pt x="7014" y="5684"/>
                </a:lnTo>
                <a:lnTo>
                  <a:pt x="7002" y="5640"/>
                </a:lnTo>
                <a:lnTo>
                  <a:pt x="6989" y="5596"/>
                </a:lnTo>
                <a:lnTo>
                  <a:pt x="6974" y="5552"/>
                </a:lnTo>
                <a:lnTo>
                  <a:pt x="6957" y="5509"/>
                </a:lnTo>
                <a:lnTo>
                  <a:pt x="6938" y="5467"/>
                </a:lnTo>
                <a:lnTo>
                  <a:pt x="6917" y="5426"/>
                </a:lnTo>
                <a:lnTo>
                  <a:pt x="6895" y="5385"/>
                </a:lnTo>
                <a:lnTo>
                  <a:pt x="6870" y="5344"/>
                </a:lnTo>
                <a:lnTo>
                  <a:pt x="6843" y="5305"/>
                </a:lnTo>
                <a:lnTo>
                  <a:pt x="6815" y="5267"/>
                </a:lnTo>
                <a:lnTo>
                  <a:pt x="6785" y="5229"/>
                </a:lnTo>
                <a:lnTo>
                  <a:pt x="6753" y="5193"/>
                </a:lnTo>
                <a:lnTo>
                  <a:pt x="6720" y="5158"/>
                </a:lnTo>
                <a:lnTo>
                  <a:pt x="6679" y="5120"/>
                </a:lnTo>
                <a:lnTo>
                  <a:pt x="6636" y="5083"/>
                </a:lnTo>
                <a:lnTo>
                  <a:pt x="6592" y="5050"/>
                </a:lnTo>
                <a:lnTo>
                  <a:pt x="6547" y="5019"/>
                </a:lnTo>
                <a:lnTo>
                  <a:pt x="6501" y="4990"/>
                </a:lnTo>
                <a:lnTo>
                  <a:pt x="6454" y="4964"/>
                </a:lnTo>
                <a:lnTo>
                  <a:pt x="6405" y="4941"/>
                </a:lnTo>
                <a:lnTo>
                  <a:pt x="6357" y="4920"/>
                </a:lnTo>
                <a:lnTo>
                  <a:pt x="6307" y="4901"/>
                </a:lnTo>
                <a:lnTo>
                  <a:pt x="6256" y="4886"/>
                </a:lnTo>
                <a:lnTo>
                  <a:pt x="6206" y="4872"/>
                </a:lnTo>
                <a:lnTo>
                  <a:pt x="6153" y="4861"/>
                </a:lnTo>
                <a:lnTo>
                  <a:pt x="6102" y="4853"/>
                </a:lnTo>
                <a:lnTo>
                  <a:pt x="6049" y="4846"/>
                </a:lnTo>
                <a:lnTo>
                  <a:pt x="5997" y="4843"/>
                </a:lnTo>
                <a:lnTo>
                  <a:pt x="5945" y="4842"/>
                </a:lnTo>
                <a:lnTo>
                  <a:pt x="5893" y="4843"/>
                </a:lnTo>
                <a:lnTo>
                  <a:pt x="5840" y="4847"/>
                </a:lnTo>
                <a:lnTo>
                  <a:pt x="5788" y="4854"/>
                </a:lnTo>
                <a:lnTo>
                  <a:pt x="5736" y="4862"/>
                </a:lnTo>
                <a:lnTo>
                  <a:pt x="5685" y="4874"/>
                </a:lnTo>
                <a:lnTo>
                  <a:pt x="5633" y="4888"/>
                </a:lnTo>
                <a:lnTo>
                  <a:pt x="5583" y="4904"/>
                </a:lnTo>
                <a:lnTo>
                  <a:pt x="5533" y="4924"/>
                </a:lnTo>
                <a:lnTo>
                  <a:pt x="5484" y="4945"/>
                </a:lnTo>
                <a:lnTo>
                  <a:pt x="5437" y="4969"/>
                </a:lnTo>
                <a:lnTo>
                  <a:pt x="5390" y="4995"/>
                </a:lnTo>
                <a:lnTo>
                  <a:pt x="5343" y="5024"/>
                </a:lnTo>
                <a:lnTo>
                  <a:pt x="5298" y="5055"/>
                </a:lnTo>
                <a:lnTo>
                  <a:pt x="5255" y="5090"/>
                </a:lnTo>
                <a:lnTo>
                  <a:pt x="5214" y="5125"/>
                </a:lnTo>
                <a:lnTo>
                  <a:pt x="5173" y="5165"/>
                </a:lnTo>
                <a:lnTo>
                  <a:pt x="5134" y="5206"/>
                </a:lnTo>
                <a:lnTo>
                  <a:pt x="5098" y="5247"/>
                </a:lnTo>
                <a:lnTo>
                  <a:pt x="5065" y="5291"/>
                </a:lnTo>
                <a:lnTo>
                  <a:pt x="5033" y="5337"/>
                </a:lnTo>
                <a:lnTo>
                  <a:pt x="5006" y="5383"/>
                </a:lnTo>
                <a:lnTo>
                  <a:pt x="4979" y="5430"/>
                </a:lnTo>
                <a:lnTo>
                  <a:pt x="4955" y="5478"/>
                </a:lnTo>
                <a:lnTo>
                  <a:pt x="4935" y="5526"/>
                </a:lnTo>
                <a:lnTo>
                  <a:pt x="4916" y="5577"/>
                </a:lnTo>
                <a:lnTo>
                  <a:pt x="4900" y="5627"/>
                </a:lnTo>
                <a:lnTo>
                  <a:pt x="4886" y="5679"/>
                </a:lnTo>
                <a:lnTo>
                  <a:pt x="4876" y="5730"/>
                </a:lnTo>
                <a:lnTo>
                  <a:pt x="4867" y="5782"/>
                </a:lnTo>
                <a:lnTo>
                  <a:pt x="4861" y="5834"/>
                </a:lnTo>
                <a:lnTo>
                  <a:pt x="4857" y="5887"/>
                </a:lnTo>
                <a:lnTo>
                  <a:pt x="4856" y="5939"/>
                </a:lnTo>
                <a:lnTo>
                  <a:pt x="4857" y="5992"/>
                </a:lnTo>
                <a:lnTo>
                  <a:pt x="4862" y="6045"/>
                </a:lnTo>
                <a:lnTo>
                  <a:pt x="4868" y="6096"/>
                </a:lnTo>
                <a:lnTo>
                  <a:pt x="4877" y="6149"/>
                </a:lnTo>
                <a:lnTo>
                  <a:pt x="4889" y="6200"/>
                </a:lnTo>
                <a:lnTo>
                  <a:pt x="4903" y="6250"/>
                </a:lnTo>
                <a:lnTo>
                  <a:pt x="4919" y="6301"/>
                </a:lnTo>
                <a:lnTo>
                  <a:pt x="4938" y="6350"/>
                </a:lnTo>
                <a:lnTo>
                  <a:pt x="4959" y="6400"/>
                </a:lnTo>
                <a:lnTo>
                  <a:pt x="4983" y="6448"/>
                </a:lnTo>
                <a:lnTo>
                  <a:pt x="5010" y="6495"/>
                </a:lnTo>
                <a:lnTo>
                  <a:pt x="5039" y="6540"/>
                </a:lnTo>
                <a:lnTo>
                  <a:pt x="5070" y="6585"/>
                </a:lnTo>
                <a:lnTo>
                  <a:pt x="5104" y="6628"/>
                </a:lnTo>
                <a:lnTo>
                  <a:pt x="5141" y="6671"/>
                </a:lnTo>
                <a:lnTo>
                  <a:pt x="5179" y="6711"/>
                </a:lnTo>
                <a:lnTo>
                  <a:pt x="5196" y="6728"/>
                </a:lnTo>
                <a:lnTo>
                  <a:pt x="5215" y="6745"/>
                </a:lnTo>
                <a:lnTo>
                  <a:pt x="5233" y="6761"/>
                </a:lnTo>
                <a:lnTo>
                  <a:pt x="5251" y="6776"/>
                </a:lnTo>
                <a:lnTo>
                  <a:pt x="5289" y="6806"/>
                </a:lnTo>
                <a:lnTo>
                  <a:pt x="5327" y="6834"/>
                </a:lnTo>
                <a:lnTo>
                  <a:pt x="5367" y="6860"/>
                </a:lnTo>
                <a:lnTo>
                  <a:pt x="5407" y="6884"/>
                </a:lnTo>
                <a:lnTo>
                  <a:pt x="5447" y="6907"/>
                </a:lnTo>
                <a:lnTo>
                  <a:pt x="5489" y="6927"/>
                </a:lnTo>
                <a:lnTo>
                  <a:pt x="5532" y="6946"/>
                </a:lnTo>
                <a:lnTo>
                  <a:pt x="5575" y="6962"/>
                </a:lnTo>
                <a:lnTo>
                  <a:pt x="5619" y="6977"/>
                </a:lnTo>
                <a:lnTo>
                  <a:pt x="5663" y="6990"/>
                </a:lnTo>
                <a:lnTo>
                  <a:pt x="5708" y="7000"/>
                </a:lnTo>
                <a:lnTo>
                  <a:pt x="5752" y="7010"/>
                </a:lnTo>
                <a:lnTo>
                  <a:pt x="5797" y="7016"/>
                </a:lnTo>
                <a:lnTo>
                  <a:pt x="5843" y="7022"/>
                </a:lnTo>
                <a:lnTo>
                  <a:pt x="4305" y="8573"/>
                </a:lnTo>
                <a:lnTo>
                  <a:pt x="2667" y="6949"/>
                </a:lnTo>
                <a:lnTo>
                  <a:pt x="2695" y="6950"/>
                </a:lnTo>
                <a:lnTo>
                  <a:pt x="2724" y="6950"/>
                </a:lnTo>
                <a:lnTo>
                  <a:pt x="2752" y="6950"/>
                </a:lnTo>
                <a:lnTo>
                  <a:pt x="2781" y="6949"/>
                </a:lnTo>
                <a:lnTo>
                  <a:pt x="2809" y="6948"/>
                </a:lnTo>
                <a:lnTo>
                  <a:pt x="2836" y="6945"/>
                </a:lnTo>
                <a:lnTo>
                  <a:pt x="2865" y="6941"/>
                </a:lnTo>
                <a:lnTo>
                  <a:pt x="2893" y="6938"/>
                </a:lnTo>
                <a:lnTo>
                  <a:pt x="2921" y="6934"/>
                </a:lnTo>
                <a:lnTo>
                  <a:pt x="2949" y="6928"/>
                </a:lnTo>
                <a:lnTo>
                  <a:pt x="2977" y="6922"/>
                </a:lnTo>
                <a:lnTo>
                  <a:pt x="3005" y="6916"/>
                </a:lnTo>
                <a:lnTo>
                  <a:pt x="3032" y="6908"/>
                </a:lnTo>
                <a:lnTo>
                  <a:pt x="3060" y="6900"/>
                </a:lnTo>
                <a:lnTo>
                  <a:pt x="3086" y="6891"/>
                </a:lnTo>
                <a:lnTo>
                  <a:pt x="3113" y="6881"/>
                </a:lnTo>
                <a:lnTo>
                  <a:pt x="3140" y="6871"/>
                </a:lnTo>
                <a:lnTo>
                  <a:pt x="3167" y="6860"/>
                </a:lnTo>
                <a:lnTo>
                  <a:pt x="3194" y="6848"/>
                </a:lnTo>
                <a:lnTo>
                  <a:pt x="3219" y="6835"/>
                </a:lnTo>
                <a:lnTo>
                  <a:pt x="3245" y="6822"/>
                </a:lnTo>
                <a:lnTo>
                  <a:pt x="3271" y="6807"/>
                </a:lnTo>
                <a:lnTo>
                  <a:pt x="3296" y="6793"/>
                </a:lnTo>
                <a:lnTo>
                  <a:pt x="3320" y="6777"/>
                </a:lnTo>
                <a:lnTo>
                  <a:pt x="3345" y="6761"/>
                </a:lnTo>
                <a:lnTo>
                  <a:pt x="3368" y="6744"/>
                </a:lnTo>
                <a:lnTo>
                  <a:pt x="3393" y="6727"/>
                </a:lnTo>
                <a:lnTo>
                  <a:pt x="3416" y="6709"/>
                </a:lnTo>
                <a:lnTo>
                  <a:pt x="3439" y="6689"/>
                </a:lnTo>
                <a:lnTo>
                  <a:pt x="3462" y="6670"/>
                </a:lnTo>
                <a:lnTo>
                  <a:pt x="3484" y="6648"/>
                </a:lnTo>
                <a:lnTo>
                  <a:pt x="3506" y="6628"/>
                </a:lnTo>
                <a:lnTo>
                  <a:pt x="3544" y="6586"/>
                </a:lnTo>
                <a:lnTo>
                  <a:pt x="3580" y="6544"/>
                </a:lnTo>
                <a:lnTo>
                  <a:pt x="3613" y="6500"/>
                </a:lnTo>
                <a:lnTo>
                  <a:pt x="3644" y="6455"/>
                </a:lnTo>
                <a:lnTo>
                  <a:pt x="3673" y="6409"/>
                </a:lnTo>
                <a:lnTo>
                  <a:pt x="3699" y="6362"/>
                </a:lnTo>
                <a:lnTo>
                  <a:pt x="3722" y="6314"/>
                </a:lnTo>
                <a:lnTo>
                  <a:pt x="3744" y="6266"/>
                </a:lnTo>
                <a:lnTo>
                  <a:pt x="3762" y="6215"/>
                </a:lnTo>
                <a:lnTo>
                  <a:pt x="3778" y="6165"/>
                </a:lnTo>
                <a:lnTo>
                  <a:pt x="3791" y="6114"/>
                </a:lnTo>
                <a:lnTo>
                  <a:pt x="3803" y="6062"/>
                </a:lnTo>
                <a:lnTo>
                  <a:pt x="3812" y="6010"/>
                </a:lnTo>
                <a:lnTo>
                  <a:pt x="3817" y="5958"/>
                </a:lnTo>
                <a:lnTo>
                  <a:pt x="3821" y="5905"/>
                </a:lnTo>
                <a:lnTo>
                  <a:pt x="3822" y="5853"/>
                </a:lnTo>
                <a:lnTo>
                  <a:pt x="3820" y="5801"/>
                </a:lnTo>
                <a:lnTo>
                  <a:pt x="3816" y="5748"/>
                </a:lnTo>
                <a:lnTo>
                  <a:pt x="3809" y="5696"/>
                </a:lnTo>
                <a:lnTo>
                  <a:pt x="3801" y="5644"/>
                </a:lnTo>
                <a:lnTo>
                  <a:pt x="3789" y="5593"/>
                </a:lnTo>
                <a:lnTo>
                  <a:pt x="3775" y="5541"/>
                </a:lnTo>
                <a:lnTo>
                  <a:pt x="3759" y="5491"/>
                </a:lnTo>
                <a:lnTo>
                  <a:pt x="3740" y="5442"/>
                </a:lnTo>
                <a:lnTo>
                  <a:pt x="3719" y="5392"/>
                </a:lnTo>
                <a:lnTo>
                  <a:pt x="3695" y="5345"/>
                </a:lnTo>
                <a:lnTo>
                  <a:pt x="3669" y="5298"/>
                </a:lnTo>
                <a:lnTo>
                  <a:pt x="3640" y="5252"/>
                </a:lnTo>
                <a:lnTo>
                  <a:pt x="3608" y="5207"/>
                </a:lnTo>
                <a:lnTo>
                  <a:pt x="3574" y="5164"/>
                </a:lnTo>
                <a:lnTo>
                  <a:pt x="3538" y="5122"/>
                </a:lnTo>
                <a:lnTo>
                  <a:pt x="3499" y="5081"/>
                </a:lnTo>
                <a:lnTo>
                  <a:pt x="3459" y="5043"/>
                </a:lnTo>
                <a:lnTo>
                  <a:pt x="3416" y="5006"/>
                </a:lnTo>
                <a:lnTo>
                  <a:pt x="3372" y="4973"/>
                </a:lnTo>
                <a:lnTo>
                  <a:pt x="3328" y="4942"/>
                </a:lnTo>
                <a:lnTo>
                  <a:pt x="3282" y="4914"/>
                </a:lnTo>
                <a:lnTo>
                  <a:pt x="3234" y="4887"/>
                </a:lnTo>
                <a:lnTo>
                  <a:pt x="3186" y="4863"/>
                </a:lnTo>
                <a:lnTo>
                  <a:pt x="3137" y="4843"/>
                </a:lnTo>
                <a:lnTo>
                  <a:pt x="3086" y="4825"/>
                </a:lnTo>
                <a:lnTo>
                  <a:pt x="3036" y="4809"/>
                </a:lnTo>
                <a:lnTo>
                  <a:pt x="2986" y="4795"/>
                </a:lnTo>
                <a:lnTo>
                  <a:pt x="2934" y="4784"/>
                </a:lnTo>
                <a:lnTo>
                  <a:pt x="2881" y="4775"/>
                </a:lnTo>
                <a:lnTo>
                  <a:pt x="2829" y="4769"/>
                </a:lnTo>
                <a:lnTo>
                  <a:pt x="2777" y="4766"/>
                </a:lnTo>
                <a:lnTo>
                  <a:pt x="2725" y="4765"/>
                </a:lnTo>
                <a:lnTo>
                  <a:pt x="2672" y="4766"/>
                </a:lnTo>
                <a:lnTo>
                  <a:pt x="2620" y="4770"/>
                </a:lnTo>
                <a:lnTo>
                  <a:pt x="2567" y="4777"/>
                </a:lnTo>
                <a:lnTo>
                  <a:pt x="2516" y="4785"/>
                </a:lnTo>
                <a:lnTo>
                  <a:pt x="2464" y="4797"/>
                </a:lnTo>
                <a:lnTo>
                  <a:pt x="2413" y="4811"/>
                </a:lnTo>
                <a:lnTo>
                  <a:pt x="2362" y="4827"/>
                </a:lnTo>
                <a:lnTo>
                  <a:pt x="2313" y="4846"/>
                </a:lnTo>
                <a:lnTo>
                  <a:pt x="2264" y="4868"/>
                </a:lnTo>
                <a:lnTo>
                  <a:pt x="2216" y="4891"/>
                </a:lnTo>
                <a:lnTo>
                  <a:pt x="2169" y="4918"/>
                </a:lnTo>
                <a:lnTo>
                  <a:pt x="2123" y="4947"/>
                </a:lnTo>
                <a:lnTo>
                  <a:pt x="2078" y="4978"/>
                </a:lnTo>
                <a:lnTo>
                  <a:pt x="2035" y="5013"/>
                </a:lnTo>
                <a:lnTo>
                  <a:pt x="1993" y="5049"/>
                </a:lnTo>
                <a:lnTo>
                  <a:pt x="1952" y="5088"/>
                </a:lnTo>
                <a:lnTo>
                  <a:pt x="1931" y="5109"/>
                </a:lnTo>
                <a:lnTo>
                  <a:pt x="1911" y="5132"/>
                </a:lnTo>
                <a:lnTo>
                  <a:pt x="1891" y="5154"/>
                </a:lnTo>
                <a:lnTo>
                  <a:pt x="1872" y="5178"/>
                </a:lnTo>
                <a:lnTo>
                  <a:pt x="1854" y="5201"/>
                </a:lnTo>
                <a:lnTo>
                  <a:pt x="1837" y="5225"/>
                </a:lnTo>
                <a:lnTo>
                  <a:pt x="1821" y="5250"/>
                </a:lnTo>
                <a:lnTo>
                  <a:pt x="1804" y="5273"/>
                </a:lnTo>
                <a:lnTo>
                  <a:pt x="1788" y="5299"/>
                </a:lnTo>
                <a:lnTo>
                  <a:pt x="1774" y="5324"/>
                </a:lnTo>
                <a:lnTo>
                  <a:pt x="1760" y="5349"/>
                </a:lnTo>
                <a:lnTo>
                  <a:pt x="1748" y="5375"/>
                </a:lnTo>
                <a:lnTo>
                  <a:pt x="1735" y="5402"/>
                </a:lnTo>
                <a:lnTo>
                  <a:pt x="1723" y="5428"/>
                </a:lnTo>
                <a:lnTo>
                  <a:pt x="1712" y="5455"/>
                </a:lnTo>
                <a:lnTo>
                  <a:pt x="1703" y="5481"/>
                </a:lnTo>
                <a:lnTo>
                  <a:pt x="1693" y="5508"/>
                </a:lnTo>
                <a:lnTo>
                  <a:pt x="1684" y="5536"/>
                </a:lnTo>
                <a:lnTo>
                  <a:pt x="1676" y="5563"/>
                </a:lnTo>
                <a:lnTo>
                  <a:pt x="1669" y="5591"/>
                </a:lnTo>
                <a:lnTo>
                  <a:pt x="1663" y="5619"/>
                </a:lnTo>
                <a:lnTo>
                  <a:pt x="1656" y="5647"/>
                </a:lnTo>
                <a:lnTo>
                  <a:pt x="1651" y="5674"/>
                </a:lnTo>
                <a:lnTo>
                  <a:pt x="1647" y="5702"/>
                </a:lnTo>
                <a:lnTo>
                  <a:pt x="1644" y="5730"/>
                </a:lnTo>
                <a:lnTo>
                  <a:pt x="1640" y="5759"/>
                </a:lnTo>
                <a:lnTo>
                  <a:pt x="1638" y="5787"/>
                </a:lnTo>
                <a:lnTo>
                  <a:pt x="1637" y="5815"/>
                </a:lnTo>
                <a:lnTo>
                  <a:pt x="1636" y="5844"/>
                </a:lnTo>
                <a:lnTo>
                  <a:pt x="1636" y="5872"/>
                </a:lnTo>
                <a:lnTo>
                  <a:pt x="1637" y="5901"/>
                </a:lnTo>
                <a:lnTo>
                  <a:pt x="1638" y="5929"/>
                </a:lnTo>
                <a:lnTo>
                  <a:pt x="0" y="4305"/>
                </a:lnTo>
                <a:lnTo>
                  <a:pt x="4270" y="0"/>
                </a:lnTo>
              </a:path>
            </a:pathLst>
          </a:custGeom>
          <a:solidFill>
            <a:srgbClr val="22222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112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4491904" y="3108256"/>
            <a:ext cx="1604096" cy="1604095"/>
          </a:xfrm>
          <a:custGeom>
            <a:avLst/>
            <a:gdLst/>
            <a:ahLst/>
            <a:cxnLst>
              <a:cxn ang="0">
                <a:pos x="5904" y="1567"/>
              </a:cxn>
              <a:cxn ang="0">
                <a:pos x="5908" y="1453"/>
              </a:cxn>
              <a:cxn ang="0">
                <a:pos x="5924" y="1342"/>
              </a:cxn>
              <a:cxn ang="0">
                <a:pos x="5952" y="1231"/>
              </a:cxn>
              <a:cxn ang="0">
                <a:pos x="5991" y="1123"/>
              </a:cxn>
              <a:cxn ang="0">
                <a:pos x="6042" y="1019"/>
              </a:cxn>
              <a:cxn ang="0">
                <a:pos x="6105" y="920"/>
              </a:cxn>
              <a:cxn ang="0">
                <a:pos x="6179" y="827"/>
              </a:cxn>
              <a:cxn ang="0">
                <a:pos x="6303" y="708"/>
              </a:cxn>
              <a:cxn ang="0">
                <a:pos x="6484" y="586"/>
              </a:cxn>
              <a:cxn ang="0">
                <a:pos x="6681" y="506"/>
              </a:cxn>
              <a:cxn ang="0">
                <a:pos x="6888" y="465"/>
              </a:cxn>
              <a:cxn ang="0">
                <a:pos x="7097" y="464"/>
              </a:cxn>
              <a:cxn ang="0">
                <a:pos x="7304" y="504"/>
              </a:cxn>
              <a:cxn ang="0">
                <a:pos x="7502" y="582"/>
              </a:cxn>
              <a:cxn ang="0">
                <a:pos x="7684" y="701"/>
              </a:cxn>
              <a:cxn ang="0">
                <a:pos x="7842" y="859"/>
              </a:cxn>
              <a:cxn ang="0">
                <a:pos x="7963" y="1040"/>
              </a:cxn>
              <a:cxn ang="0">
                <a:pos x="8043" y="1236"/>
              </a:cxn>
              <a:cxn ang="0">
                <a:pos x="8084" y="1443"/>
              </a:cxn>
              <a:cxn ang="0">
                <a:pos x="8085" y="1653"/>
              </a:cxn>
              <a:cxn ang="0">
                <a:pos x="8046" y="1860"/>
              </a:cxn>
              <a:cxn ang="0">
                <a:pos x="7967" y="2057"/>
              </a:cxn>
              <a:cxn ang="0">
                <a:pos x="7848" y="2239"/>
              </a:cxn>
              <a:cxn ang="0">
                <a:pos x="7730" y="2365"/>
              </a:cxn>
              <a:cxn ang="0">
                <a:pos x="7636" y="2439"/>
              </a:cxn>
              <a:cxn ang="0">
                <a:pos x="7539" y="2502"/>
              </a:cxn>
              <a:cxn ang="0">
                <a:pos x="7435" y="2555"/>
              </a:cxn>
              <a:cxn ang="0">
                <a:pos x="7328" y="2595"/>
              </a:cxn>
              <a:cxn ang="0">
                <a:pos x="7217" y="2623"/>
              </a:cxn>
              <a:cxn ang="0">
                <a:pos x="7104" y="2640"/>
              </a:cxn>
              <a:cxn ang="0">
                <a:pos x="6992" y="2645"/>
              </a:cxn>
              <a:cxn ang="0">
                <a:pos x="7035" y="5819"/>
              </a:cxn>
              <a:cxn ang="0">
                <a:pos x="7001" y="5639"/>
              </a:cxn>
              <a:cxn ang="0">
                <a:pos x="6937" y="5466"/>
              </a:cxn>
              <a:cxn ang="0">
                <a:pos x="6843" y="5304"/>
              </a:cxn>
              <a:cxn ang="0">
                <a:pos x="6718" y="5157"/>
              </a:cxn>
              <a:cxn ang="0">
                <a:pos x="6547" y="5019"/>
              </a:cxn>
              <a:cxn ang="0">
                <a:pos x="6356" y="4919"/>
              </a:cxn>
              <a:cxn ang="0">
                <a:pos x="6153" y="4860"/>
              </a:cxn>
              <a:cxn ang="0">
                <a:pos x="5944" y="4841"/>
              </a:cxn>
              <a:cxn ang="0">
                <a:pos x="5735" y="4862"/>
              </a:cxn>
              <a:cxn ang="0">
                <a:pos x="5532" y="4922"/>
              </a:cxn>
              <a:cxn ang="0">
                <a:pos x="5343" y="5023"/>
              </a:cxn>
              <a:cxn ang="0">
                <a:pos x="5171" y="5164"/>
              </a:cxn>
              <a:cxn ang="0">
                <a:pos x="5033" y="5335"/>
              </a:cxn>
              <a:cxn ang="0">
                <a:pos x="4933" y="5526"/>
              </a:cxn>
              <a:cxn ang="0">
                <a:pos x="4874" y="5729"/>
              </a:cxn>
              <a:cxn ang="0">
                <a:pos x="4856" y="5938"/>
              </a:cxn>
              <a:cxn ang="0">
                <a:pos x="4876" y="6147"/>
              </a:cxn>
              <a:cxn ang="0">
                <a:pos x="4937" y="6350"/>
              </a:cxn>
              <a:cxn ang="0">
                <a:pos x="5037" y="6540"/>
              </a:cxn>
              <a:cxn ang="0">
                <a:pos x="5178" y="6711"/>
              </a:cxn>
              <a:cxn ang="0">
                <a:pos x="5250" y="6776"/>
              </a:cxn>
              <a:cxn ang="0">
                <a:pos x="5406" y="6883"/>
              </a:cxn>
              <a:cxn ang="0">
                <a:pos x="5575" y="6962"/>
              </a:cxn>
              <a:cxn ang="0">
                <a:pos x="5752" y="7009"/>
              </a:cxn>
              <a:cxn ang="0">
                <a:pos x="0" y="4303"/>
              </a:cxn>
            </a:cxnLst>
            <a:rect l="0" t="0" r="r" b="b"/>
            <a:pathLst>
              <a:path w="8573" h="8573">
                <a:moveTo>
                  <a:pt x="4268" y="0"/>
                </a:moveTo>
                <a:lnTo>
                  <a:pt x="5906" y="1624"/>
                </a:lnTo>
                <a:lnTo>
                  <a:pt x="5905" y="1596"/>
                </a:lnTo>
                <a:lnTo>
                  <a:pt x="5904" y="1567"/>
                </a:lnTo>
                <a:lnTo>
                  <a:pt x="5904" y="1539"/>
                </a:lnTo>
                <a:lnTo>
                  <a:pt x="5905" y="1510"/>
                </a:lnTo>
                <a:lnTo>
                  <a:pt x="5906" y="1482"/>
                </a:lnTo>
                <a:lnTo>
                  <a:pt x="5908" y="1453"/>
                </a:lnTo>
                <a:lnTo>
                  <a:pt x="5912" y="1425"/>
                </a:lnTo>
                <a:lnTo>
                  <a:pt x="5915" y="1397"/>
                </a:lnTo>
                <a:lnTo>
                  <a:pt x="5919" y="1369"/>
                </a:lnTo>
                <a:lnTo>
                  <a:pt x="5924" y="1342"/>
                </a:lnTo>
                <a:lnTo>
                  <a:pt x="5931" y="1314"/>
                </a:lnTo>
                <a:lnTo>
                  <a:pt x="5937" y="1286"/>
                </a:lnTo>
                <a:lnTo>
                  <a:pt x="5944" y="1258"/>
                </a:lnTo>
                <a:lnTo>
                  <a:pt x="5952" y="1231"/>
                </a:lnTo>
                <a:lnTo>
                  <a:pt x="5961" y="1203"/>
                </a:lnTo>
                <a:lnTo>
                  <a:pt x="5971" y="1176"/>
                </a:lnTo>
                <a:lnTo>
                  <a:pt x="5980" y="1150"/>
                </a:lnTo>
                <a:lnTo>
                  <a:pt x="5991" y="1123"/>
                </a:lnTo>
                <a:lnTo>
                  <a:pt x="6003" y="1097"/>
                </a:lnTo>
                <a:lnTo>
                  <a:pt x="6016" y="1070"/>
                </a:lnTo>
                <a:lnTo>
                  <a:pt x="6028" y="1044"/>
                </a:lnTo>
                <a:lnTo>
                  <a:pt x="6042" y="1019"/>
                </a:lnTo>
                <a:lnTo>
                  <a:pt x="6056" y="994"/>
                </a:lnTo>
                <a:lnTo>
                  <a:pt x="6072" y="968"/>
                </a:lnTo>
                <a:lnTo>
                  <a:pt x="6089" y="945"/>
                </a:lnTo>
                <a:lnTo>
                  <a:pt x="6105" y="920"/>
                </a:lnTo>
                <a:lnTo>
                  <a:pt x="6122" y="896"/>
                </a:lnTo>
                <a:lnTo>
                  <a:pt x="6140" y="873"/>
                </a:lnTo>
                <a:lnTo>
                  <a:pt x="6159" y="849"/>
                </a:lnTo>
                <a:lnTo>
                  <a:pt x="6179" y="827"/>
                </a:lnTo>
                <a:lnTo>
                  <a:pt x="6199" y="804"/>
                </a:lnTo>
                <a:lnTo>
                  <a:pt x="6220" y="783"/>
                </a:lnTo>
                <a:lnTo>
                  <a:pt x="6261" y="744"/>
                </a:lnTo>
                <a:lnTo>
                  <a:pt x="6303" y="708"/>
                </a:lnTo>
                <a:lnTo>
                  <a:pt x="6346" y="673"/>
                </a:lnTo>
                <a:lnTo>
                  <a:pt x="6391" y="642"/>
                </a:lnTo>
                <a:lnTo>
                  <a:pt x="6437" y="613"/>
                </a:lnTo>
                <a:lnTo>
                  <a:pt x="6484" y="586"/>
                </a:lnTo>
                <a:lnTo>
                  <a:pt x="6532" y="563"/>
                </a:lnTo>
                <a:lnTo>
                  <a:pt x="6581" y="541"/>
                </a:lnTo>
                <a:lnTo>
                  <a:pt x="6630" y="522"/>
                </a:lnTo>
                <a:lnTo>
                  <a:pt x="6681" y="506"/>
                </a:lnTo>
                <a:lnTo>
                  <a:pt x="6732" y="492"/>
                </a:lnTo>
                <a:lnTo>
                  <a:pt x="6784" y="480"/>
                </a:lnTo>
                <a:lnTo>
                  <a:pt x="6835" y="472"/>
                </a:lnTo>
                <a:lnTo>
                  <a:pt x="6888" y="465"/>
                </a:lnTo>
                <a:lnTo>
                  <a:pt x="6940" y="461"/>
                </a:lnTo>
                <a:lnTo>
                  <a:pt x="6993" y="460"/>
                </a:lnTo>
                <a:lnTo>
                  <a:pt x="7045" y="461"/>
                </a:lnTo>
                <a:lnTo>
                  <a:pt x="7097" y="464"/>
                </a:lnTo>
                <a:lnTo>
                  <a:pt x="7149" y="470"/>
                </a:lnTo>
                <a:lnTo>
                  <a:pt x="7202" y="479"/>
                </a:lnTo>
                <a:lnTo>
                  <a:pt x="7254" y="490"/>
                </a:lnTo>
                <a:lnTo>
                  <a:pt x="7304" y="504"/>
                </a:lnTo>
                <a:lnTo>
                  <a:pt x="7354" y="520"/>
                </a:lnTo>
                <a:lnTo>
                  <a:pt x="7405" y="538"/>
                </a:lnTo>
                <a:lnTo>
                  <a:pt x="7454" y="558"/>
                </a:lnTo>
                <a:lnTo>
                  <a:pt x="7502" y="582"/>
                </a:lnTo>
                <a:lnTo>
                  <a:pt x="7550" y="609"/>
                </a:lnTo>
                <a:lnTo>
                  <a:pt x="7596" y="637"/>
                </a:lnTo>
                <a:lnTo>
                  <a:pt x="7640" y="668"/>
                </a:lnTo>
                <a:lnTo>
                  <a:pt x="7684" y="701"/>
                </a:lnTo>
                <a:lnTo>
                  <a:pt x="7727" y="738"/>
                </a:lnTo>
                <a:lnTo>
                  <a:pt x="7767" y="776"/>
                </a:lnTo>
                <a:lnTo>
                  <a:pt x="7806" y="817"/>
                </a:lnTo>
                <a:lnTo>
                  <a:pt x="7842" y="859"/>
                </a:lnTo>
                <a:lnTo>
                  <a:pt x="7876" y="902"/>
                </a:lnTo>
                <a:lnTo>
                  <a:pt x="7908" y="947"/>
                </a:lnTo>
                <a:lnTo>
                  <a:pt x="7937" y="993"/>
                </a:lnTo>
                <a:lnTo>
                  <a:pt x="7963" y="1040"/>
                </a:lnTo>
                <a:lnTo>
                  <a:pt x="7987" y="1087"/>
                </a:lnTo>
                <a:lnTo>
                  <a:pt x="8008" y="1137"/>
                </a:lnTo>
                <a:lnTo>
                  <a:pt x="8027" y="1186"/>
                </a:lnTo>
                <a:lnTo>
                  <a:pt x="8043" y="1236"/>
                </a:lnTo>
                <a:lnTo>
                  <a:pt x="8057" y="1288"/>
                </a:lnTo>
                <a:lnTo>
                  <a:pt x="8069" y="1339"/>
                </a:lnTo>
                <a:lnTo>
                  <a:pt x="8077" y="1391"/>
                </a:lnTo>
                <a:lnTo>
                  <a:pt x="8084" y="1443"/>
                </a:lnTo>
                <a:lnTo>
                  <a:pt x="8088" y="1496"/>
                </a:lnTo>
                <a:lnTo>
                  <a:pt x="8090" y="1548"/>
                </a:lnTo>
                <a:lnTo>
                  <a:pt x="8089" y="1600"/>
                </a:lnTo>
                <a:lnTo>
                  <a:pt x="8085" y="1653"/>
                </a:lnTo>
                <a:lnTo>
                  <a:pt x="8080" y="1705"/>
                </a:lnTo>
                <a:lnTo>
                  <a:pt x="8071" y="1757"/>
                </a:lnTo>
                <a:lnTo>
                  <a:pt x="8059" y="1809"/>
                </a:lnTo>
                <a:lnTo>
                  <a:pt x="8046" y="1860"/>
                </a:lnTo>
                <a:lnTo>
                  <a:pt x="8030" y="1910"/>
                </a:lnTo>
                <a:lnTo>
                  <a:pt x="8012" y="1961"/>
                </a:lnTo>
                <a:lnTo>
                  <a:pt x="7990" y="2009"/>
                </a:lnTo>
                <a:lnTo>
                  <a:pt x="7967" y="2057"/>
                </a:lnTo>
                <a:lnTo>
                  <a:pt x="7941" y="2104"/>
                </a:lnTo>
                <a:lnTo>
                  <a:pt x="7912" y="2150"/>
                </a:lnTo>
                <a:lnTo>
                  <a:pt x="7881" y="2195"/>
                </a:lnTo>
                <a:lnTo>
                  <a:pt x="7848" y="2239"/>
                </a:lnTo>
                <a:lnTo>
                  <a:pt x="7812" y="2281"/>
                </a:lnTo>
                <a:lnTo>
                  <a:pt x="7774" y="2323"/>
                </a:lnTo>
                <a:lnTo>
                  <a:pt x="7752" y="2343"/>
                </a:lnTo>
                <a:lnTo>
                  <a:pt x="7730" y="2365"/>
                </a:lnTo>
                <a:lnTo>
                  <a:pt x="7707" y="2384"/>
                </a:lnTo>
                <a:lnTo>
                  <a:pt x="7684" y="2404"/>
                </a:lnTo>
                <a:lnTo>
                  <a:pt x="7661" y="2422"/>
                </a:lnTo>
                <a:lnTo>
                  <a:pt x="7636" y="2439"/>
                </a:lnTo>
                <a:lnTo>
                  <a:pt x="7613" y="2456"/>
                </a:lnTo>
                <a:lnTo>
                  <a:pt x="7588" y="2472"/>
                </a:lnTo>
                <a:lnTo>
                  <a:pt x="7564" y="2488"/>
                </a:lnTo>
                <a:lnTo>
                  <a:pt x="7539" y="2502"/>
                </a:lnTo>
                <a:lnTo>
                  <a:pt x="7513" y="2517"/>
                </a:lnTo>
                <a:lnTo>
                  <a:pt x="7487" y="2530"/>
                </a:lnTo>
                <a:lnTo>
                  <a:pt x="7462" y="2543"/>
                </a:lnTo>
                <a:lnTo>
                  <a:pt x="7435" y="2555"/>
                </a:lnTo>
                <a:lnTo>
                  <a:pt x="7408" y="2566"/>
                </a:lnTo>
                <a:lnTo>
                  <a:pt x="7381" y="2576"/>
                </a:lnTo>
                <a:lnTo>
                  <a:pt x="7354" y="2586"/>
                </a:lnTo>
                <a:lnTo>
                  <a:pt x="7328" y="2595"/>
                </a:lnTo>
                <a:lnTo>
                  <a:pt x="7300" y="2603"/>
                </a:lnTo>
                <a:lnTo>
                  <a:pt x="7273" y="2611"/>
                </a:lnTo>
                <a:lnTo>
                  <a:pt x="7245" y="2617"/>
                </a:lnTo>
                <a:lnTo>
                  <a:pt x="7217" y="2623"/>
                </a:lnTo>
                <a:lnTo>
                  <a:pt x="7189" y="2629"/>
                </a:lnTo>
                <a:lnTo>
                  <a:pt x="7161" y="2633"/>
                </a:lnTo>
                <a:lnTo>
                  <a:pt x="7133" y="2636"/>
                </a:lnTo>
                <a:lnTo>
                  <a:pt x="7104" y="2640"/>
                </a:lnTo>
                <a:lnTo>
                  <a:pt x="7077" y="2643"/>
                </a:lnTo>
                <a:lnTo>
                  <a:pt x="7049" y="2644"/>
                </a:lnTo>
                <a:lnTo>
                  <a:pt x="7020" y="2645"/>
                </a:lnTo>
                <a:lnTo>
                  <a:pt x="6992" y="2645"/>
                </a:lnTo>
                <a:lnTo>
                  <a:pt x="6963" y="2645"/>
                </a:lnTo>
                <a:lnTo>
                  <a:pt x="6935" y="2644"/>
                </a:lnTo>
                <a:lnTo>
                  <a:pt x="8573" y="4268"/>
                </a:lnTo>
                <a:lnTo>
                  <a:pt x="7035" y="5819"/>
                </a:lnTo>
                <a:lnTo>
                  <a:pt x="7029" y="5773"/>
                </a:lnTo>
                <a:lnTo>
                  <a:pt x="7022" y="5728"/>
                </a:lnTo>
                <a:lnTo>
                  <a:pt x="7012" y="5684"/>
                </a:lnTo>
                <a:lnTo>
                  <a:pt x="7001" y="5639"/>
                </a:lnTo>
                <a:lnTo>
                  <a:pt x="6987" y="5595"/>
                </a:lnTo>
                <a:lnTo>
                  <a:pt x="6972" y="5552"/>
                </a:lnTo>
                <a:lnTo>
                  <a:pt x="6955" y="5509"/>
                </a:lnTo>
                <a:lnTo>
                  <a:pt x="6937" y="5466"/>
                </a:lnTo>
                <a:lnTo>
                  <a:pt x="6916" y="5424"/>
                </a:lnTo>
                <a:lnTo>
                  <a:pt x="6893" y="5384"/>
                </a:lnTo>
                <a:lnTo>
                  <a:pt x="6869" y="5344"/>
                </a:lnTo>
                <a:lnTo>
                  <a:pt x="6843" y="5304"/>
                </a:lnTo>
                <a:lnTo>
                  <a:pt x="6815" y="5267"/>
                </a:lnTo>
                <a:lnTo>
                  <a:pt x="6785" y="5229"/>
                </a:lnTo>
                <a:lnTo>
                  <a:pt x="6753" y="5193"/>
                </a:lnTo>
                <a:lnTo>
                  <a:pt x="6718" y="5157"/>
                </a:lnTo>
                <a:lnTo>
                  <a:pt x="6677" y="5119"/>
                </a:lnTo>
                <a:lnTo>
                  <a:pt x="6636" y="5083"/>
                </a:lnTo>
                <a:lnTo>
                  <a:pt x="6592" y="5050"/>
                </a:lnTo>
                <a:lnTo>
                  <a:pt x="6547" y="5019"/>
                </a:lnTo>
                <a:lnTo>
                  <a:pt x="6500" y="4990"/>
                </a:lnTo>
                <a:lnTo>
                  <a:pt x="6453" y="4964"/>
                </a:lnTo>
                <a:lnTo>
                  <a:pt x="6405" y="4941"/>
                </a:lnTo>
                <a:lnTo>
                  <a:pt x="6356" y="4919"/>
                </a:lnTo>
                <a:lnTo>
                  <a:pt x="6306" y="4901"/>
                </a:lnTo>
                <a:lnTo>
                  <a:pt x="6256" y="4885"/>
                </a:lnTo>
                <a:lnTo>
                  <a:pt x="6204" y="4872"/>
                </a:lnTo>
                <a:lnTo>
                  <a:pt x="6153" y="4860"/>
                </a:lnTo>
                <a:lnTo>
                  <a:pt x="6101" y="4852"/>
                </a:lnTo>
                <a:lnTo>
                  <a:pt x="6049" y="4846"/>
                </a:lnTo>
                <a:lnTo>
                  <a:pt x="5996" y="4842"/>
                </a:lnTo>
                <a:lnTo>
                  <a:pt x="5944" y="4841"/>
                </a:lnTo>
                <a:lnTo>
                  <a:pt x="5891" y="4843"/>
                </a:lnTo>
                <a:lnTo>
                  <a:pt x="5839" y="4846"/>
                </a:lnTo>
                <a:lnTo>
                  <a:pt x="5787" y="4854"/>
                </a:lnTo>
                <a:lnTo>
                  <a:pt x="5735" y="4862"/>
                </a:lnTo>
                <a:lnTo>
                  <a:pt x="5683" y="4874"/>
                </a:lnTo>
                <a:lnTo>
                  <a:pt x="5633" y="4888"/>
                </a:lnTo>
                <a:lnTo>
                  <a:pt x="5582" y="4904"/>
                </a:lnTo>
                <a:lnTo>
                  <a:pt x="5532" y="4922"/>
                </a:lnTo>
                <a:lnTo>
                  <a:pt x="5483" y="4944"/>
                </a:lnTo>
                <a:lnTo>
                  <a:pt x="5435" y="4969"/>
                </a:lnTo>
                <a:lnTo>
                  <a:pt x="5388" y="4994"/>
                </a:lnTo>
                <a:lnTo>
                  <a:pt x="5343" y="5023"/>
                </a:lnTo>
                <a:lnTo>
                  <a:pt x="5298" y="5055"/>
                </a:lnTo>
                <a:lnTo>
                  <a:pt x="5254" y="5089"/>
                </a:lnTo>
                <a:lnTo>
                  <a:pt x="5212" y="5125"/>
                </a:lnTo>
                <a:lnTo>
                  <a:pt x="5171" y="5164"/>
                </a:lnTo>
                <a:lnTo>
                  <a:pt x="5134" y="5205"/>
                </a:lnTo>
                <a:lnTo>
                  <a:pt x="5097" y="5247"/>
                </a:lnTo>
                <a:lnTo>
                  <a:pt x="5064" y="5291"/>
                </a:lnTo>
                <a:lnTo>
                  <a:pt x="5033" y="5335"/>
                </a:lnTo>
                <a:lnTo>
                  <a:pt x="5004" y="5382"/>
                </a:lnTo>
                <a:lnTo>
                  <a:pt x="4978" y="5429"/>
                </a:lnTo>
                <a:lnTo>
                  <a:pt x="4955" y="5477"/>
                </a:lnTo>
                <a:lnTo>
                  <a:pt x="4933" y="5526"/>
                </a:lnTo>
                <a:lnTo>
                  <a:pt x="4915" y="5577"/>
                </a:lnTo>
                <a:lnTo>
                  <a:pt x="4899" y="5627"/>
                </a:lnTo>
                <a:lnTo>
                  <a:pt x="4886" y="5678"/>
                </a:lnTo>
                <a:lnTo>
                  <a:pt x="4874" y="5729"/>
                </a:lnTo>
                <a:lnTo>
                  <a:pt x="4866" y="5782"/>
                </a:lnTo>
                <a:lnTo>
                  <a:pt x="4860" y="5834"/>
                </a:lnTo>
                <a:lnTo>
                  <a:pt x="4857" y="5886"/>
                </a:lnTo>
                <a:lnTo>
                  <a:pt x="4856" y="5938"/>
                </a:lnTo>
                <a:lnTo>
                  <a:pt x="4857" y="5991"/>
                </a:lnTo>
                <a:lnTo>
                  <a:pt x="4861" y="6043"/>
                </a:lnTo>
                <a:lnTo>
                  <a:pt x="4868" y="6096"/>
                </a:lnTo>
                <a:lnTo>
                  <a:pt x="4876" y="6147"/>
                </a:lnTo>
                <a:lnTo>
                  <a:pt x="4888" y="6199"/>
                </a:lnTo>
                <a:lnTo>
                  <a:pt x="4902" y="6250"/>
                </a:lnTo>
                <a:lnTo>
                  <a:pt x="4918" y="6301"/>
                </a:lnTo>
                <a:lnTo>
                  <a:pt x="4937" y="6350"/>
                </a:lnTo>
                <a:lnTo>
                  <a:pt x="4959" y="6400"/>
                </a:lnTo>
                <a:lnTo>
                  <a:pt x="4983" y="6447"/>
                </a:lnTo>
                <a:lnTo>
                  <a:pt x="5008" y="6494"/>
                </a:lnTo>
                <a:lnTo>
                  <a:pt x="5037" y="6540"/>
                </a:lnTo>
                <a:lnTo>
                  <a:pt x="5069" y="6585"/>
                </a:lnTo>
                <a:lnTo>
                  <a:pt x="5103" y="6628"/>
                </a:lnTo>
                <a:lnTo>
                  <a:pt x="5139" y="6670"/>
                </a:lnTo>
                <a:lnTo>
                  <a:pt x="5178" y="6711"/>
                </a:lnTo>
                <a:lnTo>
                  <a:pt x="5196" y="6728"/>
                </a:lnTo>
                <a:lnTo>
                  <a:pt x="5213" y="6744"/>
                </a:lnTo>
                <a:lnTo>
                  <a:pt x="5231" y="6760"/>
                </a:lnTo>
                <a:lnTo>
                  <a:pt x="5250" y="6776"/>
                </a:lnTo>
                <a:lnTo>
                  <a:pt x="5287" y="6806"/>
                </a:lnTo>
                <a:lnTo>
                  <a:pt x="5326" y="6834"/>
                </a:lnTo>
                <a:lnTo>
                  <a:pt x="5365" y="6860"/>
                </a:lnTo>
                <a:lnTo>
                  <a:pt x="5406" y="6883"/>
                </a:lnTo>
                <a:lnTo>
                  <a:pt x="5447" y="6906"/>
                </a:lnTo>
                <a:lnTo>
                  <a:pt x="5489" y="6926"/>
                </a:lnTo>
                <a:lnTo>
                  <a:pt x="5532" y="6945"/>
                </a:lnTo>
                <a:lnTo>
                  <a:pt x="5575" y="6962"/>
                </a:lnTo>
                <a:lnTo>
                  <a:pt x="5618" y="6977"/>
                </a:lnTo>
                <a:lnTo>
                  <a:pt x="5663" y="6990"/>
                </a:lnTo>
                <a:lnTo>
                  <a:pt x="5707" y="7000"/>
                </a:lnTo>
                <a:lnTo>
                  <a:pt x="5752" y="7009"/>
                </a:lnTo>
                <a:lnTo>
                  <a:pt x="5797" y="7016"/>
                </a:lnTo>
                <a:lnTo>
                  <a:pt x="5842" y="7022"/>
                </a:lnTo>
                <a:lnTo>
                  <a:pt x="4305" y="8573"/>
                </a:lnTo>
                <a:lnTo>
                  <a:pt x="0" y="4303"/>
                </a:lnTo>
                <a:lnTo>
                  <a:pt x="4268" y="0"/>
                </a:ln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ar-SA">
              <a:latin typeface="微软雅黑" panose="020B0503020204020204" pitchFamily="34" charset="-122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5297226" y="3907029"/>
            <a:ext cx="1604096" cy="1604095"/>
          </a:xfrm>
          <a:custGeom>
            <a:avLst/>
            <a:gdLst/>
            <a:ahLst/>
            <a:cxnLst>
              <a:cxn ang="0">
                <a:pos x="7047" y="2645"/>
              </a:cxn>
              <a:cxn ang="0">
                <a:pos x="7217" y="2624"/>
              </a:cxn>
              <a:cxn ang="0">
                <a:pos x="7381" y="2577"/>
              </a:cxn>
              <a:cxn ang="0">
                <a:pos x="7538" y="2504"/>
              </a:cxn>
              <a:cxn ang="0">
                <a:pos x="7684" y="2404"/>
              </a:cxn>
              <a:cxn ang="0">
                <a:pos x="7848" y="2240"/>
              </a:cxn>
              <a:cxn ang="0">
                <a:pos x="8011" y="1961"/>
              </a:cxn>
              <a:cxn ang="0">
                <a:pos x="8085" y="1654"/>
              </a:cxn>
              <a:cxn ang="0">
                <a:pos x="8069" y="1340"/>
              </a:cxn>
              <a:cxn ang="0">
                <a:pos x="7963" y="1041"/>
              </a:cxn>
              <a:cxn ang="0">
                <a:pos x="7766" y="777"/>
              </a:cxn>
              <a:cxn ang="0">
                <a:pos x="7501" y="584"/>
              </a:cxn>
              <a:cxn ang="0">
                <a:pos x="7201" y="480"/>
              </a:cxn>
              <a:cxn ang="0">
                <a:pos x="6887" y="467"/>
              </a:cxn>
              <a:cxn ang="0">
                <a:pos x="6581" y="542"/>
              </a:cxn>
              <a:cxn ang="0">
                <a:pos x="6303" y="708"/>
              </a:cxn>
              <a:cxn ang="0">
                <a:pos x="6140" y="873"/>
              </a:cxn>
              <a:cxn ang="0">
                <a:pos x="6041" y="1020"/>
              </a:cxn>
              <a:cxn ang="0">
                <a:pos x="5969" y="1177"/>
              </a:cxn>
              <a:cxn ang="0">
                <a:pos x="5924" y="1342"/>
              </a:cxn>
              <a:cxn ang="0">
                <a:pos x="5905" y="1512"/>
              </a:cxn>
              <a:cxn ang="0">
                <a:pos x="2730" y="1551"/>
              </a:cxn>
              <a:cxn ang="0">
                <a:pos x="2667" y="1284"/>
              </a:cxn>
              <a:cxn ang="0">
                <a:pos x="2538" y="1036"/>
              </a:cxn>
              <a:cxn ang="0">
                <a:pos x="2331" y="815"/>
              </a:cxn>
              <a:cxn ang="0">
                <a:pos x="2051" y="651"/>
              </a:cxn>
              <a:cxn ang="0">
                <a:pos x="1744" y="578"/>
              </a:cxn>
              <a:cxn ang="0">
                <a:pos x="1430" y="594"/>
              </a:cxn>
              <a:cxn ang="0">
                <a:pos x="1130" y="701"/>
              </a:cxn>
              <a:cxn ang="0">
                <a:pos x="866" y="896"/>
              </a:cxn>
              <a:cxn ang="0">
                <a:pos x="673" y="1161"/>
              </a:cxn>
              <a:cxn ang="0">
                <a:pos x="569" y="1461"/>
              </a:cxn>
              <a:cxn ang="0">
                <a:pos x="556" y="1775"/>
              </a:cxn>
              <a:cxn ang="0">
                <a:pos x="632" y="2082"/>
              </a:cxn>
              <a:cxn ang="0">
                <a:pos x="798" y="2360"/>
              </a:cxn>
              <a:cxn ang="0">
                <a:pos x="945" y="2508"/>
              </a:cxn>
              <a:cxn ang="0">
                <a:pos x="1184" y="2658"/>
              </a:cxn>
              <a:cxn ang="0">
                <a:pos x="1447" y="2741"/>
              </a:cxn>
              <a:cxn ang="0">
                <a:pos x="5743" y="7078"/>
              </a:cxn>
              <a:cxn ang="0">
                <a:pos x="5540" y="6999"/>
              </a:cxn>
              <a:cxn ang="0">
                <a:pos x="5354" y="6877"/>
              </a:cxn>
              <a:cxn ang="0">
                <a:pos x="5159" y="6676"/>
              </a:cxn>
              <a:cxn ang="0">
                <a:pos x="5008" y="6391"/>
              </a:cxn>
              <a:cxn ang="0">
                <a:pos x="4947" y="6082"/>
              </a:cxn>
              <a:cxn ang="0">
                <a:pos x="4976" y="5769"/>
              </a:cxn>
              <a:cxn ang="0">
                <a:pos x="5094" y="5473"/>
              </a:cxn>
              <a:cxn ang="0">
                <a:pos x="5302" y="5216"/>
              </a:cxn>
              <a:cxn ang="0">
                <a:pos x="5574" y="5035"/>
              </a:cxn>
              <a:cxn ang="0">
                <a:pos x="5877" y="4944"/>
              </a:cxn>
              <a:cxn ang="0">
                <a:pos x="6191" y="4943"/>
              </a:cxn>
              <a:cxn ang="0">
                <a:pos x="6495" y="5031"/>
              </a:cxn>
              <a:cxn ang="0">
                <a:pos x="6768" y="5210"/>
              </a:cxn>
              <a:cxn ang="0">
                <a:pos x="6931" y="5393"/>
              </a:cxn>
              <a:cxn ang="0">
                <a:pos x="7040" y="5585"/>
              </a:cxn>
              <a:cxn ang="0">
                <a:pos x="8573" y="4268"/>
              </a:cxn>
            </a:cxnLst>
            <a:rect l="0" t="0" r="r" b="b"/>
            <a:pathLst>
              <a:path w="8573" h="8573">
                <a:moveTo>
                  <a:pt x="8573" y="4268"/>
                </a:moveTo>
                <a:lnTo>
                  <a:pt x="6935" y="2644"/>
                </a:lnTo>
                <a:lnTo>
                  <a:pt x="6963" y="2645"/>
                </a:lnTo>
                <a:lnTo>
                  <a:pt x="6991" y="2646"/>
                </a:lnTo>
                <a:lnTo>
                  <a:pt x="7020" y="2646"/>
                </a:lnTo>
                <a:lnTo>
                  <a:pt x="7047" y="2645"/>
                </a:lnTo>
                <a:lnTo>
                  <a:pt x="7076" y="2643"/>
                </a:lnTo>
                <a:lnTo>
                  <a:pt x="7104" y="2641"/>
                </a:lnTo>
                <a:lnTo>
                  <a:pt x="7132" y="2638"/>
                </a:lnTo>
                <a:lnTo>
                  <a:pt x="7161" y="2634"/>
                </a:lnTo>
                <a:lnTo>
                  <a:pt x="7189" y="2629"/>
                </a:lnTo>
                <a:lnTo>
                  <a:pt x="7217" y="2624"/>
                </a:lnTo>
                <a:lnTo>
                  <a:pt x="7245" y="2618"/>
                </a:lnTo>
                <a:lnTo>
                  <a:pt x="7272" y="2611"/>
                </a:lnTo>
                <a:lnTo>
                  <a:pt x="7300" y="2604"/>
                </a:lnTo>
                <a:lnTo>
                  <a:pt x="7327" y="2596"/>
                </a:lnTo>
                <a:lnTo>
                  <a:pt x="7354" y="2586"/>
                </a:lnTo>
                <a:lnTo>
                  <a:pt x="7381" y="2577"/>
                </a:lnTo>
                <a:lnTo>
                  <a:pt x="7408" y="2567"/>
                </a:lnTo>
                <a:lnTo>
                  <a:pt x="7435" y="2555"/>
                </a:lnTo>
                <a:lnTo>
                  <a:pt x="7461" y="2543"/>
                </a:lnTo>
                <a:lnTo>
                  <a:pt x="7486" y="2531"/>
                </a:lnTo>
                <a:lnTo>
                  <a:pt x="7512" y="2518"/>
                </a:lnTo>
                <a:lnTo>
                  <a:pt x="7538" y="2504"/>
                </a:lnTo>
                <a:lnTo>
                  <a:pt x="7563" y="2489"/>
                </a:lnTo>
                <a:lnTo>
                  <a:pt x="7588" y="2474"/>
                </a:lnTo>
                <a:lnTo>
                  <a:pt x="7613" y="2458"/>
                </a:lnTo>
                <a:lnTo>
                  <a:pt x="7636" y="2441"/>
                </a:lnTo>
                <a:lnTo>
                  <a:pt x="7660" y="2422"/>
                </a:lnTo>
                <a:lnTo>
                  <a:pt x="7684" y="2404"/>
                </a:lnTo>
                <a:lnTo>
                  <a:pt x="7706" y="2386"/>
                </a:lnTo>
                <a:lnTo>
                  <a:pt x="7729" y="2365"/>
                </a:lnTo>
                <a:lnTo>
                  <a:pt x="7751" y="2345"/>
                </a:lnTo>
                <a:lnTo>
                  <a:pt x="7773" y="2324"/>
                </a:lnTo>
                <a:lnTo>
                  <a:pt x="7811" y="2283"/>
                </a:lnTo>
                <a:lnTo>
                  <a:pt x="7848" y="2240"/>
                </a:lnTo>
                <a:lnTo>
                  <a:pt x="7881" y="2197"/>
                </a:lnTo>
                <a:lnTo>
                  <a:pt x="7912" y="2152"/>
                </a:lnTo>
                <a:lnTo>
                  <a:pt x="7940" y="2106"/>
                </a:lnTo>
                <a:lnTo>
                  <a:pt x="7967" y="2059"/>
                </a:lnTo>
                <a:lnTo>
                  <a:pt x="7990" y="2010"/>
                </a:lnTo>
                <a:lnTo>
                  <a:pt x="8011" y="1961"/>
                </a:lnTo>
                <a:lnTo>
                  <a:pt x="8030" y="1912"/>
                </a:lnTo>
                <a:lnTo>
                  <a:pt x="8045" y="1861"/>
                </a:lnTo>
                <a:lnTo>
                  <a:pt x="8059" y="1810"/>
                </a:lnTo>
                <a:lnTo>
                  <a:pt x="8070" y="1758"/>
                </a:lnTo>
                <a:lnTo>
                  <a:pt x="8078" y="1706"/>
                </a:lnTo>
                <a:lnTo>
                  <a:pt x="8085" y="1654"/>
                </a:lnTo>
                <a:lnTo>
                  <a:pt x="8088" y="1602"/>
                </a:lnTo>
                <a:lnTo>
                  <a:pt x="8089" y="1549"/>
                </a:lnTo>
                <a:lnTo>
                  <a:pt x="8088" y="1496"/>
                </a:lnTo>
                <a:lnTo>
                  <a:pt x="8084" y="1444"/>
                </a:lnTo>
                <a:lnTo>
                  <a:pt x="8077" y="1391"/>
                </a:lnTo>
                <a:lnTo>
                  <a:pt x="8069" y="1340"/>
                </a:lnTo>
                <a:lnTo>
                  <a:pt x="8057" y="1288"/>
                </a:lnTo>
                <a:lnTo>
                  <a:pt x="8043" y="1238"/>
                </a:lnTo>
                <a:lnTo>
                  <a:pt x="8027" y="1188"/>
                </a:lnTo>
                <a:lnTo>
                  <a:pt x="8008" y="1137"/>
                </a:lnTo>
                <a:lnTo>
                  <a:pt x="7986" y="1089"/>
                </a:lnTo>
                <a:lnTo>
                  <a:pt x="7963" y="1041"/>
                </a:lnTo>
                <a:lnTo>
                  <a:pt x="7936" y="993"/>
                </a:lnTo>
                <a:lnTo>
                  <a:pt x="7907" y="947"/>
                </a:lnTo>
                <a:lnTo>
                  <a:pt x="7876" y="903"/>
                </a:lnTo>
                <a:lnTo>
                  <a:pt x="7841" y="859"/>
                </a:lnTo>
                <a:lnTo>
                  <a:pt x="7806" y="817"/>
                </a:lnTo>
                <a:lnTo>
                  <a:pt x="7766" y="777"/>
                </a:lnTo>
                <a:lnTo>
                  <a:pt x="7725" y="738"/>
                </a:lnTo>
                <a:lnTo>
                  <a:pt x="7684" y="703"/>
                </a:lnTo>
                <a:lnTo>
                  <a:pt x="7640" y="669"/>
                </a:lnTo>
                <a:lnTo>
                  <a:pt x="7595" y="638"/>
                </a:lnTo>
                <a:lnTo>
                  <a:pt x="7548" y="609"/>
                </a:lnTo>
                <a:lnTo>
                  <a:pt x="7501" y="584"/>
                </a:lnTo>
                <a:lnTo>
                  <a:pt x="7453" y="560"/>
                </a:lnTo>
                <a:lnTo>
                  <a:pt x="7404" y="539"/>
                </a:lnTo>
                <a:lnTo>
                  <a:pt x="7354" y="520"/>
                </a:lnTo>
                <a:lnTo>
                  <a:pt x="7304" y="504"/>
                </a:lnTo>
                <a:lnTo>
                  <a:pt x="7252" y="491"/>
                </a:lnTo>
                <a:lnTo>
                  <a:pt x="7201" y="480"/>
                </a:lnTo>
                <a:lnTo>
                  <a:pt x="7149" y="471"/>
                </a:lnTo>
                <a:lnTo>
                  <a:pt x="7097" y="466"/>
                </a:lnTo>
                <a:lnTo>
                  <a:pt x="7044" y="461"/>
                </a:lnTo>
                <a:lnTo>
                  <a:pt x="6992" y="460"/>
                </a:lnTo>
                <a:lnTo>
                  <a:pt x="6939" y="462"/>
                </a:lnTo>
                <a:lnTo>
                  <a:pt x="6887" y="467"/>
                </a:lnTo>
                <a:lnTo>
                  <a:pt x="6835" y="473"/>
                </a:lnTo>
                <a:lnTo>
                  <a:pt x="6783" y="482"/>
                </a:lnTo>
                <a:lnTo>
                  <a:pt x="6731" y="493"/>
                </a:lnTo>
                <a:lnTo>
                  <a:pt x="6681" y="507"/>
                </a:lnTo>
                <a:lnTo>
                  <a:pt x="6630" y="524"/>
                </a:lnTo>
                <a:lnTo>
                  <a:pt x="6581" y="542"/>
                </a:lnTo>
                <a:lnTo>
                  <a:pt x="6532" y="563"/>
                </a:lnTo>
                <a:lnTo>
                  <a:pt x="6483" y="588"/>
                </a:lnTo>
                <a:lnTo>
                  <a:pt x="6436" y="614"/>
                </a:lnTo>
                <a:lnTo>
                  <a:pt x="6391" y="643"/>
                </a:lnTo>
                <a:lnTo>
                  <a:pt x="6346" y="675"/>
                </a:lnTo>
                <a:lnTo>
                  <a:pt x="6303" y="708"/>
                </a:lnTo>
                <a:lnTo>
                  <a:pt x="6260" y="744"/>
                </a:lnTo>
                <a:lnTo>
                  <a:pt x="6220" y="783"/>
                </a:lnTo>
                <a:lnTo>
                  <a:pt x="6199" y="806"/>
                </a:lnTo>
                <a:lnTo>
                  <a:pt x="6179" y="827"/>
                </a:lnTo>
                <a:lnTo>
                  <a:pt x="6159" y="851"/>
                </a:lnTo>
                <a:lnTo>
                  <a:pt x="6140" y="873"/>
                </a:lnTo>
                <a:lnTo>
                  <a:pt x="6122" y="897"/>
                </a:lnTo>
                <a:lnTo>
                  <a:pt x="6105" y="920"/>
                </a:lnTo>
                <a:lnTo>
                  <a:pt x="6087" y="945"/>
                </a:lnTo>
                <a:lnTo>
                  <a:pt x="6071" y="970"/>
                </a:lnTo>
                <a:lnTo>
                  <a:pt x="6056" y="994"/>
                </a:lnTo>
                <a:lnTo>
                  <a:pt x="6041" y="1020"/>
                </a:lnTo>
                <a:lnTo>
                  <a:pt x="6028" y="1046"/>
                </a:lnTo>
                <a:lnTo>
                  <a:pt x="6014" y="1072"/>
                </a:lnTo>
                <a:lnTo>
                  <a:pt x="6003" y="1097"/>
                </a:lnTo>
                <a:lnTo>
                  <a:pt x="5991" y="1124"/>
                </a:lnTo>
                <a:lnTo>
                  <a:pt x="5980" y="1150"/>
                </a:lnTo>
                <a:lnTo>
                  <a:pt x="5969" y="1177"/>
                </a:lnTo>
                <a:lnTo>
                  <a:pt x="5961" y="1205"/>
                </a:lnTo>
                <a:lnTo>
                  <a:pt x="5952" y="1232"/>
                </a:lnTo>
                <a:lnTo>
                  <a:pt x="5944" y="1259"/>
                </a:lnTo>
                <a:lnTo>
                  <a:pt x="5936" y="1286"/>
                </a:lnTo>
                <a:lnTo>
                  <a:pt x="5930" y="1314"/>
                </a:lnTo>
                <a:lnTo>
                  <a:pt x="5924" y="1342"/>
                </a:lnTo>
                <a:lnTo>
                  <a:pt x="5919" y="1370"/>
                </a:lnTo>
                <a:lnTo>
                  <a:pt x="5915" y="1398"/>
                </a:lnTo>
                <a:lnTo>
                  <a:pt x="5911" y="1427"/>
                </a:lnTo>
                <a:lnTo>
                  <a:pt x="5908" y="1455"/>
                </a:lnTo>
                <a:lnTo>
                  <a:pt x="5906" y="1483"/>
                </a:lnTo>
                <a:lnTo>
                  <a:pt x="5905" y="1512"/>
                </a:lnTo>
                <a:lnTo>
                  <a:pt x="5904" y="1539"/>
                </a:lnTo>
                <a:lnTo>
                  <a:pt x="5904" y="1568"/>
                </a:lnTo>
                <a:lnTo>
                  <a:pt x="5905" y="1596"/>
                </a:lnTo>
                <a:lnTo>
                  <a:pt x="5906" y="1624"/>
                </a:lnTo>
                <a:lnTo>
                  <a:pt x="4268" y="0"/>
                </a:lnTo>
                <a:lnTo>
                  <a:pt x="2730" y="1551"/>
                </a:lnTo>
                <a:lnTo>
                  <a:pt x="2724" y="1505"/>
                </a:lnTo>
                <a:lnTo>
                  <a:pt x="2717" y="1460"/>
                </a:lnTo>
                <a:lnTo>
                  <a:pt x="2707" y="1416"/>
                </a:lnTo>
                <a:lnTo>
                  <a:pt x="2696" y="1371"/>
                </a:lnTo>
                <a:lnTo>
                  <a:pt x="2682" y="1327"/>
                </a:lnTo>
                <a:lnTo>
                  <a:pt x="2667" y="1284"/>
                </a:lnTo>
                <a:lnTo>
                  <a:pt x="2650" y="1241"/>
                </a:lnTo>
                <a:lnTo>
                  <a:pt x="2632" y="1198"/>
                </a:lnTo>
                <a:lnTo>
                  <a:pt x="2611" y="1156"/>
                </a:lnTo>
                <a:lnTo>
                  <a:pt x="2588" y="1116"/>
                </a:lnTo>
                <a:lnTo>
                  <a:pt x="2564" y="1076"/>
                </a:lnTo>
                <a:lnTo>
                  <a:pt x="2538" y="1036"/>
                </a:lnTo>
                <a:lnTo>
                  <a:pt x="2510" y="999"/>
                </a:lnTo>
                <a:lnTo>
                  <a:pt x="2480" y="961"/>
                </a:lnTo>
                <a:lnTo>
                  <a:pt x="2448" y="925"/>
                </a:lnTo>
                <a:lnTo>
                  <a:pt x="2413" y="889"/>
                </a:lnTo>
                <a:lnTo>
                  <a:pt x="2372" y="851"/>
                </a:lnTo>
                <a:lnTo>
                  <a:pt x="2331" y="815"/>
                </a:lnTo>
                <a:lnTo>
                  <a:pt x="2287" y="782"/>
                </a:lnTo>
                <a:lnTo>
                  <a:pt x="2242" y="751"/>
                </a:lnTo>
                <a:lnTo>
                  <a:pt x="2195" y="722"/>
                </a:lnTo>
                <a:lnTo>
                  <a:pt x="2148" y="696"/>
                </a:lnTo>
                <a:lnTo>
                  <a:pt x="2100" y="673"/>
                </a:lnTo>
                <a:lnTo>
                  <a:pt x="2051" y="651"/>
                </a:lnTo>
                <a:lnTo>
                  <a:pt x="2001" y="633"/>
                </a:lnTo>
                <a:lnTo>
                  <a:pt x="1951" y="617"/>
                </a:lnTo>
                <a:lnTo>
                  <a:pt x="1899" y="604"/>
                </a:lnTo>
                <a:lnTo>
                  <a:pt x="1848" y="592"/>
                </a:lnTo>
                <a:lnTo>
                  <a:pt x="1796" y="584"/>
                </a:lnTo>
                <a:lnTo>
                  <a:pt x="1744" y="578"/>
                </a:lnTo>
                <a:lnTo>
                  <a:pt x="1691" y="574"/>
                </a:lnTo>
                <a:lnTo>
                  <a:pt x="1639" y="573"/>
                </a:lnTo>
                <a:lnTo>
                  <a:pt x="1586" y="575"/>
                </a:lnTo>
                <a:lnTo>
                  <a:pt x="1534" y="578"/>
                </a:lnTo>
                <a:lnTo>
                  <a:pt x="1482" y="586"/>
                </a:lnTo>
                <a:lnTo>
                  <a:pt x="1430" y="594"/>
                </a:lnTo>
                <a:lnTo>
                  <a:pt x="1378" y="606"/>
                </a:lnTo>
                <a:lnTo>
                  <a:pt x="1328" y="620"/>
                </a:lnTo>
                <a:lnTo>
                  <a:pt x="1277" y="636"/>
                </a:lnTo>
                <a:lnTo>
                  <a:pt x="1227" y="654"/>
                </a:lnTo>
                <a:lnTo>
                  <a:pt x="1178" y="676"/>
                </a:lnTo>
                <a:lnTo>
                  <a:pt x="1130" y="701"/>
                </a:lnTo>
                <a:lnTo>
                  <a:pt x="1083" y="726"/>
                </a:lnTo>
                <a:lnTo>
                  <a:pt x="1038" y="755"/>
                </a:lnTo>
                <a:lnTo>
                  <a:pt x="993" y="787"/>
                </a:lnTo>
                <a:lnTo>
                  <a:pt x="949" y="821"/>
                </a:lnTo>
                <a:lnTo>
                  <a:pt x="907" y="857"/>
                </a:lnTo>
                <a:lnTo>
                  <a:pt x="866" y="896"/>
                </a:lnTo>
                <a:lnTo>
                  <a:pt x="829" y="937"/>
                </a:lnTo>
                <a:lnTo>
                  <a:pt x="792" y="979"/>
                </a:lnTo>
                <a:lnTo>
                  <a:pt x="759" y="1023"/>
                </a:lnTo>
                <a:lnTo>
                  <a:pt x="728" y="1067"/>
                </a:lnTo>
                <a:lnTo>
                  <a:pt x="699" y="1114"/>
                </a:lnTo>
                <a:lnTo>
                  <a:pt x="673" y="1161"/>
                </a:lnTo>
                <a:lnTo>
                  <a:pt x="650" y="1209"/>
                </a:lnTo>
                <a:lnTo>
                  <a:pt x="628" y="1258"/>
                </a:lnTo>
                <a:lnTo>
                  <a:pt x="610" y="1309"/>
                </a:lnTo>
                <a:lnTo>
                  <a:pt x="594" y="1359"/>
                </a:lnTo>
                <a:lnTo>
                  <a:pt x="581" y="1410"/>
                </a:lnTo>
                <a:lnTo>
                  <a:pt x="569" y="1461"/>
                </a:lnTo>
                <a:lnTo>
                  <a:pt x="561" y="1514"/>
                </a:lnTo>
                <a:lnTo>
                  <a:pt x="555" y="1566"/>
                </a:lnTo>
                <a:lnTo>
                  <a:pt x="552" y="1618"/>
                </a:lnTo>
                <a:lnTo>
                  <a:pt x="551" y="1670"/>
                </a:lnTo>
                <a:lnTo>
                  <a:pt x="552" y="1723"/>
                </a:lnTo>
                <a:lnTo>
                  <a:pt x="556" y="1775"/>
                </a:lnTo>
                <a:lnTo>
                  <a:pt x="563" y="1828"/>
                </a:lnTo>
                <a:lnTo>
                  <a:pt x="571" y="1879"/>
                </a:lnTo>
                <a:lnTo>
                  <a:pt x="583" y="1931"/>
                </a:lnTo>
                <a:lnTo>
                  <a:pt x="597" y="1982"/>
                </a:lnTo>
                <a:lnTo>
                  <a:pt x="613" y="2033"/>
                </a:lnTo>
                <a:lnTo>
                  <a:pt x="632" y="2082"/>
                </a:lnTo>
                <a:lnTo>
                  <a:pt x="654" y="2132"/>
                </a:lnTo>
                <a:lnTo>
                  <a:pt x="678" y="2179"/>
                </a:lnTo>
                <a:lnTo>
                  <a:pt x="703" y="2226"/>
                </a:lnTo>
                <a:lnTo>
                  <a:pt x="732" y="2272"/>
                </a:lnTo>
                <a:lnTo>
                  <a:pt x="764" y="2317"/>
                </a:lnTo>
                <a:lnTo>
                  <a:pt x="798" y="2360"/>
                </a:lnTo>
                <a:lnTo>
                  <a:pt x="834" y="2402"/>
                </a:lnTo>
                <a:lnTo>
                  <a:pt x="873" y="2443"/>
                </a:lnTo>
                <a:lnTo>
                  <a:pt x="891" y="2460"/>
                </a:lnTo>
                <a:lnTo>
                  <a:pt x="908" y="2476"/>
                </a:lnTo>
                <a:lnTo>
                  <a:pt x="926" y="2492"/>
                </a:lnTo>
                <a:lnTo>
                  <a:pt x="945" y="2508"/>
                </a:lnTo>
                <a:lnTo>
                  <a:pt x="982" y="2538"/>
                </a:lnTo>
                <a:lnTo>
                  <a:pt x="1021" y="2566"/>
                </a:lnTo>
                <a:lnTo>
                  <a:pt x="1060" y="2592"/>
                </a:lnTo>
                <a:lnTo>
                  <a:pt x="1101" y="2615"/>
                </a:lnTo>
                <a:lnTo>
                  <a:pt x="1142" y="2638"/>
                </a:lnTo>
                <a:lnTo>
                  <a:pt x="1184" y="2658"/>
                </a:lnTo>
                <a:lnTo>
                  <a:pt x="1227" y="2677"/>
                </a:lnTo>
                <a:lnTo>
                  <a:pt x="1270" y="2694"/>
                </a:lnTo>
                <a:lnTo>
                  <a:pt x="1313" y="2709"/>
                </a:lnTo>
                <a:lnTo>
                  <a:pt x="1358" y="2722"/>
                </a:lnTo>
                <a:lnTo>
                  <a:pt x="1402" y="2732"/>
                </a:lnTo>
                <a:lnTo>
                  <a:pt x="1447" y="2741"/>
                </a:lnTo>
                <a:lnTo>
                  <a:pt x="1492" y="2748"/>
                </a:lnTo>
                <a:lnTo>
                  <a:pt x="1537" y="2754"/>
                </a:lnTo>
                <a:lnTo>
                  <a:pt x="0" y="4305"/>
                </a:lnTo>
                <a:lnTo>
                  <a:pt x="4303" y="8573"/>
                </a:lnTo>
                <a:lnTo>
                  <a:pt x="5778" y="7087"/>
                </a:lnTo>
                <a:lnTo>
                  <a:pt x="5743" y="7078"/>
                </a:lnTo>
                <a:lnTo>
                  <a:pt x="5709" y="7067"/>
                </a:lnTo>
                <a:lnTo>
                  <a:pt x="5674" y="7055"/>
                </a:lnTo>
                <a:lnTo>
                  <a:pt x="5640" y="7044"/>
                </a:lnTo>
                <a:lnTo>
                  <a:pt x="5607" y="7030"/>
                </a:lnTo>
                <a:lnTo>
                  <a:pt x="5574" y="7015"/>
                </a:lnTo>
                <a:lnTo>
                  <a:pt x="5540" y="6999"/>
                </a:lnTo>
                <a:lnTo>
                  <a:pt x="5508" y="6981"/>
                </a:lnTo>
                <a:lnTo>
                  <a:pt x="5476" y="6963"/>
                </a:lnTo>
                <a:lnTo>
                  <a:pt x="5445" y="6944"/>
                </a:lnTo>
                <a:lnTo>
                  <a:pt x="5414" y="6922"/>
                </a:lnTo>
                <a:lnTo>
                  <a:pt x="5384" y="6901"/>
                </a:lnTo>
                <a:lnTo>
                  <a:pt x="5354" y="6877"/>
                </a:lnTo>
                <a:lnTo>
                  <a:pt x="5325" y="6854"/>
                </a:lnTo>
                <a:lnTo>
                  <a:pt x="5296" y="6828"/>
                </a:lnTo>
                <a:lnTo>
                  <a:pt x="5269" y="6801"/>
                </a:lnTo>
                <a:lnTo>
                  <a:pt x="5229" y="6762"/>
                </a:lnTo>
                <a:lnTo>
                  <a:pt x="5194" y="6719"/>
                </a:lnTo>
                <a:lnTo>
                  <a:pt x="5159" y="6676"/>
                </a:lnTo>
                <a:lnTo>
                  <a:pt x="5128" y="6631"/>
                </a:lnTo>
                <a:lnTo>
                  <a:pt x="5099" y="6586"/>
                </a:lnTo>
                <a:lnTo>
                  <a:pt x="5073" y="6538"/>
                </a:lnTo>
                <a:lnTo>
                  <a:pt x="5049" y="6490"/>
                </a:lnTo>
                <a:lnTo>
                  <a:pt x="5028" y="6441"/>
                </a:lnTo>
                <a:lnTo>
                  <a:pt x="5008" y="6391"/>
                </a:lnTo>
                <a:lnTo>
                  <a:pt x="4992" y="6341"/>
                </a:lnTo>
                <a:lnTo>
                  <a:pt x="4978" y="6291"/>
                </a:lnTo>
                <a:lnTo>
                  <a:pt x="4966" y="6239"/>
                </a:lnTo>
                <a:lnTo>
                  <a:pt x="4958" y="6187"/>
                </a:lnTo>
                <a:lnTo>
                  <a:pt x="4951" y="6135"/>
                </a:lnTo>
                <a:lnTo>
                  <a:pt x="4947" y="6082"/>
                </a:lnTo>
                <a:lnTo>
                  <a:pt x="4946" y="6030"/>
                </a:lnTo>
                <a:lnTo>
                  <a:pt x="4947" y="5977"/>
                </a:lnTo>
                <a:lnTo>
                  <a:pt x="4950" y="5925"/>
                </a:lnTo>
                <a:lnTo>
                  <a:pt x="4957" y="5872"/>
                </a:lnTo>
                <a:lnTo>
                  <a:pt x="4965" y="5821"/>
                </a:lnTo>
                <a:lnTo>
                  <a:pt x="4976" y="5769"/>
                </a:lnTo>
                <a:lnTo>
                  <a:pt x="4989" y="5718"/>
                </a:lnTo>
                <a:lnTo>
                  <a:pt x="5005" y="5667"/>
                </a:lnTo>
                <a:lnTo>
                  <a:pt x="5024" y="5618"/>
                </a:lnTo>
                <a:lnTo>
                  <a:pt x="5045" y="5569"/>
                </a:lnTo>
                <a:lnTo>
                  <a:pt x="5068" y="5520"/>
                </a:lnTo>
                <a:lnTo>
                  <a:pt x="5094" y="5473"/>
                </a:lnTo>
                <a:lnTo>
                  <a:pt x="5123" y="5427"/>
                </a:lnTo>
                <a:lnTo>
                  <a:pt x="5154" y="5382"/>
                </a:lnTo>
                <a:lnTo>
                  <a:pt x="5187" y="5338"/>
                </a:lnTo>
                <a:lnTo>
                  <a:pt x="5224" y="5296"/>
                </a:lnTo>
                <a:lnTo>
                  <a:pt x="5262" y="5255"/>
                </a:lnTo>
                <a:lnTo>
                  <a:pt x="5302" y="5216"/>
                </a:lnTo>
                <a:lnTo>
                  <a:pt x="5345" y="5180"/>
                </a:lnTo>
                <a:lnTo>
                  <a:pt x="5388" y="5146"/>
                </a:lnTo>
                <a:lnTo>
                  <a:pt x="5433" y="5115"/>
                </a:lnTo>
                <a:lnTo>
                  <a:pt x="5479" y="5086"/>
                </a:lnTo>
                <a:lnTo>
                  <a:pt x="5525" y="5059"/>
                </a:lnTo>
                <a:lnTo>
                  <a:pt x="5574" y="5035"/>
                </a:lnTo>
                <a:lnTo>
                  <a:pt x="5623" y="5014"/>
                </a:lnTo>
                <a:lnTo>
                  <a:pt x="5672" y="4995"/>
                </a:lnTo>
                <a:lnTo>
                  <a:pt x="5723" y="4979"/>
                </a:lnTo>
                <a:lnTo>
                  <a:pt x="5773" y="4965"/>
                </a:lnTo>
                <a:lnTo>
                  <a:pt x="5825" y="4953"/>
                </a:lnTo>
                <a:lnTo>
                  <a:pt x="5877" y="4944"/>
                </a:lnTo>
                <a:lnTo>
                  <a:pt x="5929" y="4938"/>
                </a:lnTo>
                <a:lnTo>
                  <a:pt x="5981" y="4934"/>
                </a:lnTo>
                <a:lnTo>
                  <a:pt x="6034" y="4933"/>
                </a:lnTo>
                <a:lnTo>
                  <a:pt x="6086" y="4934"/>
                </a:lnTo>
                <a:lnTo>
                  <a:pt x="6139" y="4937"/>
                </a:lnTo>
                <a:lnTo>
                  <a:pt x="6191" y="4943"/>
                </a:lnTo>
                <a:lnTo>
                  <a:pt x="6243" y="4952"/>
                </a:lnTo>
                <a:lnTo>
                  <a:pt x="6294" y="4963"/>
                </a:lnTo>
                <a:lnTo>
                  <a:pt x="6346" y="4976"/>
                </a:lnTo>
                <a:lnTo>
                  <a:pt x="6396" y="4992"/>
                </a:lnTo>
                <a:lnTo>
                  <a:pt x="6447" y="5011"/>
                </a:lnTo>
                <a:lnTo>
                  <a:pt x="6495" y="5031"/>
                </a:lnTo>
                <a:lnTo>
                  <a:pt x="6543" y="5055"/>
                </a:lnTo>
                <a:lnTo>
                  <a:pt x="6591" y="5081"/>
                </a:lnTo>
                <a:lnTo>
                  <a:pt x="6637" y="5110"/>
                </a:lnTo>
                <a:lnTo>
                  <a:pt x="6682" y="5141"/>
                </a:lnTo>
                <a:lnTo>
                  <a:pt x="6726" y="5174"/>
                </a:lnTo>
                <a:lnTo>
                  <a:pt x="6768" y="5210"/>
                </a:lnTo>
                <a:lnTo>
                  <a:pt x="6808" y="5249"/>
                </a:lnTo>
                <a:lnTo>
                  <a:pt x="6835" y="5276"/>
                </a:lnTo>
                <a:lnTo>
                  <a:pt x="6861" y="5305"/>
                </a:lnTo>
                <a:lnTo>
                  <a:pt x="6886" y="5334"/>
                </a:lnTo>
                <a:lnTo>
                  <a:pt x="6909" y="5363"/>
                </a:lnTo>
                <a:lnTo>
                  <a:pt x="6931" y="5393"/>
                </a:lnTo>
                <a:lnTo>
                  <a:pt x="6952" y="5424"/>
                </a:lnTo>
                <a:lnTo>
                  <a:pt x="6971" y="5455"/>
                </a:lnTo>
                <a:lnTo>
                  <a:pt x="6991" y="5486"/>
                </a:lnTo>
                <a:lnTo>
                  <a:pt x="7008" y="5519"/>
                </a:lnTo>
                <a:lnTo>
                  <a:pt x="7024" y="5551"/>
                </a:lnTo>
                <a:lnTo>
                  <a:pt x="7040" y="5585"/>
                </a:lnTo>
                <a:lnTo>
                  <a:pt x="7054" y="5618"/>
                </a:lnTo>
                <a:lnTo>
                  <a:pt x="7067" y="5652"/>
                </a:lnTo>
                <a:lnTo>
                  <a:pt x="7079" y="5687"/>
                </a:lnTo>
                <a:lnTo>
                  <a:pt x="7088" y="5721"/>
                </a:lnTo>
                <a:lnTo>
                  <a:pt x="7098" y="5755"/>
                </a:lnTo>
                <a:lnTo>
                  <a:pt x="8573" y="4268"/>
                </a:lnTo>
              </a:path>
            </a:pathLst>
          </a:custGeom>
          <a:solidFill>
            <a:srgbClr val="22222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SA" sz="2112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6096000" y="3101708"/>
            <a:ext cx="1604096" cy="1604095"/>
          </a:xfrm>
          <a:custGeom>
            <a:avLst/>
            <a:gdLst/>
            <a:ahLst/>
            <a:cxnLst>
              <a:cxn ang="0">
                <a:pos x="7105" y="2641"/>
              </a:cxn>
              <a:cxn ang="0">
                <a:pos x="7328" y="2596"/>
              </a:cxn>
              <a:cxn ang="0">
                <a:pos x="7539" y="2504"/>
              </a:cxn>
              <a:cxn ang="0">
                <a:pos x="7730" y="2365"/>
              </a:cxn>
              <a:cxn ang="0">
                <a:pos x="7967" y="2059"/>
              </a:cxn>
              <a:cxn ang="0">
                <a:pos x="8085" y="1654"/>
              </a:cxn>
              <a:cxn ang="0">
                <a:pos x="8045" y="1238"/>
              </a:cxn>
              <a:cxn ang="0">
                <a:pos x="7843" y="860"/>
              </a:cxn>
              <a:cxn ang="0">
                <a:pos x="7503" y="584"/>
              </a:cxn>
              <a:cxn ang="0">
                <a:pos x="7098" y="466"/>
              </a:cxn>
              <a:cxn ang="0">
                <a:pos x="6681" y="507"/>
              </a:cxn>
              <a:cxn ang="0">
                <a:pos x="6303" y="709"/>
              </a:cxn>
              <a:cxn ang="0">
                <a:pos x="6105" y="922"/>
              </a:cxn>
              <a:cxn ang="0">
                <a:pos x="5992" y="1124"/>
              </a:cxn>
              <a:cxn ang="0">
                <a:pos x="5925" y="1343"/>
              </a:cxn>
              <a:cxn ang="0">
                <a:pos x="5904" y="1568"/>
              </a:cxn>
              <a:cxn ang="0">
                <a:pos x="2697" y="1372"/>
              </a:cxn>
              <a:cxn ang="0">
                <a:pos x="2538" y="1037"/>
              </a:cxn>
              <a:cxn ang="0">
                <a:pos x="2242" y="751"/>
              </a:cxn>
              <a:cxn ang="0">
                <a:pos x="1848" y="593"/>
              </a:cxn>
              <a:cxn ang="0">
                <a:pos x="1431" y="594"/>
              </a:cxn>
              <a:cxn ang="0">
                <a:pos x="1038" y="756"/>
              </a:cxn>
              <a:cxn ang="0">
                <a:pos x="728" y="1069"/>
              </a:cxn>
              <a:cxn ang="0">
                <a:pos x="571" y="1462"/>
              </a:cxn>
              <a:cxn ang="0">
                <a:pos x="572" y="1881"/>
              </a:cxn>
              <a:cxn ang="0">
                <a:pos x="734" y="2272"/>
              </a:cxn>
              <a:cxn ang="0">
                <a:pos x="946" y="2508"/>
              </a:cxn>
              <a:cxn ang="0">
                <a:pos x="1270" y="2694"/>
              </a:cxn>
              <a:cxn ang="0">
                <a:pos x="1638" y="5929"/>
              </a:cxn>
              <a:cxn ang="0">
                <a:pos x="1647" y="5703"/>
              </a:cxn>
              <a:cxn ang="0">
                <a:pos x="1701" y="5482"/>
              </a:cxn>
              <a:cxn ang="0">
                <a:pos x="1803" y="5275"/>
              </a:cxn>
              <a:cxn ang="0">
                <a:pos x="1952" y="5088"/>
              </a:cxn>
              <a:cxn ang="0">
                <a:pos x="2313" y="4847"/>
              </a:cxn>
              <a:cxn ang="0">
                <a:pos x="2724" y="4765"/>
              </a:cxn>
              <a:cxn ang="0">
                <a:pos x="3136" y="4844"/>
              </a:cxn>
              <a:cxn ang="0">
                <a:pos x="3498" y="5082"/>
              </a:cxn>
              <a:cxn ang="0">
                <a:pos x="3740" y="5442"/>
              </a:cxn>
              <a:cxn ang="0">
                <a:pos x="3821" y="5854"/>
              </a:cxn>
              <a:cxn ang="0">
                <a:pos x="3743" y="6266"/>
              </a:cxn>
              <a:cxn ang="0">
                <a:pos x="3505" y="6629"/>
              </a:cxn>
              <a:cxn ang="0">
                <a:pos x="3320" y="6779"/>
              </a:cxn>
              <a:cxn ang="0">
                <a:pos x="3113" y="6882"/>
              </a:cxn>
              <a:cxn ang="0">
                <a:pos x="2893" y="6939"/>
              </a:cxn>
              <a:cxn ang="0">
                <a:pos x="2667" y="6949"/>
              </a:cxn>
              <a:cxn ang="0">
                <a:pos x="5574" y="7015"/>
              </a:cxn>
              <a:cxn ang="0">
                <a:pos x="5325" y="6854"/>
              </a:cxn>
              <a:cxn ang="0">
                <a:pos x="5074" y="6538"/>
              </a:cxn>
              <a:cxn ang="0">
                <a:pos x="4952" y="6135"/>
              </a:cxn>
              <a:cxn ang="0">
                <a:pos x="4990" y="5718"/>
              </a:cxn>
              <a:cxn ang="0">
                <a:pos x="5189" y="5339"/>
              </a:cxn>
              <a:cxn ang="0">
                <a:pos x="5527" y="5060"/>
              </a:cxn>
              <a:cxn ang="0">
                <a:pos x="5930" y="4938"/>
              </a:cxn>
              <a:cxn ang="0">
                <a:pos x="6346" y="4977"/>
              </a:cxn>
              <a:cxn ang="0">
                <a:pos x="6726" y="5175"/>
              </a:cxn>
              <a:cxn ang="0">
                <a:pos x="6952" y="5424"/>
              </a:cxn>
              <a:cxn ang="0">
                <a:pos x="7079" y="5687"/>
              </a:cxn>
            </a:cxnLst>
            <a:rect l="0" t="0" r="r" b="b"/>
            <a:pathLst>
              <a:path w="8573" h="8573">
                <a:moveTo>
                  <a:pt x="8573" y="4270"/>
                </a:moveTo>
                <a:lnTo>
                  <a:pt x="6935" y="2645"/>
                </a:lnTo>
                <a:lnTo>
                  <a:pt x="6963" y="2647"/>
                </a:lnTo>
                <a:lnTo>
                  <a:pt x="6992" y="2647"/>
                </a:lnTo>
                <a:lnTo>
                  <a:pt x="7020" y="2647"/>
                </a:lnTo>
                <a:lnTo>
                  <a:pt x="7049" y="2645"/>
                </a:lnTo>
                <a:lnTo>
                  <a:pt x="7077" y="2644"/>
                </a:lnTo>
                <a:lnTo>
                  <a:pt x="7105" y="2641"/>
                </a:lnTo>
                <a:lnTo>
                  <a:pt x="7134" y="2638"/>
                </a:lnTo>
                <a:lnTo>
                  <a:pt x="7162" y="2635"/>
                </a:lnTo>
                <a:lnTo>
                  <a:pt x="7190" y="2629"/>
                </a:lnTo>
                <a:lnTo>
                  <a:pt x="7217" y="2625"/>
                </a:lnTo>
                <a:lnTo>
                  <a:pt x="7245" y="2619"/>
                </a:lnTo>
                <a:lnTo>
                  <a:pt x="7273" y="2612"/>
                </a:lnTo>
                <a:lnTo>
                  <a:pt x="7301" y="2605"/>
                </a:lnTo>
                <a:lnTo>
                  <a:pt x="7328" y="2596"/>
                </a:lnTo>
                <a:lnTo>
                  <a:pt x="7355" y="2588"/>
                </a:lnTo>
                <a:lnTo>
                  <a:pt x="7383" y="2578"/>
                </a:lnTo>
                <a:lnTo>
                  <a:pt x="7408" y="2567"/>
                </a:lnTo>
                <a:lnTo>
                  <a:pt x="7435" y="2556"/>
                </a:lnTo>
                <a:lnTo>
                  <a:pt x="7462" y="2545"/>
                </a:lnTo>
                <a:lnTo>
                  <a:pt x="7488" y="2532"/>
                </a:lnTo>
                <a:lnTo>
                  <a:pt x="7514" y="2518"/>
                </a:lnTo>
                <a:lnTo>
                  <a:pt x="7539" y="2504"/>
                </a:lnTo>
                <a:lnTo>
                  <a:pt x="7564" y="2490"/>
                </a:lnTo>
                <a:lnTo>
                  <a:pt x="7589" y="2474"/>
                </a:lnTo>
                <a:lnTo>
                  <a:pt x="7613" y="2458"/>
                </a:lnTo>
                <a:lnTo>
                  <a:pt x="7638" y="2441"/>
                </a:lnTo>
                <a:lnTo>
                  <a:pt x="7662" y="2423"/>
                </a:lnTo>
                <a:lnTo>
                  <a:pt x="7684" y="2405"/>
                </a:lnTo>
                <a:lnTo>
                  <a:pt x="7708" y="2386"/>
                </a:lnTo>
                <a:lnTo>
                  <a:pt x="7730" y="2365"/>
                </a:lnTo>
                <a:lnTo>
                  <a:pt x="7753" y="2345"/>
                </a:lnTo>
                <a:lnTo>
                  <a:pt x="7774" y="2324"/>
                </a:lnTo>
                <a:lnTo>
                  <a:pt x="7813" y="2283"/>
                </a:lnTo>
                <a:lnTo>
                  <a:pt x="7848" y="2241"/>
                </a:lnTo>
                <a:lnTo>
                  <a:pt x="7881" y="2197"/>
                </a:lnTo>
                <a:lnTo>
                  <a:pt x="7913" y="2152"/>
                </a:lnTo>
                <a:lnTo>
                  <a:pt x="7942" y="2106"/>
                </a:lnTo>
                <a:lnTo>
                  <a:pt x="7967" y="2059"/>
                </a:lnTo>
                <a:lnTo>
                  <a:pt x="7991" y="2010"/>
                </a:lnTo>
                <a:lnTo>
                  <a:pt x="8012" y="1962"/>
                </a:lnTo>
                <a:lnTo>
                  <a:pt x="8031" y="1912"/>
                </a:lnTo>
                <a:lnTo>
                  <a:pt x="8047" y="1861"/>
                </a:lnTo>
                <a:lnTo>
                  <a:pt x="8060" y="1810"/>
                </a:lnTo>
                <a:lnTo>
                  <a:pt x="8071" y="1758"/>
                </a:lnTo>
                <a:lnTo>
                  <a:pt x="8080" y="1707"/>
                </a:lnTo>
                <a:lnTo>
                  <a:pt x="8085" y="1654"/>
                </a:lnTo>
                <a:lnTo>
                  <a:pt x="8090" y="1602"/>
                </a:lnTo>
                <a:lnTo>
                  <a:pt x="8091" y="1549"/>
                </a:lnTo>
                <a:lnTo>
                  <a:pt x="8089" y="1497"/>
                </a:lnTo>
                <a:lnTo>
                  <a:pt x="8085" y="1445"/>
                </a:lnTo>
                <a:lnTo>
                  <a:pt x="8078" y="1392"/>
                </a:lnTo>
                <a:lnTo>
                  <a:pt x="8069" y="1340"/>
                </a:lnTo>
                <a:lnTo>
                  <a:pt x="8057" y="1289"/>
                </a:lnTo>
                <a:lnTo>
                  <a:pt x="8045" y="1238"/>
                </a:lnTo>
                <a:lnTo>
                  <a:pt x="8027" y="1188"/>
                </a:lnTo>
                <a:lnTo>
                  <a:pt x="8009" y="1138"/>
                </a:lnTo>
                <a:lnTo>
                  <a:pt x="7988" y="1089"/>
                </a:lnTo>
                <a:lnTo>
                  <a:pt x="7963" y="1041"/>
                </a:lnTo>
                <a:lnTo>
                  <a:pt x="7937" y="994"/>
                </a:lnTo>
                <a:lnTo>
                  <a:pt x="7908" y="948"/>
                </a:lnTo>
                <a:lnTo>
                  <a:pt x="7876" y="903"/>
                </a:lnTo>
                <a:lnTo>
                  <a:pt x="7843" y="860"/>
                </a:lnTo>
                <a:lnTo>
                  <a:pt x="7806" y="817"/>
                </a:lnTo>
                <a:lnTo>
                  <a:pt x="7768" y="778"/>
                </a:lnTo>
                <a:lnTo>
                  <a:pt x="7727" y="739"/>
                </a:lnTo>
                <a:lnTo>
                  <a:pt x="7684" y="703"/>
                </a:lnTo>
                <a:lnTo>
                  <a:pt x="7641" y="669"/>
                </a:lnTo>
                <a:lnTo>
                  <a:pt x="7596" y="638"/>
                </a:lnTo>
                <a:lnTo>
                  <a:pt x="7550" y="609"/>
                </a:lnTo>
                <a:lnTo>
                  <a:pt x="7503" y="584"/>
                </a:lnTo>
                <a:lnTo>
                  <a:pt x="7455" y="560"/>
                </a:lnTo>
                <a:lnTo>
                  <a:pt x="7405" y="540"/>
                </a:lnTo>
                <a:lnTo>
                  <a:pt x="7355" y="520"/>
                </a:lnTo>
                <a:lnTo>
                  <a:pt x="7304" y="505"/>
                </a:lnTo>
                <a:lnTo>
                  <a:pt x="7254" y="491"/>
                </a:lnTo>
                <a:lnTo>
                  <a:pt x="7202" y="481"/>
                </a:lnTo>
                <a:lnTo>
                  <a:pt x="7150" y="472"/>
                </a:lnTo>
                <a:lnTo>
                  <a:pt x="7098" y="466"/>
                </a:lnTo>
                <a:lnTo>
                  <a:pt x="7046" y="462"/>
                </a:lnTo>
                <a:lnTo>
                  <a:pt x="6993" y="461"/>
                </a:lnTo>
                <a:lnTo>
                  <a:pt x="6941" y="462"/>
                </a:lnTo>
                <a:lnTo>
                  <a:pt x="6888" y="467"/>
                </a:lnTo>
                <a:lnTo>
                  <a:pt x="6836" y="473"/>
                </a:lnTo>
                <a:lnTo>
                  <a:pt x="6784" y="482"/>
                </a:lnTo>
                <a:lnTo>
                  <a:pt x="6733" y="494"/>
                </a:lnTo>
                <a:lnTo>
                  <a:pt x="6681" y="507"/>
                </a:lnTo>
                <a:lnTo>
                  <a:pt x="6631" y="524"/>
                </a:lnTo>
                <a:lnTo>
                  <a:pt x="6581" y="543"/>
                </a:lnTo>
                <a:lnTo>
                  <a:pt x="6532" y="564"/>
                </a:lnTo>
                <a:lnTo>
                  <a:pt x="6485" y="588"/>
                </a:lnTo>
                <a:lnTo>
                  <a:pt x="6438" y="615"/>
                </a:lnTo>
                <a:lnTo>
                  <a:pt x="6391" y="644"/>
                </a:lnTo>
                <a:lnTo>
                  <a:pt x="6346" y="675"/>
                </a:lnTo>
                <a:lnTo>
                  <a:pt x="6303" y="709"/>
                </a:lnTo>
                <a:lnTo>
                  <a:pt x="6262" y="745"/>
                </a:lnTo>
                <a:lnTo>
                  <a:pt x="6221" y="784"/>
                </a:lnTo>
                <a:lnTo>
                  <a:pt x="6199" y="806"/>
                </a:lnTo>
                <a:lnTo>
                  <a:pt x="6179" y="828"/>
                </a:lnTo>
                <a:lnTo>
                  <a:pt x="6160" y="851"/>
                </a:lnTo>
                <a:lnTo>
                  <a:pt x="6140" y="874"/>
                </a:lnTo>
                <a:lnTo>
                  <a:pt x="6122" y="898"/>
                </a:lnTo>
                <a:lnTo>
                  <a:pt x="6105" y="922"/>
                </a:lnTo>
                <a:lnTo>
                  <a:pt x="6089" y="945"/>
                </a:lnTo>
                <a:lnTo>
                  <a:pt x="6073" y="970"/>
                </a:lnTo>
                <a:lnTo>
                  <a:pt x="6057" y="996"/>
                </a:lnTo>
                <a:lnTo>
                  <a:pt x="6043" y="1020"/>
                </a:lnTo>
                <a:lnTo>
                  <a:pt x="6029" y="1046"/>
                </a:lnTo>
                <a:lnTo>
                  <a:pt x="6016" y="1072"/>
                </a:lnTo>
                <a:lnTo>
                  <a:pt x="6003" y="1097"/>
                </a:lnTo>
                <a:lnTo>
                  <a:pt x="5992" y="1124"/>
                </a:lnTo>
                <a:lnTo>
                  <a:pt x="5981" y="1151"/>
                </a:lnTo>
                <a:lnTo>
                  <a:pt x="5971" y="1178"/>
                </a:lnTo>
                <a:lnTo>
                  <a:pt x="5961" y="1205"/>
                </a:lnTo>
                <a:lnTo>
                  <a:pt x="5953" y="1232"/>
                </a:lnTo>
                <a:lnTo>
                  <a:pt x="5945" y="1259"/>
                </a:lnTo>
                <a:lnTo>
                  <a:pt x="5938" y="1287"/>
                </a:lnTo>
                <a:lnTo>
                  <a:pt x="5931" y="1315"/>
                </a:lnTo>
                <a:lnTo>
                  <a:pt x="5925" y="1343"/>
                </a:lnTo>
                <a:lnTo>
                  <a:pt x="5921" y="1371"/>
                </a:lnTo>
                <a:lnTo>
                  <a:pt x="5915" y="1399"/>
                </a:lnTo>
                <a:lnTo>
                  <a:pt x="5912" y="1427"/>
                </a:lnTo>
                <a:lnTo>
                  <a:pt x="5909" y="1455"/>
                </a:lnTo>
                <a:lnTo>
                  <a:pt x="5907" y="1484"/>
                </a:lnTo>
                <a:lnTo>
                  <a:pt x="5905" y="1512"/>
                </a:lnTo>
                <a:lnTo>
                  <a:pt x="5904" y="1541"/>
                </a:lnTo>
                <a:lnTo>
                  <a:pt x="5904" y="1568"/>
                </a:lnTo>
                <a:lnTo>
                  <a:pt x="5905" y="1596"/>
                </a:lnTo>
                <a:lnTo>
                  <a:pt x="5907" y="1625"/>
                </a:lnTo>
                <a:lnTo>
                  <a:pt x="4268" y="0"/>
                </a:lnTo>
                <a:lnTo>
                  <a:pt x="2731" y="1551"/>
                </a:lnTo>
                <a:lnTo>
                  <a:pt x="2725" y="1506"/>
                </a:lnTo>
                <a:lnTo>
                  <a:pt x="2717" y="1461"/>
                </a:lnTo>
                <a:lnTo>
                  <a:pt x="2709" y="1416"/>
                </a:lnTo>
                <a:lnTo>
                  <a:pt x="2697" y="1372"/>
                </a:lnTo>
                <a:lnTo>
                  <a:pt x="2684" y="1328"/>
                </a:lnTo>
                <a:lnTo>
                  <a:pt x="2669" y="1284"/>
                </a:lnTo>
                <a:lnTo>
                  <a:pt x="2652" y="1241"/>
                </a:lnTo>
                <a:lnTo>
                  <a:pt x="2633" y="1199"/>
                </a:lnTo>
                <a:lnTo>
                  <a:pt x="2612" y="1158"/>
                </a:lnTo>
                <a:lnTo>
                  <a:pt x="2590" y="1117"/>
                </a:lnTo>
                <a:lnTo>
                  <a:pt x="2565" y="1076"/>
                </a:lnTo>
                <a:lnTo>
                  <a:pt x="2538" y="1037"/>
                </a:lnTo>
                <a:lnTo>
                  <a:pt x="2510" y="999"/>
                </a:lnTo>
                <a:lnTo>
                  <a:pt x="2480" y="961"/>
                </a:lnTo>
                <a:lnTo>
                  <a:pt x="2448" y="925"/>
                </a:lnTo>
                <a:lnTo>
                  <a:pt x="2415" y="890"/>
                </a:lnTo>
                <a:lnTo>
                  <a:pt x="2374" y="852"/>
                </a:lnTo>
                <a:lnTo>
                  <a:pt x="2331" y="815"/>
                </a:lnTo>
                <a:lnTo>
                  <a:pt x="2287" y="782"/>
                </a:lnTo>
                <a:lnTo>
                  <a:pt x="2242" y="751"/>
                </a:lnTo>
                <a:lnTo>
                  <a:pt x="2196" y="722"/>
                </a:lnTo>
                <a:lnTo>
                  <a:pt x="2149" y="696"/>
                </a:lnTo>
                <a:lnTo>
                  <a:pt x="2100" y="673"/>
                </a:lnTo>
                <a:lnTo>
                  <a:pt x="2052" y="652"/>
                </a:lnTo>
                <a:lnTo>
                  <a:pt x="2002" y="633"/>
                </a:lnTo>
                <a:lnTo>
                  <a:pt x="1951" y="618"/>
                </a:lnTo>
                <a:lnTo>
                  <a:pt x="1901" y="604"/>
                </a:lnTo>
                <a:lnTo>
                  <a:pt x="1848" y="593"/>
                </a:lnTo>
                <a:lnTo>
                  <a:pt x="1797" y="585"/>
                </a:lnTo>
                <a:lnTo>
                  <a:pt x="1744" y="578"/>
                </a:lnTo>
                <a:lnTo>
                  <a:pt x="1692" y="575"/>
                </a:lnTo>
                <a:lnTo>
                  <a:pt x="1640" y="574"/>
                </a:lnTo>
                <a:lnTo>
                  <a:pt x="1588" y="575"/>
                </a:lnTo>
                <a:lnTo>
                  <a:pt x="1535" y="579"/>
                </a:lnTo>
                <a:lnTo>
                  <a:pt x="1483" y="586"/>
                </a:lnTo>
                <a:lnTo>
                  <a:pt x="1431" y="594"/>
                </a:lnTo>
                <a:lnTo>
                  <a:pt x="1380" y="606"/>
                </a:lnTo>
                <a:lnTo>
                  <a:pt x="1328" y="620"/>
                </a:lnTo>
                <a:lnTo>
                  <a:pt x="1278" y="636"/>
                </a:lnTo>
                <a:lnTo>
                  <a:pt x="1228" y="656"/>
                </a:lnTo>
                <a:lnTo>
                  <a:pt x="1179" y="677"/>
                </a:lnTo>
                <a:lnTo>
                  <a:pt x="1132" y="701"/>
                </a:lnTo>
                <a:lnTo>
                  <a:pt x="1085" y="727"/>
                </a:lnTo>
                <a:lnTo>
                  <a:pt x="1038" y="756"/>
                </a:lnTo>
                <a:lnTo>
                  <a:pt x="993" y="787"/>
                </a:lnTo>
                <a:lnTo>
                  <a:pt x="950" y="822"/>
                </a:lnTo>
                <a:lnTo>
                  <a:pt x="909" y="857"/>
                </a:lnTo>
                <a:lnTo>
                  <a:pt x="868" y="897"/>
                </a:lnTo>
                <a:lnTo>
                  <a:pt x="829" y="938"/>
                </a:lnTo>
                <a:lnTo>
                  <a:pt x="793" y="979"/>
                </a:lnTo>
                <a:lnTo>
                  <a:pt x="760" y="1023"/>
                </a:lnTo>
                <a:lnTo>
                  <a:pt x="728" y="1069"/>
                </a:lnTo>
                <a:lnTo>
                  <a:pt x="701" y="1115"/>
                </a:lnTo>
                <a:lnTo>
                  <a:pt x="674" y="1162"/>
                </a:lnTo>
                <a:lnTo>
                  <a:pt x="650" y="1210"/>
                </a:lnTo>
                <a:lnTo>
                  <a:pt x="630" y="1258"/>
                </a:lnTo>
                <a:lnTo>
                  <a:pt x="611" y="1309"/>
                </a:lnTo>
                <a:lnTo>
                  <a:pt x="595" y="1359"/>
                </a:lnTo>
                <a:lnTo>
                  <a:pt x="581" y="1411"/>
                </a:lnTo>
                <a:lnTo>
                  <a:pt x="571" y="1462"/>
                </a:lnTo>
                <a:lnTo>
                  <a:pt x="562" y="1514"/>
                </a:lnTo>
                <a:lnTo>
                  <a:pt x="556" y="1566"/>
                </a:lnTo>
                <a:lnTo>
                  <a:pt x="552" y="1619"/>
                </a:lnTo>
                <a:lnTo>
                  <a:pt x="551" y="1671"/>
                </a:lnTo>
                <a:lnTo>
                  <a:pt x="552" y="1724"/>
                </a:lnTo>
                <a:lnTo>
                  <a:pt x="557" y="1777"/>
                </a:lnTo>
                <a:lnTo>
                  <a:pt x="563" y="1828"/>
                </a:lnTo>
                <a:lnTo>
                  <a:pt x="572" y="1881"/>
                </a:lnTo>
                <a:lnTo>
                  <a:pt x="584" y="1932"/>
                </a:lnTo>
                <a:lnTo>
                  <a:pt x="598" y="1982"/>
                </a:lnTo>
                <a:lnTo>
                  <a:pt x="614" y="2033"/>
                </a:lnTo>
                <a:lnTo>
                  <a:pt x="633" y="2082"/>
                </a:lnTo>
                <a:lnTo>
                  <a:pt x="654" y="2132"/>
                </a:lnTo>
                <a:lnTo>
                  <a:pt x="678" y="2180"/>
                </a:lnTo>
                <a:lnTo>
                  <a:pt x="705" y="2227"/>
                </a:lnTo>
                <a:lnTo>
                  <a:pt x="734" y="2272"/>
                </a:lnTo>
                <a:lnTo>
                  <a:pt x="765" y="2317"/>
                </a:lnTo>
                <a:lnTo>
                  <a:pt x="799" y="2360"/>
                </a:lnTo>
                <a:lnTo>
                  <a:pt x="836" y="2403"/>
                </a:lnTo>
                <a:lnTo>
                  <a:pt x="874" y="2443"/>
                </a:lnTo>
                <a:lnTo>
                  <a:pt x="891" y="2460"/>
                </a:lnTo>
                <a:lnTo>
                  <a:pt x="910" y="2477"/>
                </a:lnTo>
                <a:lnTo>
                  <a:pt x="928" y="2493"/>
                </a:lnTo>
                <a:lnTo>
                  <a:pt x="946" y="2508"/>
                </a:lnTo>
                <a:lnTo>
                  <a:pt x="984" y="2538"/>
                </a:lnTo>
                <a:lnTo>
                  <a:pt x="1022" y="2566"/>
                </a:lnTo>
                <a:lnTo>
                  <a:pt x="1062" y="2592"/>
                </a:lnTo>
                <a:lnTo>
                  <a:pt x="1102" y="2616"/>
                </a:lnTo>
                <a:lnTo>
                  <a:pt x="1142" y="2639"/>
                </a:lnTo>
                <a:lnTo>
                  <a:pt x="1184" y="2659"/>
                </a:lnTo>
                <a:lnTo>
                  <a:pt x="1227" y="2678"/>
                </a:lnTo>
                <a:lnTo>
                  <a:pt x="1270" y="2694"/>
                </a:lnTo>
                <a:lnTo>
                  <a:pt x="1314" y="2709"/>
                </a:lnTo>
                <a:lnTo>
                  <a:pt x="1358" y="2722"/>
                </a:lnTo>
                <a:lnTo>
                  <a:pt x="1403" y="2732"/>
                </a:lnTo>
                <a:lnTo>
                  <a:pt x="1447" y="2742"/>
                </a:lnTo>
                <a:lnTo>
                  <a:pt x="1492" y="2748"/>
                </a:lnTo>
                <a:lnTo>
                  <a:pt x="1538" y="2754"/>
                </a:lnTo>
                <a:lnTo>
                  <a:pt x="0" y="4305"/>
                </a:lnTo>
                <a:lnTo>
                  <a:pt x="1638" y="5929"/>
                </a:lnTo>
                <a:lnTo>
                  <a:pt x="1637" y="5901"/>
                </a:lnTo>
                <a:lnTo>
                  <a:pt x="1636" y="5873"/>
                </a:lnTo>
                <a:lnTo>
                  <a:pt x="1636" y="5844"/>
                </a:lnTo>
                <a:lnTo>
                  <a:pt x="1637" y="5817"/>
                </a:lnTo>
                <a:lnTo>
                  <a:pt x="1638" y="5788"/>
                </a:lnTo>
                <a:lnTo>
                  <a:pt x="1640" y="5760"/>
                </a:lnTo>
                <a:lnTo>
                  <a:pt x="1643" y="5732"/>
                </a:lnTo>
                <a:lnTo>
                  <a:pt x="1647" y="5703"/>
                </a:lnTo>
                <a:lnTo>
                  <a:pt x="1651" y="5675"/>
                </a:lnTo>
                <a:lnTo>
                  <a:pt x="1656" y="5647"/>
                </a:lnTo>
                <a:lnTo>
                  <a:pt x="1662" y="5619"/>
                </a:lnTo>
                <a:lnTo>
                  <a:pt x="1668" y="5591"/>
                </a:lnTo>
                <a:lnTo>
                  <a:pt x="1676" y="5564"/>
                </a:lnTo>
                <a:lnTo>
                  <a:pt x="1684" y="5537"/>
                </a:lnTo>
                <a:lnTo>
                  <a:pt x="1693" y="5510"/>
                </a:lnTo>
                <a:lnTo>
                  <a:pt x="1701" y="5482"/>
                </a:lnTo>
                <a:lnTo>
                  <a:pt x="1712" y="5455"/>
                </a:lnTo>
                <a:lnTo>
                  <a:pt x="1723" y="5429"/>
                </a:lnTo>
                <a:lnTo>
                  <a:pt x="1735" y="5402"/>
                </a:lnTo>
                <a:lnTo>
                  <a:pt x="1746" y="5377"/>
                </a:lnTo>
                <a:lnTo>
                  <a:pt x="1760" y="5351"/>
                </a:lnTo>
                <a:lnTo>
                  <a:pt x="1773" y="5325"/>
                </a:lnTo>
                <a:lnTo>
                  <a:pt x="1788" y="5299"/>
                </a:lnTo>
                <a:lnTo>
                  <a:pt x="1803" y="5275"/>
                </a:lnTo>
                <a:lnTo>
                  <a:pt x="1819" y="5250"/>
                </a:lnTo>
                <a:lnTo>
                  <a:pt x="1837" y="5225"/>
                </a:lnTo>
                <a:lnTo>
                  <a:pt x="1854" y="5202"/>
                </a:lnTo>
                <a:lnTo>
                  <a:pt x="1872" y="5178"/>
                </a:lnTo>
                <a:lnTo>
                  <a:pt x="1891" y="5156"/>
                </a:lnTo>
                <a:lnTo>
                  <a:pt x="1911" y="5132"/>
                </a:lnTo>
                <a:lnTo>
                  <a:pt x="1931" y="5111"/>
                </a:lnTo>
                <a:lnTo>
                  <a:pt x="1952" y="5088"/>
                </a:lnTo>
                <a:lnTo>
                  <a:pt x="1992" y="5049"/>
                </a:lnTo>
                <a:lnTo>
                  <a:pt x="2035" y="5013"/>
                </a:lnTo>
                <a:lnTo>
                  <a:pt x="2078" y="4980"/>
                </a:lnTo>
                <a:lnTo>
                  <a:pt x="2123" y="4948"/>
                </a:lnTo>
                <a:lnTo>
                  <a:pt x="2168" y="4919"/>
                </a:lnTo>
                <a:lnTo>
                  <a:pt x="2215" y="4893"/>
                </a:lnTo>
                <a:lnTo>
                  <a:pt x="2264" y="4868"/>
                </a:lnTo>
                <a:lnTo>
                  <a:pt x="2313" y="4847"/>
                </a:lnTo>
                <a:lnTo>
                  <a:pt x="2362" y="4829"/>
                </a:lnTo>
                <a:lnTo>
                  <a:pt x="2413" y="4812"/>
                </a:lnTo>
                <a:lnTo>
                  <a:pt x="2463" y="4798"/>
                </a:lnTo>
                <a:lnTo>
                  <a:pt x="2515" y="4787"/>
                </a:lnTo>
                <a:lnTo>
                  <a:pt x="2567" y="4778"/>
                </a:lnTo>
                <a:lnTo>
                  <a:pt x="2619" y="4772"/>
                </a:lnTo>
                <a:lnTo>
                  <a:pt x="2671" y="4767"/>
                </a:lnTo>
                <a:lnTo>
                  <a:pt x="2724" y="4765"/>
                </a:lnTo>
                <a:lnTo>
                  <a:pt x="2776" y="4766"/>
                </a:lnTo>
                <a:lnTo>
                  <a:pt x="2829" y="4771"/>
                </a:lnTo>
                <a:lnTo>
                  <a:pt x="2881" y="4776"/>
                </a:lnTo>
                <a:lnTo>
                  <a:pt x="2933" y="4785"/>
                </a:lnTo>
                <a:lnTo>
                  <a:pt x="2984" y="4796"/>
                </a:lnTo>
                <a:lnTo>
                  <a:pt x="3036" y="4809"/>
                </a:lnTo>
                <a:lnTo>
                  <a:pt x="3086" y="4825"/>
                </a:lnTo>
                <a:lnTo>
                  <a:pt x="3136" y="4844"/>
                </a:lnTo>
                <a:lnTo>
                  <a:pt x="3185" y="4865"/>
                </a:lnTo>
                <a:lnTo>
                  <a:pt x="3233" y="4889"/>
                </a:lnTo>
                <a:lnTo>
                  <a:pt x="3280" y="4914"/>
                </a:lnTo>
                <a:lnTo>
                  <a:pt x="3327" y="4943"/>
                </a:lnTo>
                <a:lnTo>
                  <a:pt x="3372" y="4974"/>
                </a:lnTo>
                <a:lnTo>
                  <a:pt x="3416" y="5008"/>
                </a:lnTo>
                <a:lnTo>
                  <a:pt x="3457" y="5043"/>
                </a:lnTo>
                <a:lnTo>
                  <a:pt x="3498" y="5082"/>
                </a:lnTo>
                <a:lnTo>
                  <a:pt x="3538" y="5122"/>
                </a:lnTo>
                <a:lnTo>
                  <a:pt x="3573" y="5164"/>
                </a:lnTo>
                <a:lnTo>
                  <a:pt x="3608" y="5208"/>
                </a:lnTo>
                <a:lnTo>
                  <a:pt x="3639" y="5252"/>
                </a:lnTo>
                <a:lnTo>
                  <a:pt x="3668" y="5298"/>
                </a:lnTo>
                <a:lnTo>
                  <a:pt x="3695" y="5346"/>
                </a:lnTo>
                <a:lnTo>
                  <a:pt x="3718" y="5394"/>
                </a:lnTo>
                <a:lnTo>
                  <a:pt x="3740" y="5442"/>
                </a:lnTo>
                <a:lnTo>
                  <a:pt x="3759" y="5493"/>
                </a:lnTo>
                <a:lnTo>
                  <a:pt x="3775" y="5543"/>
                </a:lnTo>
                <a:lnTo>
                  <a:pt x="3789" y="5593"/>
                </a:lnTo>
                <a:lnTo>
                  <a:pt x="3801" y="5645"/>
                </a:lnTo>
                <a:lnTo>
                  <a:pt x="3809" y="5696"/>
                </a:lnTo>
                <a:lnTo>
                  <a:pt x="3816" y="5749"/>
                </a:lnTo>
                <a:lnTo>
                  <a:pt x="3820" y="5801"/>
                </a:lnTo>
                <a:lnTo>
                  <a:pt x="3821" y="5854"/>
                </a:lnTo>
                <a:lnTo>
                  <a:pt x="3820" y="5907"/>
                </a:lnTo>
                <a:lnTo>
                  <a:pt x="3817" y="5959"/>
                </a:lnTo>
                <a:lnTo>
                  <a:pt x="3810" y="6011"/>
                </a:lnTo>
                <a:lnTo>
                  <a:pt x="3802" y="6063"/>
                </a:lnTo>
                <a:lnTo>
                  <a:pt x="3791" y="6115"/>
                </a:lnTo>
                <a:lnTo>
                  <a:pt x="3777" y="6166"/>
                </a:lnTo>
                <a:lnTo>
                  <a:pt x="3762" y="6217"/>
                </a:lnTo>
                <a:lnTo>
                  <a:pt x="3743" y="6266"/>
                </a:lnTo>
                <a:lnTo>
                  <a:pt x="3722" y="6315"/>
                </a:lnTo>
                <a:lnTo>
                  <a:pt x="3699" y="6364"/>
                </a:lnTo>
                <a:lnTo>
                  <a:pt x="3672" y="6411"/>
                </a:lnTo>
                <a:lnTo>
                  <a:pt x="3644" y="6457"/>
                </a:lnTo>
                <a:lnTo>
                  <a:pt x="3613" y="6502"/>
                </a:lnTo>
                <a:lnTo>
                  <a:pt x="3580" y="6545"/>
                </a:lnTo>
                <a:lnTo>
                  <a:pt x="3543" y="6588"/>
                </a:lnTo>
                <a:lnTo>
                  <a:pt x="3505" y="6629"/>
                </a:lnTo>
                <a:lnTo>
                  <a:pt x="3483" y="6650"/>
                </a:lnTo>
                <a:lnTo>
                  <a:pt x="3461" y="6670"/>
                </a:lnTo>
                <a:lnTo>
                  <a:pt x="3438" y="6691"/>
                </a:lnTo>
                <a:lnTo>
                  <a:pt x="3416" y="6709"/>
                </a:lnTo>
                <a:lnTo>
                  <a:pt x="3392" y="6727"/>
                </a:lnTo>
                <a:lnTo>
                  <a:pt x="3368" y="6746"/>
                </a:lnTo>
                <a:lnTo>
                  <a:pt x="3345" y="6763"/>
                </a:lnTo>
                <a:lnTo>
                  <a:pt x="3320" y="6779"/>
                </a:lnTo>
                <a:lnTo>
                  <a:pt x="3295" y="6794"/>
                </a:lnTo>
                <a:lnTo>
                  <a:pt x="3270" y="6809"/>
                </a:lnTo>
                <a:lnTo>
                  <a:pt x="3244" y="6823"/>
                </a:lnTo>
                <a:lnTo>
                  <a:pt x="3218" y="6836"/>
                </a:lnTo>
                <a:lnTo>
                  <a:pt x="3193" y="6848"/>
                </a:lnTo>
                <a:lnTo>
                  <a:pt x="3167" y="6860"/>
                </a:lnTo>
                <a:lnTo>
                  <a:pt x="3140" y="6872"/>
                </a:lnTo>
                <a:lnTo>
                  <a:pt x="3113" y="6882"/>
                </a:lnTo>
                <a:lnTo>
                  <a:pt x="3086" y="6891"/>
                </a:lnTo>
                <a:lnTo>
                  <a:pt x="3059" y="6901"/>
                </a:lnTo>
                <a:lnTo>
                  <a:pt x="3032" y="6909"/>
                </a:lnTo>
                <a:lnTo>
                  <a:pt x="3004" y="6916"/>
                </a:lnTo>
                <a:lnTo>
                  <a:pt x="2977" y="6923"/>
                </a:lnTo>
                <a:lnTo>
                  <a:pt x="2949" y="6929"/>
                </a:lnTo>
                <a:lnTo>
                  <a:pt x="2921" y="6934"/>
                </a:lnTo>
                <a:lnTo>
                  <a:pt x="2893" y="6939"/>
                </a:lnTo>
                <a:lnTo>
                  <a:pt x="2864" y="6943"/>
                </a:lnTo>
                <a:lnTo>
                  <a:pt x="2836" y="6946"/>
                </a:lnTo>
                <a:lnTo>
                  <a:pt x="2808" y="6948"/>
                </a:lnTo>
                <a:lnTo>
                  <a:pt x="2779" y="6950"/>
                </a:lnTo>
                <a:lnTo>
                  <a:pt x="2752" y="6951"/>
                </a:lnTo>
                <a:lnTo>
                  <a:pt x="2723" y="6951"/>
                </a:lnTo>
                <a:lnTo>
                  <a:pt x="2695" y="6950"/>
                </a:lnTo>
                <a:lnTo>
                  <a:pt x="2667" y="6949"/>
                </a:lnTo>
                <a:lnTo>
                  <a:pt x="4305" y="8573"/>
                </a:lnTo>
                <a:lnTo>
                  <a:pt x="5779" y="7088"/>
                </a:lnTo>
                <a:lnTo>
                  <a:pt x="5745" y="7078"/>
                </a:lnTo>
                <a:lnTo>
                  <a:pt x="5709" y="7068"/>
                </a:lnTo>
                <a:lnTo>
                  <a:pt x="5675" y="7057"/>
                </a:lnTo>
                <a:lnTo>
                  <a:pt x="5642" y="7044"/>
                </a:lnTo>
                <a:lnTo>
                  <a:pt x="5607" y="7030"/>
                </a:lnTo>
                <a:lnTo>
                  <a:pt x="5574" y="7015"/>
                </a:lnTo>
                <a:lnTo>
                  <a:pt x="5542" y="6999"/>
                </a:lnTo>
                <a:lnTo>
                  <a:pt x="5509" y="6982"/>
                </a:lnTo>
                <a:lnTo>
                  <a:pt x="5477" y="6963"/>
                </a:lnTo>
                <a:lnTo>
                  <a:pt x="5445" y="6944"/>
                </a:lnTo>
                <a:lnTo>
                  <a:pt x="5414" y="6924"/>
                </a:lnTo>
                <a:lnTo>
                  <a:pt x="5384" y="6901"/>
                </a:lnTo>
                <a:lnTo>
                  <a:pt x="5354" y="6879"/>
                </a:lnTo>
                <a:lnTo>
                  <a:pt x="5325" y="6854"/>
                </a:lnTo>
                <a:lnTo>
                  <a:pt x="5297" y="6829"/>
                </a:lnTo>
                <a:lnTo>
                  <a:pt x="5269" y="6802"/>
                </a:lnTo>
                <a:lnTo>
                  <a:pt x="5231" y="6762"/>
                </a:lnTo>
                <a:lnTo>
                  <a:pt x="5194" y="6720"/>
                </a:lnTo>
                <a:lnTo>
                  <a:pt x="5160" y="6676"/>
                </a:lnTo>
                <a:lnTo>
                  <a:pt x="5129" y="6632"/>
                </a:lnTo>
                <a:lnTo>
                  <a:pt x="5100" y="6586"/>
                </a:lnTo>
                <a:lnTo>
                  <a:pt x="5074" y="6538"/>
                </a:lnTo>
                <a:lnTo>
                  <a:pt x="5049" y="6490"/>
                </a:lnTo>
                <a:lnTo>
                  <a:pt x="5028" y="6442"/>
                </a:lnTo>
                <a:lnTo>
                  <a:pt x="5010" y="6393"/>
                </a:lnTo>
                <a:lnTo>
                  <a:pt x="4993" y="6342"/>
                </a:lnTo>
                <a:lnTo>
                  <a:pt x="4979" y="6291"/>
                </a:lnTo>
                <a:lnTo>
                  <a:pt x="4968" y="6239"/>
                </a:lnTo>
                <a:lnTo>
                  <a:pt x="4958" y="6188"/>
                </a:lnTo>
                <a:lnTo>
                  <a:pt x="4952" y="6135"/>
                </a:lnTo>
                <a:lnTo>
                  <a:pt x="4949" y="6083"/>
                </a:lnTo>
                <a:lnTo>
                  <a:pt x="4946" y="6030"/>
                </a:lnTo>
                <a:lnTo>
                  <a:pt x="4948" y="5977"/>
                </a:lnTo>
                <a:lnTo>
                  <a:pt x="4952" y="5925"/>
                </a:lnTo>
                <a:lnTo>
                  <a:pt x="4957" y="5873"/>
                </a:lnTo>
                <a:lnTo>
                  <a:pt x="4966" y="5821"/>
                </a:lnTo>
                <a:lnTo>
                  <a:pt x="4976" y="5769"/>
                </a:lnTo>
                <a:lnTo>
                  <a:pt x="4990" y="5718"/>
                </a:lnTo>
                <a:lnTo>
                  <a:pt x="5007" y="5667"/>
                </a:lnTo>
                <a:lnTo>
                  <a:pt x="5025" y="5618"/>
                </a:lnTo>
                <a:lnTo>
                  <a:pt x="5046" y="5569"/>
                </a:lnTo>
                <a:lnTo>
                  <a:pt x="5070" y="5520"/>
                </a:lnTo>
                <a:lnTo>
                  <a:pt x="5096" y="5473"/>
                </a:lnTo>
                <a:lnTo>
                  <a:pt x="5123" y="5427"/>
                </a:lnTo>
                <a:lnTo>
                  <a:pt x="5155" y="5382"/>
                </a:lnTo>
                <a:lnTo>
                  <a:pt x="5189" y="5339"/>
                </a:lnTo>
                <a:lnTo>
                  <a:pt x="5224" y="5296"/>
                </a:lnTo>
                <a:lnTo>
                  <a:pt x="5263" y="5255"/>
                </a:lnTo>
                <a:lnTo>
                  <a:pt x="5304" y="5217"/>
                </a:lnTo>
                <a:lnTo>
                  <a:pt x="5346" y="5180"/>
                </a:lnTo>
                <a:lnTo>
                  <a:pt x="5389" y="5146"/>
                </a:lnTo>
                <a:lnTo>
                  <a:pt x="5433" y="5115"/>
                </a:lnTo>
                <a:lnTo>
                  <a:pt x="5480" y="5086"/>
                </a:lnTo>
                <a:lnTo>
                  <a:pt x="5527" y="5060"/>
                </a:lnTo>
                <a:lnTo>
                  <a:pt x="5575" y="5036"/>
                </a:lnTo>
                <a:lnTo>
                  <a:pt x="5623" y="5014"/>
                </a:lnTo>
                <a:lnTo>
                  <a:pt x="5673" y="4996"/>
                </a:lnTo>
                <a:lnTo>
                  <a:pt x="5723" y="4979"/>
                </a:lnTo>
                <a:lnTo>
                  <a:pt x="5775" y="4965"/>
                </a:lnTo>
                <a:lnTo>
                  <a:pt x="5826" y="4954"/>
                </a:lnTo>
                <a:lnTo>
                  <a:pt x="5878" y="4944"/>
                </a:lnTo>
                <a:lnTo>
                  <a:pt x="5930" y="4938"/>
                </a:lnTo>
                <a:lnTo>
                  <a:pt x="5983" y="4935"/>
                </a:lnTo>
                <a:lnTo>
                  <a:pt x="6035" y="4933"/>
                </a:lnTo>
                <a:lnTo>
                  <a:pt x="6088" y="4934"/>
                </a:lnTo>
                <a:lnTo>
                  <a:pt x="6140" y="4938"/>
                </a:lnTo>
                <a:lnTo>
                  <a:pt x="6192" y="4943"/>
                </a:lnTo>
                <a:lnTo>
                  <a:pt x="6244" y="4952"/>
                </a:lnTo>
                <a:lnTo>
                  <a:pt x="6296" y="4963"/>
                </a:lnTo>
                <a:lnTo>
                  <a:pt x="6346" y="4977"/>
                </a:lnTo>
                <a:lnTo>
                  <a:pt x="6398" y="4993"/>
                </a:lnTo>
                <a:lnTo>
                  <a:pt x="6447" y="5011"/>
                </a:lnTo>
                <a:lnTo>
                  <a:pt x="6497" y="5032"/>
                </a:lnTo>
                <a:lnTo>
                  <a:pt x="6545" y="5056"/>
                </a:lnTo>
                <a:lnTo>
                  <a:pt x="6592" y="5082"/>
                </a:lnTo>
                <a:lnTo>
                  <a:pt x="6638" y="5110"/>
                </a:lnTo>
                <a:lnTo>
                  <a:pt x="6683" y="5141"/>
                </a:lnTo>
                <a:lnTo>
                  <a:pt x="6726" y="5175"/>
                </a:lnTo>
                <a:lnTo>
                  <a:pt x="6769" y="5210"/>
                </a:lnTo>
                <a:lnTo>
                  <a:pt x="6810" y="5249"/>
                </a:lnTo>
                <a:lnTo>
                  <a:pt x="6837" y="5277"/>
                </a:lnTo>
                <a:lnTo>
                  <a:pt x="6862" y="5305"/>
                </a:lnTo>
                <a:lnTo>
                  <a:pt x="6887" y="5334"/>
                </a:lnTo>
                <a:lnTo>
                  <a:pt x="6910" y="5363"/>
                </a:lnTo>
                <a:lnTo>
                  <a:pt x="6932" y="5394"/>
                </a:lnTo>
                <a:lnTo>
                  <a:pt x="6952" y="5424"/>
                </a:lnTo>
                <a:lnTo>
                  <a:pt x="6973" y="5455"/>
                </a:lnTo>
                <a:lnTo>
                  <a:pt x="6991" y="5487"/>
                </a:lnTo>
                <a:lnTo>
                  <a:pt x="7009" y="5519"/>
                </a:lnTo>
                <a:lnTo>
                  <a:pt x="7025" y="5553"/>
                </a:lnTo>
                <a:lnTo>
                  <a:pt x="7040" y="5585"/>
                </a:lnTo>
                <a:lnTo>
                  <a:pt x="7054" y="5619"/>
                </a:lnTo>
                <a:lnTo>
                  <a:pt x="7067" y="5652"/>
                </a:lnTo>
                <a:lnTo>
                  <a:pt x="7079" y="5687"/>
                </a:lnTo>
                <a:lnTo>
                  <a:pt x="7090" y="5721"/>
                </a:lnTo>
                <a:lnTo>
                  <a:pt x="7099" y="5756"/>
                </a:lnTo>
                <a:lnTo>
                  <a:pt x="8573" y="4270"/>
                </a:lnTo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ar-SA">
              <a:latin typeface="微软雅黑" panose="020B0503020204020204" pitchFamily="34" charset="-122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857146" y="2612233"/>
            <a:ext cx="1840922" cy="0"/>
          </a:xfrm>
          <a:prstGeom prst="line">
            <a:avLst/>
          </a:prstGeom>
          <a:ln w="9525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976819" y="4392847"/>
            <a:ext cx="272354" cy="396153"/>
            <a:chOff x="5651500" y="2774950"/>
            <a:chExt cx="279400" cy="406400"/>
          </a:xfrm>
          <a:solidFill>
            <a:schemeClr val="bg1"/>
          </a:solidFill>
        </p:grpSpPr>
        <p:sp>
          <p:nvSpPr>
            <p:cNvPr id="14" name="Freeform 84"/>
            <p:cNvSpPr>
              <a:spLocks noEditPoints="1"/>
            </p:cNvSpPr>
            <p:nvPr/>
          </p:nvSpPr>
          <p:spPr bwMode="auto">
            <a:xfrm>
              <a:off x="5651500" y="2774950"/>
              <a:ext cx="279400" cy="406400"/>
            </a:xfrm>
            <a:custGeom>
              <a:avLst/>
              <a:gdLst/>
              <a:ahLst/>
              <a:cxnLst>
                <a:cxn ang="0">
                  <a:pos x="136" y="72"/>
                </a:cxn>
                <a:cxn ang="0">
                  <a:pos x="134" y="88"/>
                </a:cxn>
                <a:cxn ang="0">
                  <a:pos x="120" y="112"/>
                </a:cxn>
                <a:cxn ang="0">
                  <a:pos x="118" y="96"/>
                </a:cxn>
                <a:cxn ang="0">
                  <a:pos x="110" y="72"/>
                </a:cxn>
                <a:cxn ang="0">
                  <a:pos x="92" y="46"/>
                </a:cxn>
                <a:cxn ang="0">
                  <a:pos x="88" y="40"/>
                </a:cxn>
                <a:cxn ang="0">
                  <a:pos x="80" y="70"/>
                </a:cxn>
                <a:cxn ang="0">
                  <a:pos x="72" y="88"/>
                </a:cxn>
                <a:cxn ang="0">
                  <a:pos x="54" y="50"/>
                </a:cxn>
                <a:cxn ang="0">
                  <a:pos x="34" y="22"/>
                </a:cxn>
                <a:cxn ang="0">
                  <a:pos x="8" y="0"/>
                </a:cxn>
                <a:cxn ang="0">
                  <a:pos x="14" y="30"/>
                </a:cxn>
                <a:cxn ang="0">
                  <a:pos x="16" y="80"/>
                </a:cxn>
                <a:cxn ang="0">
                  <a:pos x="4" y="140"/>
                </a:cxn>
                <a:cxn ang="0">
                  <a:pos x="0" y="184"/>
                </a:cxn>
                <a:cxn ang="0">
                  <a:pos x="2" y="196"/>
                </a:cxn>
                <a:cxn ang="0">
                  <a:pos x="12" y="222"/>
                </a:cxn>
                <a:cxn ang="0">
                  <a:pos x="34" y="242"/>
                </a:cxn>
                <a:cxn ang="0">
                  <a:pos x="62" y="254"/>
                </a:cxn>
                <a:cxn ang="0">
                  <a:pos x="80" y="256"/>
                </a:cxn>
                <a:cxn ang="0">
                  <a:pos x="124" y="252"/>
                </a:cxn>
                <a:cxn ang="0">
                  <a:pos x="150" y="240"/>
                </a:cxn>
                <a:cxn ang="0">
                  <a:pos x="166" y="222"/>
                </a:cxn>
                <a:cxn ang="0">
                  <a:pos x="172" y="200"/>
                </a:cxn>
                <a:cxn ang="0">
                  <a:pos x="176" y="184"/>
                </a:cxn>
                <a:cxn ang="0">
                  <a:pos x="174" y="152"/>
                </a:cxn>
                <a:cxn ang="0">
                  <a:pos x="164" y="120"/>
                </a:cxn>
                <a:cxn ang="0">
                  <a:pos x="148" y="88"/>
                </a:cxn>
                <a:cxn ang="0">
                  <a:pos x="158" y="196"/>
                </a:cxn>
                <a:cxn ang="0">
                  <a:pos x="152" y="212"/>
                </a:cxn>
                <a:cxn ang="0">
                  <a:pos x="142" y="226"/>
                </a:cxn>
                <a:cxn ang="0">
                  <a:pos x="120" y="236"/>
                </a:cxn>
                <a:cxn ang="0">
                  <a:pos x="80" y="240"/>
                </a:cxn>
                <a:cxn ang="0">
                  <a:pos x="66" y="238"/>
                </a:cxn>
                <a:cxn ang="0">
                  <a:pos x="42" y="230"/>
                </a:cxn>
                <a:cxn ang="0">
                  <a:pos x="26" y="214"/>
                </a:cxn>
                <a:cxn ang="0">
                  <a:pos x="18" y="194"/>
                </a:cxn>
                <a:cxn ang="0">
                  <a:pos x="16" y="184"/>
                </a:cxn>
                <a:cxn ang="0">
                  <a:pos x="18" y="154"/>
                </a:cxn>
                <a:cxn ang="0">
                  <a:pos x="24" y="126"/>
                </a:cxn>
                <a:cxn ang="0">
                  <a:pos x="32" y="68"/>
                </a:cxn>
                <a:cxn ang="0">
                  <a:pos x="32" y="46"/>
                </a:cxn>
                <a:cxn ang="0">
                  <a:pos x="48" y="72"/>
                </a:cxn>
                <a:cxn ang="0">
                  <a:pos x="64" y="118"/>
                </a:cxn>
                <a:cxn ang="0">
                  <a:pos x="66" y="126"/>
                </a:cxn>
                <a:cxn ang="0">
                  <a:pos x="88" y="92"/>
                </a:cxn>
                <a:cxn ang="0">
                  <a:pos x="94" y="78"/>
                </a:cxn>
                <a:cxn ang="0">
                  <a:pos x="102" y="106"/>
                </a:cxn>
                <a:cxn ang="0">
                  <a:pos x="104" y="152"/>
                </a:cxn>
                <a:cxn ang="0">
                  <a:pos x="116" y="140"/>
                </a:cxn>
                <a:cxn ang="0">
                  <a:pos x="142" y="108"/>
                </a:cxn>
                <a:cxn ang="0">
                  <a:pos x="152" y="130"/>
                </a:cxn>
                <a:cxn ang="0">
                  <a:pos x="160" y="176"/>
                </a:cxn>
                <a:cxn ang="0">
                  <a:pos x="158" y="196"/>
                </a:cxn>
              </a:cxnLst>
              <a:rect l="0" t="0" r="r" b="b"/>
              <a:pathLst>
                <a:path w="176" h="256">
                  <a:moveTo>
                    <a:pt x="136" y="72"/>
                  </a:moveTo>
                  <a:lnTo>
                    <a:pt x="136" y="72"/>
                  </a:lnTo>
                  <a:lnTo>
                    <a:pt x="136" y="80"/>
                  </a:lnTo>
                  <a:lnTo>
                    <a:pt x="134" y="88"/>
                  </a:lnTo>
                  <a:lnTo>
                    <a:pt x="128" y="100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18" y="96"/>
                  </a:lnTo>
                  <a:lnTo>
                    <a:pt x="114" y="84"/>
                  </a:lnTo>
                  <a:lnTo>
                    <a:pt x="110" y="72"/>
                  </a:lnTo>
                  <a:lnTo>
                    <a:pt x="104" y="60"/>
                  </a:lnTo>
                  <a:lnTo>
                    <a:pt x="92" y="46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6" y="54"/>
                  </a:lnTo>
                  <a:lnTo>
                    <a:pt x="80" y="70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64" y="68"/>
                  </a:lnTo>
                  <a:lnTo>
                    <a:pt x="54" y="50"/>
                  </a:lnTo>
                  <a:lnTo>
                    <a:pt x="44" y="36"/>
                  </a:lnTo>
                  <a:lnTo>
                    <a:pt x="34" y="2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14" y="30"/>
                  </a:lnTo>
                  <a:lnTo>
                    <a:pt x="16" y="56"/>
                  </a:lnTo>
                  <a:lnTo>
                    <a:pt x="16" y="80"/>
                  </a:lnTo>
                  <a:lnTo>
                    <a:pt x="12" y="100"/>
                  </a:lnTo>
                  <a:lnTo>
                    <a:pt x="4" y="140"/>
                  </a:lnTo>
                  <a:lnTo>
                    <a:pt x="2" y="16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6"/>
                  </a:lnTo>
                  <a:lnTo>
                    <a:pt x="6" y="210"/>
                  </a:lnTo>
                  <a:lnTo>
                    <a:pt x="12" y="222"/>
                  </a:lnTo>
                  <a:lnTo>
                    <a:pt x="22" y="234"/>
                  </a:lnTo>
                  <a:lnTo>
                    <a:pt x="34" y="242"/>
                  </a:lnTo>
                  <a:lnTo>
                    <a:pt x="48" y="250"/>
                  </a:lnTo>
                  <a:lnTo>
                    <a:pt x="62" y="254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104" y="254"/>
                  </a:lnTo>
                  <a:lnTo>
                    <a:pt x="124" y="252"/>
                  </a:lnTo>
                  <a:lnTo>
                    <a:pt x="138" y="246"/>
                  </a:lnTo>
                  <a:lnTo>
                    <a:pt x="150" y="240"/>
                  </a:lnTo>
                  <a:lnTo>
                    <a:pt x="160" y="230"/>
                  </a:lnTo>
                  <a:lnTo>
                    <a:pt x="166" y="222"/>
                  </a:lnTo>
                  <a:lnTo>
                    <a:pt x="170" y="210"/>
                  </a:lnTo>
                  <a:lnTo>
                    <a:pt x="172" y="200"/>
                  </a:lnTo>
                  <a:lnTo>
                    <a:pt x="172" y="200"/>
                  </a:lnTo>
                  <a:lnTo>
                    <a:pt x="176" y="184"/>
                  </a:lnTo>
                  <a:lnTo>
                    <a:pt x="176" y="168"/>
                  </a:lnTo>
                  <a:lnTo>
                    <a:pt x="174" y="152"/>
                  </a:lnTo>
                  <a:lnTo>
                    <a:pt x="170" y="136"/>
                  </a:lnTo>
                  <a:lnTo>
                    <a:pt x="164" y="120"/>
                  </a:lnTo>
                  <a:lnTo>
                    <a:pt x="156" y="104"/>
                  </a:lnTo>
                  <a:lnTo>
                    <a:pt x="148" y="88"/>
                  </a:lnTo>
                  <a:lnTo>
                    <a:pt x="136" y="72"/>
                  </a:lnTo>
                  <a:close/>
                  <a:moveTo>
                    <a:pt x="158" y="196"/>
                  </a:moveTo>
                  <a:lnTo>
                    <a:pt x="158" y="196"/>
                  </a:lnTo>
                  <a:lnTo>
                    <a:pt x="152" y="212"/>
                  </a:lnTo>
                  <a:lnTo>
                    <a:pt x="148" y="220"/>
                  </a:lnTo>
                  <a:lnTo>
                    <a:pt x="142" y="226"/>
                  </a:lnTo>
                  <a:lnTo>
                    <a:pt x="132" y="232"/>
                  </a:lnTo>
                  <a:lnTo>
                    <a:pt x="120" y="236"/>
                  </a:lnTo>
                  <a:lnTo>
                    <a:pt x="102" y="238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66" y="238"/>
                  </a:lnTo>
                  <a:lnTo>
                    <a:pt x="54" y="236"/>
                  </a:lnTo>
                  <a:lnTo>
                    <a:pt x="42" y="230"/>
                  </a:lnTo>
                  <a:lnTo>
                    <a:pt x="32" y="222"/>
                  </a:lnTo>
                  <a:lnTo>
                    <a:pt x="26" y="214"/>
                  </a:lnTo>
                  <a:lnTo>
                    <a:pt x="20" y="204"/>
                  </a:lnTo>
                  <a:lnTo>
                    <a:pt x="18" y="194"/>
                  </a:lnTo>
                  <a:lnTo>
                    <a:pt x="16" y="184"/>
                  </a:lnTo>
                  <a:lnTo>
                    <a:pt x="16" y="184"/>
                  </a:lnTo>
                  <a:lnTo>
                    <a:pt x="16" y="168"/>
                  </a:lnTo>
                  <a:lnTo>
                    <a:pt x="18" y="154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32" y="88"/>
                  </a:lnTo>
                  <a:lnTo>
                    <a:pt x="32" y="68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40" y="60"/>
                  </a:lnTo>
                  <a:lnTo>
                    <a:pt x="48" y="72"/>
                  </a:lnTo>
                  <a:lnTo>
                    <a:pt x="58" y="98"/>
                  </a:lnTo>
                  <a:lnTo>
                    <a:pt x="64" y="118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78" y="108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94" y="78"/>
                  </a:lnTo>
                  <a:lnTo>
                    <a:pt x="98" y="90"/>
                  </a:lnTo>
                  <a:lnTo>
                    <a:pt x="102" y="106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16" y="140"/>
                  </a:lnTo>
                  <a:lnTo>
                    <a:pt x="128" y="126"/>
                  </a:lnTo>
                  <a:lnTo>
                    <a:pt x="142" y="108"/>
                  </a:lnTo>
                  <a:lnTo>
                    <a:pt x="142" y="108"/>
                  </a:lnTo>
                  <a:lnTo>
                    <a:pt x="152" y="130"/>
                  </a:lnTo>
                  <a:lnTo>
                    <a:pt x="158" y="154"/>
                  </a:lnTo>
                  <a:lnTo>
                    <a:pt x="160" y="176"/>
                  </a:lnTo>
                  <a:lnTo>
                    <a:pt x="160" y="186"/>
                  </a:lnTo>
                  <a:lnTo>
                    <a:pt x="158" y="1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15" name="Freeform 87"/>
            <p:cNvSpPr>
              <a:spLocks/>
            </p:cNvSpPr>
            <p:nvPr/>
          </p:nvSpPr>
          <p:spPr bwMode="auto">
            <a:xfrm>
              <a:off x="5699125" y="2949575"/>
              <a:ext cx="177800" cy="142875"/>
            </a:xfrm>
            <a:custGeom>
              <a:avLst/>
              <a:gdLst/>
              <a:ahLst/>
              <a:cxnLst>
                <a:cxn ang="0">
                  <a:pos x="102" y="32"/>
                </a:cxn>
                <a:cxn ang="0">
                  <a:pos x="88" y="46"/>
                </a:cxn>
                <a:cxn ang="0">
                  <a:pos x="64" y="62"/>
                </a:cxn>
                <a:cxn ang="0">
                  <a:pos x="60" y="48"/>
                </a:cxn>
                <a:cxn ang="0">
                  <a:pos x="60" y="14"/>
                </a:cxn>
                <a:cxn ang="0">
                  <a:pos x="48" y="32"/>
                </a:cxn>
                <a:cxn ang="0">
                  <a:pos x="34" y="52"/>
                </a:cxn>
                <a:cxn ang="0">
                  <a:pos x="14" y="0"/>
                </a:cxn>
                <a:cxn ang="0">
                  <a:pos x="10" y="12"/>
                </a:cxn>
                <a:cxn ang="0">
                  <a:pos x="2" y="36"/>
                </a:cxn>
                <a:cxn ang="0">
                  <a:pos x="0" y="78"/>
                </a:cxn>
                <a:cxn ang="0">
                  <a:pos x="0" y="82"/>
                </a:cxn>
                <a:cxn ang="0">
                  <a:pos x="4" y="82"/>
                </a:cxn>
                <a:cxn ang="0">
                  <a:pos x="8" y="78"/>
                </a:cxn>
                <a:cxn ang="0">
                  <a:pos x="8" y="60"/>
                </a:cxn>
                <a:cxn ang="0">
                  <a:pos x="14" y="24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52" y="40"/>
                </a:cxn>
                <a:cxn ang="0">
                  <a:pos x="54" y="56"/>
                </a:cxn>
                <a:cxn ang="0">
                  <a:pos x="60" y="74"/>
                </a:cxn>
                <a:cxn ang="0">
                  <a:pos x="64" y="72"/>
                </a:cxn>
                <a:cxn ang="0">
                  <a:pos x="90" y="56"/>
                </a:cxn>
                <a:cxn ang="0">
                  <a:pos x="104" y="42"/>
                </a:cxn>
                <a:cxn ang="0">
                  <a:pos x="102" y="76"/>
                </a:cxn>
                <a:cxn ang="0">
                  <a:pos x="98" y="86"/>
                </a:cxn>
                <a:cxn ang="0">
                  <a:pos x="102" y="90"/>
                </a:cxn>
                <a:cxn ang="0">
                  <a:pos x="102" y="90"/>
                </a:cxn>
                <a:cxn ang="0">
                  <a:pos x="104" y="90"/>
                </a:cxn>
                <a:cxn ang="0">
                  <a:pos x="106" y="88"/>
                </a:cxn>
                <a:cxn ang="0">
                  <a:pos x="112" y="62"/>
                </a:cxn>
                <a:cxn ang="0">
                  <a:pos x="110" y="32"/>
                </a:cxn>
              </a:cxnLst>
              <a:rect l="0" t="0" r="r" b="b"/>
              <a:pathLst>
                <a:path w="112" h="90">
                  <a:moveTo>
                    <a:pt x="110" y="24"/>
                  </a:moveTo>
                  <a:lnTo>
                    <a:pt x="102" y="32"/>
                  </a:lnTo>
                  <a:lnTo>
                    <a:pt x="102" y="32"/>
                  </a:lnTo>
                  <a:lnTo>
                    <a:pt x="88" y="46"/>
                  </a:lnTo>
                  <a:lnTo>
                    <a:pt x="78" y="54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0" y="48"/>
                  </a:lnTo>
                  <a:lnTo>
                    <a:pt x="60" y="28"/>
                  </a:lnTo>
                  <a:lnTo>
                    <a:pt x="60" y="1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18" y="10"/>
                  </a:lnTo>
                  <a:lnTo>
                    <a:pt x="14" y="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6" y="24"/>
                  </a:lnTo>
                  <a:lnTo>
                    <a:pt x="2" y="36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6" y="82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60"/>
                  </a:lnTo>
                  <a:lnTo>
                    <a:pt x="8" y="4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30" y="62"/>
                  </a:lnTo>
                  <a:lnTo>
                    <a:pt x="32" y="68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4" y="56"/>
                  </a:lnTo>
                  <a:lnTo>
                    <a:pt x="58" y="68"/>
                  </a:lnTo>
                  <a:lnTo>
                    <a:pt x="60" y="74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78" y="64"/>
                  </a:lnTo>
                  <a:lnTo>
                    <a:pt x="90" y="56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98" y="88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110" y="76"/>
                  </a:lnTo>
                  <a:lnTo>
                    <a:pt x="112" y="62"/>
                  </a:lnTo>
                  <a:lnTo>
                    <a:pt x="112" y="48"/>
                  </a:lnTo>
                  <a:lnTo>
                    <a:pt x="110" y="32"/>
                  </a:lnTo>
                  <a:lnTo>
                    <a:pt x="11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6" name="Freeform 131"/>
          <p:cNvSpPr>
            <a:spLocks noEditPoints="1"/>
          </p:cNvSpPr>
          <p:nvPr/>
        </p:nvSpPr>
        <p:spPr bwMode="auto">
          <a:xfrm>
            <a:off x="5894648" y="2702284"/>
            <a:ext cx="396153" cy="396149"/>
          </a:xfrm>
          <a:custGeom>
            <a:avLst/>
            <a:gdLst/>
            <a:ahLst/>
            <a:cxnLst>
              <a:cxn ang="0">
                <a:pos x="178" y="8"/>
              </a:cxn>
              <a:cxn ang="0">
                <a:pos x="162" y="28"/>
              </a:cxn>
              <a:cxn ang="0">
                <a:pos x="122" y="68"/>
              </a:cxn>
              <a:cxn ang="0">
                <a:pos x="66" y="72"/>
              </a:cxn>
              <a:cxn ang="0">
                <a:pos x="20" y="76"/>
              </a:cxn>
              <a:cxn ang="0">
                <a:pos x="2" y="96"/>
              </a:cxn>
              <a:cxn ang="0">
                <a:pos x="0" y="120"/>
              </a:cxn>
              <a:cxn ang="0">
                <a:pos x="14" y="146"/>
              </a:cxn>
              <a:cxn ang="0">
                <a:pos x="32" y="152"/>
              </a:cxn>
              <a:cxn ang="0">
                <a:pos x="48" y="168"/>
              </a:cxn>
              <a:cxn ang="0">
                <a:pos x="52" y="252"/>
              </a:cxn>
              <a:cxn ang="0">
                <a:pos x="96" y="256"/>
              </a:cxn>
              <a:cxn ang="0">
                <a:pos x="112" y="240"/>
              </a:cxn>
              <a:cxn ang="0">
                <a:pos x="108" y="222"/>
              </a:cxn>
              <a:cxn ang="0">
                <a:pos x="104" y="160"/>
              </a:cxn>
              <a:cxn ang="0">
                <a:pos x="106" y="156"/>
              </a:cxn>
              <a:cxn ang="0">
                <a:pos x="108" y="154"/>
              </a:cxn>
              <a:cxn ang="0">
                <a:pos x="108" y="154"/>
              </a:cxn>
              <a:cxn ang="0">
                <a:pos x="124" y="156"/>
              </a:cxn>
              <a:cxn ang="0">
                <a:pos x="162" y="196"/>
              </a:cxn>
              <a:cxn ang="0">
                <a:pos x="188" y="222"/>
              </a:cxn>
              <a:cxn ang="0">
                <a:pos x="212" y="222"/>
              </a:cxn>
              <a:cxn ang="0">
                <a:pos x="248" y="172"/>
              </a:cxn>
              <a:cxn ang="0">
                <a:pos x="256" y="112"/>
              </a:cxn>
              <a:cxn ang="0">
                <a:pos x="242" y="36"/>
              </a:cxn>
              <a:cxn ang="0">
                <a:pos x="206" y="0"/>
              </a:cxn>
              <a:cxn ang="0">
                <a:pos x="162" y="88"/>
              </a:cxn>
              <a:cxn ang="0">
                <a:pos x="196" y="96"/>
              </a:cxn>
              <a:cxn ang="0">
                <a:pos x="198" y="122"/>
              </a:cxn>
              <a:cxn ang="0">
                <a:pos x="162" y="136"/>
              </a:cxn>
              <a:cxn ang="0">
                <a:pos x="16" y="112"/>
              </a:cxn>
              <a:cxn ang="0">
                <a:pos x="32" y="88"/>
              </a:cxn>
              <a:cxn ang="0">
                <a:pos x="80" y="112"/>
              </a:cxn>
              <a:cxn ang="0">
                <a:pos x="32" y="136"/>
              </a:cxn>
              <a:cxn ang="0">
                <a:pos x="18" y="122"/>
              </a:cxn>
              <a:cxn ang="0">
                <a:pos x="64" y="168"/>
              </a:cxn>
              <a:cxn ang="0">
                <a:pos x="66" y="152"/>
              </a:cxn>
              <a:cxn ang="0">
                <a:pos x="88" y="160"/>
              </a:cxn>
              <a:cxn ang="0">
                <a:pos x="90" y="226"/>
              </a:cxn>
              <a:cxn ang="0">
                <a:pos x="96" y="240"/>
              </a:cxn>
              <a:cxn ang="0">
                <a:pos x="104" y="136"/>
              </a:cxn>
              <a:cxn ang="0">
                <a:pos x="88" y="112"/>
              </a:cxn>
              <a:cxn ang="0">
                <a:pos x="98" y="90"/>
              </a:cxn>
              <a:cxn ang="0">
                <a:pos x="116" y="86"/>
              </a:cxn>
              <a:cxn ang="0">
                <a:pos x="148" y="72"/>
              </a:cxn>
              <a:cxn ang="0">
                <a:pos x="144" y="132"/>
              </a:cxn>
              <a:cxn ang="0">
                <a:pos x="128" y="140"/>
              </a:cxn>
              <a:cxn ang="0">
                <a:pos x="200" y="208"/>
              </a:cxn>
              <a:cxn ang="0">
                <a:pos x="178" y="192"/>
              </a:cxn>
              <a:cxn ang="0">
                <a:pos x="184" y="152"/>
              </a:cxn>
              <a:cxn ang="0">
                <a:pos x="206" y="140"/>
              </a:cxn>
              <a:cxn ang="0">
                <a:pos x="216" y="112"/>
              </a:cxn>
              <a:cxn ang="0">
                <a:pos x="210" y="90"/>
              </a:cxn>
              <a:cxn ang="0">
                <a:pos x="190" y="72"/>
              </a:cxn>
              <a:cxn ang="0">
                <a:pos x="170" y="50"/>
              </a:cxn>
              <a:cxn ang="0">
                <a:pos x="194" y="18"/>
              </a:cxn>
              <a:cxn ang="0">
                <a:pos x="216" y="24"/>
              </a:cxn>
              <a:cxn ang="0">
                <a:pos x="236" y="74"/>
              </a:cxn>
              <a:cxn ang="0">
                <a:pos x="240" y="132"/>
              </a:cxn>
              <a:cxn ang="0">
                <a:pos x="222" y="192"/>
              </a:cxn>
            </a:cxnLst>
            <a:rect l="0" t="0" r="r" b="b"/>
            <a:pathLst>
              <a:path w="256" h="256">
                <a:moveTo>
                  <a:pt x="200" y="0"/>
                </a:moveTo>
                <a:lnTo>
                  <a:pt x="200" y="0"/>
                </a:lnTo>
                <a:lnTo>
                  <a:pt x="188" y="2"/>
                </a:lnTo>
                <a:lnTo>
                  <a:pt x="178" y="8"/>
                </a:lnTo>
                <a:lnTo>
                  <a:pt x="170" y="16"/>
                </a:lnTo>
                <a:lnTo>
                  <a:pt x="162" y="28"/>
                </a:lnTo>
                <a:lnTo>
                  <a:pt x="162" y="28"/>
                </a:lnTo>
                <a:lnTo>
                  <a:pt x="162" y="28"/>
                </a:lnTo>
                <a:lnTo>
                  <a:pt x="150" y="46"/>
                </a:lnTo>
                <a:lnTo>
                  <a:pt x="136" y="60"/>
                </a:lnTo>
                <a:lnTo>
                  <a:pt x="130" y="66"/>
                </a:lnTo>
                <a:lnTo>
                  <a:pt x="122" y="68"/>
                </a:lnTo>
                <a:lnTo>
                  <a:pt x="114" y="72"/>
                </a:lnTo>
                <a:lnTo>
                  <a:pt x="106" y="72"/>
                </a:lnTo>
                <a:lnTo>
                  <a:pt x="100" y="72"/>
                </a:lnTo>
                <a:lnTo>
                  <a:pt x="66" y="72"/>
                </a:lnTo>
                <a:lnTo>
                  <a:pt x="32" y="72"/>
                </a:lnTo>
                <a:lnTo>
                  <a:pt x="32" y="72"/>
                </a:lnTo>
                <a:lnTo>
                  <a:pt x="26" y="72"/>
                </a:lnTo>
                <a:lnTo>
                  <a:pt x="20" y="76"/>
                </a:lnTo>
                <a:lnTo>
                  <a:pt x="14" y="78"/>
                </a:lnTo>
                <a:lnTo>
                  <a:pt x="10" y="84"/>
                </a:lnTo>
                <a:lnTo>
                  <a:pt x="6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0" y="120"/>
                </a:lnTo>
                <a:lnTo>
                  <a:pt x="2" y="128"/>
                </a:lnTo>
                <a:lnTo>
                  <a:pt x="6" y="134"/>
                </a:lnTo>
                <a:lnTo>
                  <a:pt x="10" y="140"/>
                </a:lnTo>
                <a:lnTo>
                  <a:pt x="14" y="146"/>
                </a:lnTo>
                <a:lnTo>
                  <a:pt x="20" y="148"/>
                </a:lnTo>
                <a:lnTo>
                  <a:pt x="26" y="152"/>
                </a:lnTo>
                <a:lnTo>
                  <a:pt x="32" y="152"/>
                </a:lnTo>
                <a:lnTo>
                  <a:pt x="32" y="152"/>
                </a:lnTo>
                <a:lnTo>
                  <a:pt x="38" y="154"/>
                </a:lnTo>
                <a:lnTo>
                  <a:pt x="44" y="156"/>
                </a:lnTo>
                <a:lnTo>
                  <a:pt x="46" y="162"/>
                </a:lnTo>
                <a:lnTo>
                  <a:pt x="48" y="168"/>
                </a:lnTo>
                <a:lnTo>
                  <a:pt x="48" y="240"/>
                </a:lnTo>
                <a:lnTo>
                  <a:pt x="48" y="240"/>
                </a:lnTo>
                <a:lnTo>
                  <a:pt x="50" y="246"/>
                </a:lnTo>
                <a:lnTo>
                  <a:pt x="52" y="252"/>
                </a:lnTo>
                <a:lnTo>
                  <a:pt x="58" y="254"/>
                </a:lnTo>
                <a:lnTo>
                  <a:pt x="64" y="256"/>
                </a:lnTo>
                <a:lnTo>
                  <a:pt x="96" y="256"/>
                </a:lnTo>
                <a:lnTo>
                  <a:pt x="96" y="256"/>
                </a:lnTo>
                <a:lnTo>
                  <a:pt x="102" y="254"/>
                </a:lnTo>
                <a:lnTo>
                  <a:pt x="108" y="252"/>
                </a:lnTo>
                <a:lnTo>
                  <a:pt x="110" y="246"/>
                </a:lnTo>
                <a:lnTo>
                  <a:pt x="112" y="240"/>
                </a:lnTo>
                <a:lnTo>
                  <a:pt x="112" y="232"/>
                </a:lnTo>
                <a:lnTo>
                  <a:pt x="112" y="232"/>
                </a:lnTo>
                <a:lnTo>
                  <a:pt x="110" y="226"/>
                </a:lnTo>
                <a:lnTo>
                  <a:pt x="108" y="222"/>
                </a:lnTo>
                <a:lnTo>
                  <a:pt x="106" y="220"/>
                </a:lnTo>
                <a:lnTo>
                  <a:pt x="104" y="216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10" y="152"/>
                </a:lnTo>
                <a:lnTo>
                  <a:pt x="110" y="152"/>
                </a:lnTo>
                <a:lnTo>
                  <a:pt x="118" y="154"/>
                </a:lnTo>
                <a:lnTo>
                  <a:pt x="124" y="156"/>
                </a:lnTo>
                <a:lnTo>
                  <a:pt x="138" y="166"/>
                </a:lnTo>
                <a:lnTo>
                  <a:pt x="150" y="178"/>
                </a:lnTo>
                <a:lnTo>
                  <a:pt x="162" y="196"/>
                </a:lnTo>
                <a:lnTo>
                  <a:pt x="162" y="196"/>
                </a:lnTo>
                <a:lnTo>
                  <a:pt x="162" y="196"/>
                </a:lnTo>
                <a:lnTo>
                  <a:pt x="170" y="208"/>
                </a:lnTo>
                <a:lnTo>
                  <a:pt x="178" y="216"/>
                </a:lnTo>
                <a:lnTo>
                  <a:pt x="188" y="222"/>
                </a:lnTo>
                <a:lnTo>
                  <a:pt x="200" y="224"/>
                </a:lnTo>
                <a:lnTo>
                  <a:pt x="200" y="224"/>
                </a:lnTo>
                <a:lnTo>
                  <a:pt x="206" y="224"/>
                </a:lnTo>
                <a:lnTo>
                  <a:pt x="212" y="222"/>
                </a:lnTo>
                <a:lnTo>
                  <a:pt x="224" y="214"/>
                </a:lnTo>
                <a:lnTo>
                  <a:pt x="234" y="204"/>
                </a:lnTo>
                <a:lnTo>
                  <a:pt x="242" y="188"/>
                </a:lnTo>
                <a:lnTo>
                  <a:pt x="248" y="172"/>
                </a:lnTo>
                <a:lnTo>
                  <a:pt x="252" y="152"/>
                </a:lnTo>
                <a:lnTo>
                  <a:pt x="256" y="132"/>
                </a:lnTo>
                <a:lnTo>
                  <a:pt x="256" y="112"/>
                </a:lnTo>
                <a:lnTo>
                  <a:pt x="256" y="112"/>
                </a:lnTo>
                <a:lnTo>
                  <a:pt x="256" y="92"/>
                </a:lnTo>
                <a:lnTo>
                  <a:pt x="252" y="72"/>
                </a:lnTo>
                <a:lnTo>
                  <a:pt x="248" y="52"/>
                </a:lnTo>
                <a:lnTo>
                  <a:pt x="242" y="36"/>
                </a:lnTo>
                <a:lnTo>
                  <a:pt x="234" y="20"/>
                </a:lnTo>
                <a:lnTo>
                  <a:pt x="224" y="10"/>
                </a:lnTo>
                <a:lnTo>
                  <a:pt x="212" y="2"/>
                </a:lnTo>
                <a:lnTo>
                  <a:pt x="206" y="0"/>
                </a:lnTo>
                <a:lnTo>
                  <a:pt x="200" y="0"/>
                </a:lnTo>
                <a:close/>
                <a:moveTo>
                  <a:pt x="160" y="112"/>
                </a:moveTo>
                <a:lnTo>
                  <a:pt x="160" y="112"/>
                </a:lnTo>
                <a:lnTo>
                  <a:pt x="162" y="88"/>
                </a:lnTo>
                <a:lnTo>
                  <a:pt x="184" y="88"/>
                </a:lnTo>
                <a:lnTo>
                  <a:pt x="184" y="88"/>
                </a:lnTo>
                <a:lnTo>
                  <a:pt x="190" y="90"/>
                </a:lnTo>
                <a:lnTo>
                  <a:pt x="196" y="96"/>
                </a:lnTo>
                <a:lnTo>
                  <a:pt x="198" y="102"/>
                </a:lnTo>
                <a:lnTo>
                  <a:pt x="200" y="112"/>
                </a:lnTo>
                <a:lnTo>
                  <a:pt x="200" y="112"/>
                </a:lnTo>
                <a:lnTo>
                  <a:pt x="198" y="122"/>
                </a:lnTo>
                <a:lnTo>
                  <a:pt x="196" y="128"/>
                </a:lnTo>
                <a:lnTo>
                  <a:pt x="190" y="134"/>
                </a:lnTo>
                <a:lnTo>
                  <a:pt x="184" y="136"/>
                </a:lnTo>
                <a:lnTo>
                  <a:pt x="162" y="136"/>
                </a:lnTo>
                <a:lnTo>
                  <a:pt x="162" y="136"/>
                </a:lnTo>
                <a:lnTo>
                  <a:pt x="160" y="112"/>
                </a:lnTo>
                <a:close/>
                <a:moveTo>
                  <a:pt x="16" y="112"/>
                </a:moveTo>
                <a:lnTo>
                  <a:pt x="16" y="112"/>
                </a:lnTo>
                <a:lnTo>
                  <a:pt x="18" y="102"/>
                </a:lnTo>
                <a:lnTo>
                  <a:pt x="20" y="96"/>
                </a:lnTo>
                <a:lnTo>
                  <a:pt x="26" y="90"/>
                </a:lnTo>
                <a:lnTo>
                  <a:pt x="32" y="88"/>
                </a:lnTo>
                <a:lnTo>
                  <a:pt x="88" y="88"/>
                </a:lnTo>
                <a:lnTo>
                  <a:pt x="88" y="88"/>
                </a:lnTo>
                <a:lnTo>
                  <a:pt x="82" y="98"/>
                </a:lnTo>
                <a:lnTo>
                  <a:pt x="80" y="112"/>
                </a:lnTo>
                <a:lnTo>
                  <a:pt x="80" y="112"/>
                </a:lnTo>
                <a:lnTo>
                  <a:pt x="82" y="126"/>
                </a:lnTo>
                <a:lnTo>
                  <a:pt x="88" y="136"/>
                </a:lnTo>
                <a:lnTo>
                  <a:pt x="32" y="136"/>
                </a:lnTo>
                <a:lnTo>
                  <a:pt x="32" y="136"/>
                </a:lnTo>
                <a:lnTo>
                  <a:pt x="26" y="134"/>
                </a:lnTo>
                <a:lnTo>
                  <a:pt x="20" y="128"/>
                </a:lnTo>
                <a:lnTo>
                  <a:pt x="18" y="122"/>
                </a:lnTo>
                <a:lnTo>
                  <a:pt x="16" y="112"/>
                </a:lnTo>
                <a:close/>
                <a:moveTo>
                  <a:pt x="96" y="240"/>
                </a:moveTo>
                <a:lnTo>
                  <a:pt x="64" y="240"/>
                </a:lnTo>
                <a:lnTo>
                  <a:pt x="64" y="168"/>
                </a:lnTo>
                <a:lnTo>
                  <a:pt x="64" y="168"/>
                </a:lnTo>
                <a:lnTo>
                  <a:pt x="62" y="160"/>
                </a:lnTo>
                <a:lnTo>
                  <a:pt x="60" y="152"/>
                </a:lnTo>
                <a:lnTo>
                  <a:pt x="66" y="152"/>
                </a:lnTo>
                <a:lnTo>
                  <a:pt x="66" y="152"/>
                </a:lnTo>
                <a:lnTo>
                  <a:pt x="90" y="152"/>
                </a:lnTo>
                <a:lnTo>
                  <a:pt x="90" y="152"/>
                </a:lnTo>
                <a:lnTo>
                  <a:pt x="88" y="160"/>
                </a:lnTo>
                <a:lnTo>
                  <a:pt x="88" y="216"/>
                </a:lnTo>
                <a:lnTo>
                  <a:pt x="88" y="216"/>
                </a:lnTo>
                <a:lnTo>
                  <a:pt x="88" y="222"/>
                </a:lnTo>
                <a:lnTo>
                  <a:pt x="90" y="226"/>
                </a:lnTo>
                <a:lnTo>
                  <a:pt x="94" y="232"/>
                </a:lnTo>
                <a:lnTo>
                  <a:pt x="94" y="232"/>
                </a:lnTo>
                <a:lnTo>
                  <a:pt x="96" y="234"/>
                </a:lnTo>
                <a:lnTo>
                  <a:pt x="96" y="240"/>
                </a:lnTo>
                <a:close/>
                <a:moveTo>
                  <a:pt x="106" y="136"/>
                </a:moveTo>
                <a:lnTo>
                  <a:pt x="104" y="136"/>
                </a:lnTo>
                <a:lnTo>
                  <a:pt x="104" y="136"/>
                </a:lnTo>
                <a:lnTo>
                  <a:pt x="104" y="136"/>
                </a:lnTo>
                <a:lnTo>
                  <a:pt x="98" y="134"/>
                </a:lnTo>
                <a:lnTo>
                  <a:pt x="92" y="128"/>
                </a:lnTo>
                <a:lnTo>
                  <a:pt x="90" y="122"/>
                </a:lnTo>
                <a:lnTo>
                  <a:pt x="88" y="112"/>
                </a:lnTo>
                <a:lnTo>
                  <a:pt x="88" y="112"/>
                </a:lnTo>
                <a:lnTo>
                  <a:pt x="90" y="102"/>
                </a:lnTo>
                <a:lnTo>
                  <a:pt x="92" y="96"/>
                </a:lnTo>
                <a:lnTo>
                  <a:pt x="98" y="90"/>
                </a:lnTo>
                <a:lnTo>
                  <a:pt x="104" y="88"/>
                </a:lnTo>
                <a:lnTo>
                  <a:pt x="106" y="88"/>
                </a:lnTo>
                <a:lnTo>
                  <a:pt x="106" y="88"/>
                </a:lnTo>
                <a:lnTo>
                  <a:pt x="116" y="86"/>
                </a:lnTo>
                <a:lnTo>
                  <a:pt x="128" y="84"/>
                </a:lnTo>
                <a:lnTo>
                  <a:pt x="138" y="78"/>
                </a:lnTo>
                <a:lnTo>
                  <a:pt x="148" y="72"/>
                </a:lnTo>
                <a:lnTo>
                  <a:pt x="148" y="72"/>
                </a:lnTo>
                <a:lnTo>
                  <a:pt x="144" y="92"/>
                </a:lnTo>
                <a:lnTo>
                  <a:pt x="144" y="112"/>
                </a:lnTo>
                <a:lnTo>
                  <a:pt x="144" y="112"/>
                </a:lnTo>
                <a:lnTo>
                  <a:pt x="144" y="132"/>
                </a:lnTo>
                <a:lnTo>
                  <a:pt x="148" y="152"/>
                </a:lnTo>
                <a:lnTo>
                  <a:pt x="148" y="152"/>
                </a:lnTo>
                <a:lnTo>
                  <a:pt x="138" y="146"/>
                </a:lnTo>
                <a:lnTo>
                  <a:pt x="128" y="140"/>
                </a:lnTo>
                <a:lnTo>
                  <a:pt x="116" y="138"/>
                </a:lnTo>
                <a:lnTo>
                  <a:pt x="106" y="136"/>
                </a:lnTo>
                <a:close/>
                <a:moveTo>
                  <a:pt x="200" y="208"/>
                </a:moveTo>
                <a:lnTo>
                  <a:pt x="200" y="208"/>
                </a:lnTo>
                <a:lnTo>
                  <a:pt x="194" y="206"/>
                </a:lnTo>
                <a:lnTo>
                  <a:pt x="188" y="204"/>
                </a:lnTo>
                <a:lnTo>
                  <a:pt x="184" y="198"/>
                </a:lnTo>
                <a:lnTo>
                  <a:pt x="178" y="192"/>
                </a:lnTo>
                <a:lnTo>
                  <a:pt x="170" y="174"/>
                </a:lnTo>
                <a:lnTo>
                  <a:pt x="164" y="152"/>
                </a:lnTo>
                <a:lnTo>
                  <a:pt x="184" y="152"/>
                </a:lnTo>
                <a:lnTo>
                  <a:pt x="184" y="152"/>
                </a:lnTo>
                <a:lnTo>
                  <a:pt x="190" y="152"/>
                </a:lnTo>
                <a:lnTo>
                  <a:pt x="196" y="148"/>
                </a:lnTo>
                <a:lnTo>
                  <a:pt x="202" y="146"/>
                </a:lnTo>
                <a:lnTo>
                  <a:pt x="206" y="140"/>
                </a:lnTo>
                <a:lnTo>
                  <a:pt x="210" y="134"/>
                </a:lnTo>
                <a:lnTo>
                  <a:pt x="214" y="128"/>
                </a:lnTo>
                <a:lnTo>
                  <a:pt x="216" y="120"/>
                </a:lnTo>
                <a:lnTo>
                  <a:pt x="216" y="112"/>
                </a:lnTo>
                <a:lnTo>
                  <a:pt x="216" y="112"/>
                </a:lnTo>
                <a:lnTo>
                  <a:pt x="216" y="104"/>
                </a:lnTo>
                <a:lnTo>
                  <a:pt x="214" y="96"/>
                </a:lnTo>
                <a:lnTo>
                  <a:pt x="210" y="90"/>
                </a:lnTo>
                <a:lnTo>
                  <a:pt x="206" y="84"/>
                </a:lnTo>
                <a:lnTo>
                  <a:pt x="202" y="78"/>
                </a:lnTo>
                <a:lnTo>
                  <a:pt x="196" y="76"/>
                </a:lnTo>
                <a:lnTo>
                  <a:pt x="190" y="72"/>
                </a:lnTo>
                <a:lnTo>
                  <a:pt x="184" y="72"/>
                </a:lnTo>
                <a:lnTo>
                  <a:pt x="164" y="72"/>
                </a:lnTo>
                <a:lnTo>
                  <a:pt x="164" y="72"/>
                </a:lnTo>
                <a:lnTo>
                  <a:pt x="170" y="50"/>
                </a:lnTo>
                <a:lnTo>
                  <a:pt x="178" y="32"/>
                </a:lnTo>
                <a:lnTo>
                  <a:pt x="184" y="26"/>
                </a:lnTo>
                <a:lnTo>
                  <a:pt x="188" y="20"/>
                </a:lnTo>
                <a:lnTo>
                  <a:pt x="194" y="18"/>
                </a:lnTo>
                <a:lnTo>
                  <a:pt x="200" y="16"/>
                </a:lnTo>
                <a:lnTo>
                  <a:pt x="200" y="16"/>
                </a:lnTo>
                <a:lnTo>
                  <a:pt x="208" y="18"/>
                </a:lnTo>
                <a:lnTo>
                  <a:pt x="216" y="24"/>
                </a:lnTo>
                <a:lnTo>
                  <a:pt x="222" y="32"/>
                </a:lnTo>
                <a:lnTo>
                  <a:pt x="228" y="44"/>
                </a:lnTo>
                <a:lnTo>
                  <a:pt x="234" y="58"/>
                </a:lnTo>
                <a:lnTo>
                  <a:pt x="236" y="74"/>
                </a:lnTo>
                <a:lnTo>
                  <a:pt x="240" y="92"/>
                </a:lnTo>
                <a:lnTo>
                  <a:pt x="240" y="112"/>
                </a:lnTo>
                <a:lnTo>
                  <a:pt x="240" y="112"/>
                </a:lnTo>
                <a:lnTo>
                  <a:pt x="240" y="132"/>
                </a:lnTo>
                <a:lnTo>
                  <a:pt x="236" y="150"/>
                </a:lnTo>
                <a:lnTo>
                  <a:pt x="234" y="166"/>
                </a:lnTo>
                <a:lnTo>
                  <a:pt x="228" y="180"/>
                </a:lnTo>
                <a:lnTo>
                  <a:pt x="222" y="192"/>
                </a:lnTo>
                <a:lnTo>
                  <a:pt x="216" y="200"/>
                </a:lnTo>
                <a:lnTo>
                  <a:pt x="208" y="206"/>
                </a:lnTo>
                <a:lnTo>
                  <a:pt x="200" y="20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62136" y="3650692"/>
            <a:ext cx="396153" cy="396149"/>
            <a:chOff x="4775200" y="1962150"/>
            <a:chExt cx="406400" cy="406400"/>
          </a:xfrm>
          <a:solidFill>
            <a:schemeClr val="bg1"/>
          </a:solidFill>
        </p:grpSpPr>
        <p:sp>
          <p:nvSpPr>
            <p:cNvPr id="18" name="Freeform 115"/>
            <p:cNvSpPr>
              <a:spLocks noEditPoints="1"/>
            </p:cNvSpPr>
            <p:nvPr/>
          </p:nvSpPr>
          <p:spPr bwMode="auto">
            <a:xfrm>
              <a:off x="4775200" y="1962150"/>
              <a:ext cx="406400" cy="40640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22" y="8"/>
                </a:cxn>
                <a:cxn ang="0">
                  <a:pos x="92" y="28"/>
                </a:cxn>
                <a:cxn ang="0">
                  <a:pos x="72" y="58"/>
                </a:cxn>
                <a:cxn ang="0">
                  <a:pos x="64" y="96"/>
                </a:cxn>
                <a:cxn ang="0">
                  <a:pos x="64" y="108"/>
                </a:cxn>
                <a:cxn ang="0">
                  <a:pos x="70" y="130"/>
                </a:cxn>
                <a:cxn ang="0">
                  <a:pos x="8" y="208"/>
                </a:cxn>
                <a:cxn ang="0">
                  <a:pos x="8" y="208"/>
                </a:cxn>
                <a:cxn ang="0">
                  <a:pos x="0" y="228"/>
                </a:cxn>
                <a:cxn ang="0">
                  <a:pos x="2" y="238"/>
                </a:cxn>
                <a:cxn ang="0">
                  <a:pos x="18" y="254"/>
                </a:cxn>
                <a:cxn ang="0">
                  <a:pos x="28" y="256"/>
                </a:cxn>
                <a:cxn ang="0">
                  <a:pos x="48" y="248"/>
                </a:cxn>
                <a:cxn ang="0">
                  <a:pos x="116" y="180"/>
                </a:cxn>
                <a:cxn ang="0">
                  <a:pos x="126" y="186"/>
                </a:cxn>
                <a:cxn ang="0">
                  <a:pos x="148" y="192"/>
                </a:cxn>
                <a:cxn ang="0">
                  <a:pos x="160" y="192"/>
                </a:cxn>
                <a:cxn ang="0">
                  <a:pos x="198" y="184"/>
                </a:cxn>
                <a:cxn ang="0">
                  <a:pos x="228" y="164"/>
                </a:cxn>
                <a:cxn ang="0">
                  <a:pos x="248" y="134"/>
                </a:cxn>
                <a:cxn ang="0">
                  <a:pos x="256" y="96"/>
                </a:cxn>
                <a:cxn ang="0">
                  <a:pos x="254" y="76"/>
                </a:cxn>
                <a:cxn ang="0">
                  <a:pos x="240" y="42"/>
                </a:cxn>
                <a:cxn ang="0">
                  <a:pos x="214" y="16"/>
                </a:cxn>
                <a:cxn ang="0">
                  <a:pos x="180" y="2"/>
                </a:cxn>
                <a:cxn ang="0">
                  <a:pos x="38" y="238"/>
                </a:cxn>
                <a:cxn ang="0">
                  <a:pos x="34" y="240"/>
                </a:cxn>
                <a:cxn ang="0">
                  <a:pos x="28" y="242"/>
                </a:cxn>
                <a:cxn ang="0">
                  <a:pos x="18" y="238"/>
                </a:cxn>
                <a:cxn ang="0">
                  <a:pos x="14" y="228"/>
                </a:cxn>
                <a:cxn ang="0">
                  <a:pos x="16" y="222"/>
                </a:cxn>
                <a:cxn ang="0">
                  <a:pos x="18" y="218"/>
                </a:cxn>
                <a:cxn ang="0">
                  <a:pos x="82" y="154"/>
                </a:cxn>
                <a:cxn ang="0">
                  <a:pos x="102" y="174"/>
                </a:cxn>
                <a:cxn ang="0">
                  <a:pos x="160" y="176"/>
                </a:cxn>
                <a:cxn ang="0">
                  <a:pos x="144" y="174"/>
                </a:cxn>
                <a:cxn ang="0">
                  <a:pos x="116" y="162"/>
                </a:cxn>
                <a:cxn ang="0">
                  <a:pos x="94" y="140"/>
                </a:cxn>
                <a:cxn ang="0">
                  <a:pos x="82" y="112"/>
                </a:cxn>
                <a:cxn ang="0">
                  <a:pos x="80" y="96"/>
                </a:cxn>
                <a:cxn ang="0">
                  <a:pos x="86" y="64"/>
                </a:cxn>
                <a:cxn ang="0">
                  <a:pos x="104" y="40"/>
                </a:cxn>
                <a:cxn ang="0">
                  <a:pos x="128" y="22"/>
                </a:cxn>
                <a:cxn ang="0">
                  <a:pos x="160" y="16"/>
                </a:cxn>
                <a:cxn ang="0">
                  <a:pos x="176" y="18"/>
                </a:cxn>
                <a:cxn ang="0">
                  <a:pos x="204" y="30"/>
                </a:cxn>
                <a:cxn ang="0">
                  <a:pos x="226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4" y="128"/>
                </a:cxn>
                <a:cxn ang="0">
                  <a:pos x="216" y="152"/>
                </a:cxn>
                <a:cxn ang="0">
                  <a:pos x="192" y="170"/>
                </a:cxn>
                <a:cxn ang="0">
                  <a:pos x="160" y="176"/>
                </a:cxn>
              </a:cxnLst>
              <a:rect l="0" t="0" r="r" b="b"/>
              <a:pathLst>
                <a:path w="256" h="256">
                  <a:moveTo>
                    <a:pt x="160" y="0"/>
                  </a:moveTo>
                  <a:lnTo>
                    <a:pt x="160" y="0"/>
                  </a:lnTo>
                  <a:lnTo>
                    <a:pt x="140" y="2"/>
                  </a:lnTo>
                  <a:lnTo>
                    <a:pt x="122" y="8"/>
                  </a:lnTo>
                  <a:lnTo>
                    <a:pt x="106" y="16"/>
                  </a:lnTo>
                  <a:lnTo>
                    <a:pt x="92" y="28"/>
                  </a:lnTo>
                  <a:lnTo>
                    <a:pt x="80" y="42"/>
                  </a:lnTo>
                  <a:lnTo>
                    <a:pt x="72" y="58"/>
                  </a:lnTo>
                  <a:lnTo>
                    <a:pt x="66" y="76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108"/>
                  </a:lnTo>
                  <a:lnTo>
                    <a:pt x="66" y="120"/>
                  </a:lnTo>
                  <a:lnTo>
                    <a:pt x="70" y="130"/>
                  </a:lnTo>
                  <a:lnTo>
                    <a:pt x="76" y="140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2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" y="238"/>
                  </a:lnTo>
                  <a:lnTo>
                    <a:pt x="8" y="248"/>
                  </a:lnTo>
                  <a:lnTo>
                    <a:pt x="18" y="254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40" y="254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26" y="186"/>
                  </a:lnTo>
                  <a:lnTo>
                    <a:pt x="136" y="190"/>
                  </a:lnTo>
                  <a:lnTo>
                    <a:pt x="148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80" y="190"/>
                  </a:lnTo>
                  <a:lnTo>
                    <a:pt x="198" y="184"/>
                  </a:lnTo>
                  <a:lnTo>
                    <a:pt x="214" y="176"/>
                  </a:lnTo>
                  <a:lnTo>
                    <a:pt x="228" y="164"/>
                  </a:lnTo>
                  <a:lnTo>
                    <a:pt x="240" y="150"/>
                  </a:lnTo>
                  <a:lnTo>
                    <a:pt x="248" y="134"/>
                  </a:lnTo>
                  <a:lnTo>
                    <a:pt x="254" y="11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76"/>
                  </a:lnTo>
                  <a:lnTo>
                    <a:pt x="248" y="58"/>
                  </a:lnTo>
                  <a:lnTo>
                    <a:pt x="240" y="42"/>
                  </a:lnTo>
                  <a:lnTo>
                    <a:pt x="228" y="28"/>
                  </a:lnTo>
                  <a:lnTo>
                    <a:pt x="214" y="16"/>
                  </a:lnTo>
                  <a:lnTo>
                    <a:pt x="198" y="8"/>
                  </a:lnTo>
                  <a:lnTo>
                    <a:pt x="180" y="2"/>
                  </a:lnTo>
                  <a:lnTo>
                    <a:pt x="160" y="0"/>
                  </a:lnTo>
                  <a:close/>
                  <a:moveTo>
                    <a:pt x="38" y="238"/>
                  </a:moveTo>
                  <a:lnTo>
                    <a:pt x="38" y="238"/>
                  </a:lnTo>
                  <a:lnTo>
                    <a:pt x="34" y="240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6" y="222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82" y="154"/>
                  </a:lnTo>
                  <a:lnTo>
                    <a:pt x="82" y="154"/>
                  </a:lnTo>
                  <a:lnTo>
                    <a:pt x="92" y="164"/>
                  </a:lnTo>
                  <a:lnTo>
                    <a:pt x="102" y="174"/>
                  </a:lnTo>
                  <a:lnTo>
                    <a:pt x="38" y="238"/>
                  </a:lnTo>
                  <a:close/>
                  <a:moveTo>
                    <a:pt x="160" y="176"/>
                  </a:moveTo>
                  <a:lnTo>
                    <a:pt x="160" y="176"/>
                  </a:lnTo>
                  <a:lnTo>
                    <a:pt x="144" y="174"/>
                  </a:lnTo>
                  <a:lnTo>
                    <a:pt x="128" y="170"/>
                  </a:lnTo>
                  <a:lnTo>
                    <a:pt x="116" y="162"/>
                  </a:lnTo>
                  <a:lnTo>
                    <a:pt x="104" y="152"/>
                  </a:lnTo>
                  <a:lnTo>
                    <a:pt x="94" y="140"/>
                  </a:lnTo>
                  <a:lnTo>
                    <a:pt x="86" y="128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80"/>
                  </a:lnTo>
                  <a:lnTo>
                    <a:pt x="86" y="64"/>
                  </a:lnTo>
                  <a:lnTo>
                    <a:pt x="94" y="52"/>
                  </a:lnTo>
                  <a:lnTo>
                    <a:pt x="104" y="40"/>
                  </a:lnTo>
                  <a:lnTo>
                    <a:pt x="116" y="30"/>
                  </a:lnTo>
                  <a:lnTo>
                    <a:pt x="128" y="22"/>
                  </a:lnTo>
                  <a:lnTo>
                    <a:pt x="14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76" y="18"/>
                  </a:lnTo>
                  <a:lnTo>
                    <a:pt x="192" y="22"/>
                  </a:lnTo>
                  <a:lnTo>
                    <a:pt x="204" y="30"/>
                  </a:lnTo>
                  <a:lnTo>
                    <a:pt x="216" y="40"/>
                  </a:lnTo>
                  <a:lnTo>
                    <a:pt x="226" y="52"/>
                  </a:lnTo>
                  <a:lnTo>
                    <a:pt x="234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4" y="128"/>
                  </a:lnTo>
                  <a:lnTo>
                    <a:pt x="226" y="140"/>
                  </a:lnTo>
                  <a:lnTo>
                    <a:pt x="216" y="152"/>
                  </a:lnTo>
                  <a:lnTo>
                    <a:pt x="204" y="162"/>
                  </a:lnTo>
                  <a:lnTo>
                    <a:pt x="192" y="170"/>
                  </a:lnTo>
                  <a:lnTo>
                    <a:pt x="176" y="174"/>
                  </a:lnTo>
                  <a:lnTo>
                    <a:pt x="160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119"/>
            <p:cNvSpPr>
              <a:spLocks/>
            </p:cNvSpPr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0" name="Freeform 120"/>
            <p:cNvSpPr>
              <a:spLocks/>
            </p:cNvSpPr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35878" y="3556124"/>
            <a:ext cx="396153" cy="396149"/>
            <a:chOff x="3962400" y="1962150"/>
            <a:chExt cx="406400" cy="406400"/>
          </a:xfrm>
          <a:solidFill>
            <a:schemeClr val="bg1"/>
          </a:solidFill>
        </p:grpSpPr>
        <p:sp>
          <p:nvSpPr>
            <p:cNvPr id="22" name="Freeform 121"/>
            <p:cNvSpPr>
              <a:spLocks noEditPoints="1"/>
            </p:cNvSpPr>
            <p:nvPr/>
          </p:nvSpPr>
          <p:spPr bwMode="auto">
            <a:xfrm>
              <a:off x="3962400" y="1962150"/>
              <a:ext cx="406400" cy="406400"/>
            </a:xfrm>
            <a:custGeom>
              <a:avLst/>
              <a:gdLst/>
              <a:ahLst/>
              <a:cxnLst>
                <a:cxn ang="0">
                  <a:pos x="176" y="0"/>
                </a:cxn>
                <a:cxn ang="0">
                  <a:pos x="144" y="6"/>
                </a:cxn>
                <a:cxn ang="0">
                  <a:pos x="120" y="24"/>
                </a:cxn>
                <a:cxn ang="0">
                  <a:pos x="102" y="48"/>
                </a:cxn>
                <a:cxn ang="0">
                  <a:pos x="96" y="80"/>
                </a:cxn>
                <a:cxn ang="0">
                  <a:pos x="98" y="94"/>
                </a:cxn>
                <a:cxn ang="0">
                  <a:pos x="4" y="206"/>
                </a:cxn>
                <a:cxn ang="0">
                  <a:pos x="2" y="210"/>
                </a:cxn>
                <a:cxn ang="0">
                  <a:pos x="0" y="240"/>
                </a:cxn>
                <a:cxn ang="0">
                  <a:pos x="2" y="246"/>
                </a:cxn>
                <a:cxn ang="0">
                  <a:pos x="10" y="254"/>
                </a:cxn>
                <a:cxn ang="0">
                  <a:pos x="40" y="256"/>
                </a:cxn>
                <a:cxn ang="0">
                  <a:pos x="46" y="254"/>
                </a:cxn>
                <a:cxn ang="0">
                  <a:pos x="62" y="240"/>
                </a:cxn>
                <a:cxn ang="0">
                  <a:pos x="80" y="240"/>
                </a:cxn>
                <a:cxn ang="0">
                  <a:pos x="92" y="236"/>
                </a:cxn>
                <a:cxn ang="0">
                  <a:pos x="96" y="224"/>
                </a:cxn>
                <a:cxn ang="0">
                  <a:pos x="112" y="208"/>
                </a:cxn>
                <a:cxn ang="0">
                  <a:pos x="118" y="206"/>
                </a:cxn>
                <a:cxn ang="0">
                  <a:pos x="126" y="198"/>
                </a:cxn>
                <a:cxn ang="0">
                  <a:pos x="128" y="174"/>
                </a:cxn>
                <a:cxn ang="0">
                  <a:pos x="146" y="154"/>
                </a:cxn>
                <a:cxn ang="0">
                  <a:pos x="176" y="160"/>
                </a:cxn>
                <a:cxn ang="0">
                  <a:pos x="192" y="158"/>
                </a:cxn>
                <a:cxn ang="0">
                  <a:pos x="220" y="146"/>
                </a:cxn>
                <a:cxn ang="0">
                  <a:pos x="242" y="124"/>
                </a:cxn>
                <a:cxn ang="0">
                  <a:pos x="254" y="96"/>
                </a:cxn>
                <a:cxn ang="0">
                  <a:pos x="256" y="80"/>
                </a:cxn>
                <a:cxn ang="0">
                  <a:pos x="250" y="48"/>
                </a:cxn>
                <a:cxn ang="0">
                  <a:pos x="232" y="24"/>
                </a:cxn>
                <a:cxn ang="0">
                  <a:pos x="208" y="6"/>
                </a:cxn>
                <a:cxn ang="0">
                  <a:pos x="176" y="0"/>
                </a:cxn>
                <a:cxn ang="0">
                  <a:pos x="176" y="144"/>
                </a:cxn>
                <a:cxn ang="0">
                  <a:pos x="158" y="142"/>
                </a:cxn>
                <a:cxn ang="0">
                  <a:pos x="140" y="138"/>
                </a:cxn>
                <a:cxn ang="0">
                  <a:pos x="116" y="162"/>
                </a:cxn>
                <a:cxn ang="0">
                  <a:pos x="114" y="168"/>
                </a:cxn>
                <a:cxn ang="0">
                  <a:pos x="112" y="192"/>
                </a:cxn>
                <a:cxn ang="0">
                  <a:pos x="96" y="192"/>
                </a:cxn>
                <a:cxn ang="0">
                  <a:pos x="84" y="196"/>
                </a:cxn>
                <a:cxn ang="0">
                  <a:pos x="80" y="208"/>
                </a:cxn>
                <a:cxn ang="0">
                  <a:pos x="62" y="224"/>
                </a:cxn>
                <a:cxn ang="0">
                  <a:pos x="56" y="226"/>
                </a:cxn>
                <a:cxn ang="0">
                  <a:pos x="38" y="240"/>
                </a:cxn>
                <a:cxn ang="0">
                  <a:pos x="16" y="218"/>
                </a:cxn>
                <a:cxn ang="0">
                  <a:pos x="110" y="124"/>
                </a:cxn>
                <a:cxn ang="0">
                  <a:pos x="122" y="112"/>
                </a:cxn>
                <a:cxn ang="0">
                  <a:pos x="114" y="98"/>
                </a:cxn>
                <a:cxn ang="0">
                  <a:pos x="112" y="80"/>
                </a:cxn>
                <a:cxn ang="0">
                  <a:pos x="114" y="68"/>
                </a:cxn>
                <a:cxn ang="0">
                  <a:pos x="122" y="44"/>
                </a:cxn>
                <a:cxn ang="0">
                  <a:pos x="140" y="26"/>
                </a:cxn>
                <a:cxn ang="0">
                  <a:pos x="164" y="18"/>
                </a:cxn>
                <a:cxn ang="0">
                  <a:pos x="176" y="16"/>
                </a:cxn>
                <a:cxn ang="0">
                  <a:pos x="200" y="22"/>
                </a:cxn>
                <a:cxn ang="0">
                  <a:pos x="222" y="34"/>
                </a:cxn>
                <a:cxn ang="0">
                  <a:pos x="234" y="56"/>
                </a:cxn>
                <a:cxn ang="0">
                  <a:pos x="240" y="80"/>
                </a:cxn>
                <a:cxn ang="0">
                  <a:pos x="238" y="92"/>
                </a:cxn>
                <a:cxn ang="0">
                  <a:pos x="230" y="116"/>
                </a:cxn>
                <a:cxn ang="0">
                  <a:pos x="212" y="134"/>
                </a:cxn>
                <a:cxn ang="0">
                  <a:pos x="188" y="142"/>
                </a:cxn>
              </a:cxnLst>
              <a:rect l="0" t="0" r="r" b="b"/>
              <a:pathLst>
                <a:path w="256" h="256">
                  <a:moveTo>
                    <a:pt x="176" y="0"/>
                  </a:moveTo>
                  <a:lnTo>
                    <a:pt x="176" y="0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32" y="14"/>
                  </a:lnTo>
                  <a:lnTo>
                    <a:pt x="120" y="24"/>
                  </a:lnTo>
                  <a:lnTo>
                    <a:pt x="110" y="36"/>
                  </a:lnTo>
                  <a:lnTo>
                    <a:pt x="102" y="48"/>
                  </a:lnTo>
                  <a:lnTo>
                    <a:pt x="98" y="64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8" y="94"/>
                  </a:lnTo>
                  <a:lnTo>
                    <a:pt x="102" y="110"/>
                  </a:lnTo>
                  <a:lnTo>
                    <a:pt x="4" y="206"/>
                  </a:lnTo>
                  <a:lnTo>
                    <a:pt x="4" y="206"/>
                  </a:lnTo>
                  <a:lnTo>
                    <a:pt x="2" y="210"/>
                  </a:lnTo>
                  <a:lnTo>
                    <a:pt x="0" y="216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" y="246"/>
                  </a:lnTo>
                  <a:lnTo>
                    <a:pt x="4" y="252"/>
                  </a:lnTo>
                  <a:lnTo>
                    <a:pt x="10" y="254"/>
                  </a:lnTo>
                  <a:lnTo>
                    <a:pt x="16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6" y="254"/>
                  </a:lnTo>
                  <a:lnTo>
                    <a:pt x="50" y="252"/>
                  </a:lnTo>
                  <a:lnTo>
                    <a:pt x="62" y="240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86" y="238"/>
                  </a:lnTo>
                  <a:lnTo>
                    <a:pt x="92" y="236"/>
                  </a:lnTo>
                  <a:lnTo>
                    <a:pt x="94" y="230"/>
                  </a:lnTo>
                  <a:lnTo>
                    <a:pt x="96" y="224"/>
                  </a:lnTo>
                  <a:lnTo>
                    <a:pt x="96" y="208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18" y="206"/>
                  </a:lnTo>
                  <a:lnTo>
                    <a:pt x="124" y="204"/>
                  </a:lnTo>
                  <a:lnTo>
                    <a:pt x="126" y="198"/>
                  </a:lnTo>
                  <a:lnTo>
                    <a:pt x="128" y="192"/>
                  </a:lnTo>
                  <a:lnTo>
                    <a:pt x="128" y="174"/>
                  </a:lnTo>
                  <a:lnTo>
                    <a:pt x="146" y="154"/>
                  </a:lnTo>
                  <a:lnTo>
                    <a:pt x="146" y="154"/>
                  </a:lnTo>
                  <a:lnTo>
                    <a:pt x="162" y="158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92" y="158"/>
                  </a:lnTo>
                  <a:lnTo>
                    <a:pt x="208" y="154"/>
                  </a:lnTo>
                  <a:lnTo>
                    <a:pt x="220" y="146"/>
                  </a:lnTo>
                  <a:lnTo>
                    <a:pt x="232" y="136"/>
                  </a:lnTo>
                  <a:lnTo>
                    <a:pt x="242" y="124"/>
                  </a:lnTo>
                  <a:lnTo>
                    <a:pt x="250" y="112"/>
                  </a:lnTo>
                  <a:lnTo>
                    <a:pt x="254" y="96"/>
                  </a:lnTo>
                  <a:lnTo>
                    <a:pt x="256" y="80"/>
                  </a:lnTo>
                  <a:lnTo>
                    <a:pt x="256" y="80"/>
                  </a:lnTo>
                  <a:lnTo>
                    <a:pt x="254" y="64"/>
                  </a:lnTo>
                  <a:lnTo>
                    <a:pt x="250" y="48"/>
                  </a:lnTo>
                  <a:lnTo>
                    <a:pt x="242" y="36"/>
                  </a:lnTo>
                  <a:lnTo>
                    <a:pt x="232" y="24"/>
                  </a:lnTo>
                  <a:lnTo>
                    <a:pt x="220" y="14"/>
                  </a:lnTo>
                  <a:lnTo>
                    <a:pt x="208" y="6"/>
                  </a:lnTo>
                  <a:lnTo>
                    <a:pt x="192" y="2"/>
                  </a:lnTo>
                  <a:lnTo>
                    <a:pt x="176" y="0"/>
                  </a:lnTo>
                  <a:close/>
                  <a:moveTo>
                    <a:pt x="176" y="144"/>
                  </a:moveTo>
                  <a:lnTo>
                    <a:pt x="176" y="144"/>
                  </a:lnTo>
                  <a:lnTo>
                    <a:pt x="168" y="144"/>
                  </a:lnTo>
                  <a:lnTo>
                    <a:pt x="158" y="142"/>
                  </a:lnTo>
                  <a:lnTo>
                    <a:pt x="144" y="134"/>
                  </a:lnTo>
                  <a:lnTo>
                    <a:pt x="140" y="138"/>
                  </a:lnTo>
                  <a:lnTo>
                    <a:pt x="132" y="146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4" y="168"/>
                  </a:lnTo>
                  <a:lnTo>
                    <a:pt x="112" y="174"/>
                  </a:lnTo>
                  <a:lnTo>
                    <a:pt x="112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0" y="194"/>
                  </a:lnTo>
                  <a:lnTo>
                    <a:pt x="84" y="196"/>
                  </a:lnTo>
                  <a:lnTo>
                    <a:pt x="82" y="202"/>
                  </a:lnTo>
                  <a:lnTo>
                    <a:pt x="80" y="208"/>
                  </a:lnTo>
                  <a:lnTo>
                    <a:pt x="80" y="224"/>
                  </a:lnTo>
                  <a:lnTo>
                    <a:pt x="62" y="224"/>
                  </a:lnTo>
                  <a:lnTo>
                    <a:pt x="62" y="224"/>
                  </a:lnTo>
                  <a:lnTo>
                    <a:pt x="56" y="226"/>
                  </a:lnTo>
                  <a:lnTo>
                    <a:pt x="50" y="228"/>
                  </a:lnTo>
                  <a:lnTo>
                    <a:pt x="38" y="240"/>
                  </a:lnTo>
                  <a:lnTo>
                    <a:pt x="16" y="240"/>
                  </a:lnTo>
                  <a:lnTo>
                    <a:pt x="16" y="218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22" y="112"/>
                  </a:lnTo>
                  <a:lnTo>
                    <a:pt x="122" y="112"/>
                  </a:lnTo>
                  <a:lnTo>
                    <a:pt x="114" y="98"/>
                  </a:lnTo>
                  <a:lnTo>
                    <a:pt x="112" y="8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4" y="68"/>
                  </a:lnTo>
                  <a:lnTo>
                    <a:pt x="118" y="56"/>
                  </a:lnTo>
                  <a:lnTo>
                    <a:pt x="122" y="44"/>
                  </a:lnTo>
                  <a:lnTo>
                    <a:pt x="130" y="34"/>
                  </a:lnTo>
                  <a:lnTo>
                    <a:pt x="140" y="26"/>
                  </a:lnTo>
                  <a:lnTo>
                    <a:pt x="152" y="22"/>
                  </a:lnTo>
                  <a:lnTo>
                    <a:pt x="164" y="18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88" y="18"/>
                  </a:lnTo>
                  <a:lnTo>
                    <a:pt x="200" y="22"/>
                  </a:lnTo>
                  <a:lnTo>
                    <a:pt x="212" y="26"/>
                  </a:lnTo>
                  <a:lnTo>
                    <a:pt x="222" y="34"/>
                  </a:lnTo>
                  <a:lnTo>
                    <a:pt x="230" y="44"/>
                  </a:lnTo>
                  <a:lnTo>
                    <a:pt x="234" y="56"/>
                  </a:lnTo>
                  <a:lnTo>
                    <a:pt x="238" y="68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92"/>
                  </a:lnTo>
                  <a:lnTo>
                    <a:pt x="234" y="104"/>
                  </a:lnTo>
                  <a:lnTo>
                    <a:pt x="230" y="116"/>
                  </a:lnTo>
                  <a:lnTo>
                    <a:pt x="222" y="126"/>
                  </a:lnTo>
                  <a:lnTo>
                    <a:pt x="212" y="134"/>
                  </a:lnTo>
                  <a:lnTo>
                    <a:pt x="200" y="138"/>
                  </a:lnTo>
                  <a:lnTo>
                    <a:pt x="188" y="142"/>
                  </a:lnTo>
                  <a:lnTo>
                    <a:pt x="176" y="1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3" name="Freeform 124"/>
            <p:cNvSpPr>
              <a:spLocks noEditPoints="1"/>
            </p:cNvSpPr>
            <p:nvPr/>
          </p:nvSpPr>
          <p:spPr bwMode="auto">
            <a:xfrm>
              <a:off x="4216400" y="2012950"/>
              <a:ext cx="101600" cy="101600"/>
            </a:xfrm>
            <a:custGeom>
              <a:avLst/>
              <a:gdLst/>
              <a:ahLst/>
              <a:cxnLst>
                <a:cxn ang="0">
                  <a:pos x="62" y="34"/>
                </a:cxn>
                <a:cxn ang="0">
                  <a:pos x="62" y="34"/>
                </a:cxn>
                <a:cxn ang="0">
                  <a:pos x="48" y="16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6" y="4"/>
                </a:cxn>
                <a:cxn ang="0">
                  <a:pos x="10" y="10"/>
                </a:cxn>
                <a:cxn ang="0">
                  <a:pos x="4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16" y="48"/>
                </a:cxn>
                <a:cxn ang="0">
                  <a:pos x="34" y="62"/>
                </a:cxn>
                <a:cxn ang="0">
                  <a:pos x="34" y="62"/>
                </a:cxn>
                <a:cxn ang="0">
                  <a:pos x="3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8"/>
                </a:cxn>
                <a:cxn ang="0">
                  <a:pos x="64" y="40"/>
                </a:cxn>
                <a:cxn ang="0">
                  <a:pos x="64" y="40"/>
                </a:cxn>
                <a:cxn ang="0">
                  <a:pos x="64" y="38"/>
                </a:cxn>
                <a:cxn ang="0">
                  <a:pos x="64" y="38"/>
                </a:cxn>
                <a:cxn ang="0">
                  <a:pos x="62" y="34"/>
                </a:cxn>
                <a:cxn ang="0">
                  <a:pos x="38" y="56"/>
                </a:cxn>
                <a:cxn ang="0">
                  <a:pos x="38" y="56"/>
                </a:cxn>
                <a:cxn ang="0">
                  <a:pos x="22" y="42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0" y="20"/>
                </a:cxn>
                <a:cxn ang="0">
                  <a:pos x="14" y="14"/>
                </a:cxn>
                <a:cxn ang="0">
                  <a:pos x="20" y="10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42" y="22"/>
                </a:cxn>
                <a:cxn ang="0">
                  <a:pos x="56" y="38"/>
                </a:cxn>
                <a:cxn ang="0">
                  <a:pos x="56" y="38"/>
                </a:cxn>
                <a:cxn ang="0">
                  <a:pos x="54" y="44"/>
                </a:cxn>
                <a:cxn ang="0">
                  <a:pos x="50" y="50"/>
                </a:cxn>
                <a:cxn ang="0">
                  <a:pos x="44" y="54"/>
                </a:cxn>
                <a:cxn ang="0">
                  <a:pos x="38" y="56"/>
                </a:cxn>
              </a:cxnLst>
              <a:rect l="0" t="0" r="r" b="b"/>
              <a:pathLst>
                <a:path w="64" h="64">
                  <a:moveTo>
                    <a:pt x="62" y="34"/>
                  </a:moveTo>
                  <a:lnTo>
                    <a:pt x="62" y="34"/>
                  </a:lnTo>
                  <a:lnTo>
                    <a:pt x="48" y="1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4"/>
                  </a:lnTo>
                  <a:lnTo>
                    <a:pt x="10" y="10"/>
                  </a:lnTo>
                  <a:lnTo>
                    <a:pt x="4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6" y="48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2" y="34"/>
                  </a:lnTo>
                  <a:close/>
                  <a:moveTo>
                    <a:pt x="38" y="56"/>
                  </a:moveTo>
                  <a:lnTo>
                    <a:pt x="38" y="56"/>
                  </a:lnTo>
                  <a:lnTo>
                    <a:pt x="22" y="42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0"/>
                  </a:lnTo>
                  <a:lnTo>
                    <a:pt x="14" y="14"/>
                  </a:lnTo>
                  <a:lnTo>
                    <a:pt x="20" y="1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42" y="22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4" y="44"/>
                  </a:lnTo>
                  <a:lnTo>
                    <a:pt x="50" y="50"/>
                  </a:lnTo>
                  <a:lnTo>
                    <a:pt x="44" y="54"/>
                  </a:lnTo>
                  <a:lnTo>
                    <a:pt x="38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857147" y="4283524"/>
            <a:ext cx="884188" cy="0"/>
          </a:xfrm>
          <a:prstGeom prst="line">
            <a:avLst/>
          </a:prstGeom>
          <a:ln w="9525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658100" y="3264167"/>
            <a:ext cx="663573" cy="0"/>
          </a:xfrm>
          <a:prstGeom prst="line">
            <a:avLst/>
          </a:prstGeom>
          <a:ln w="9525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735880" y="4944326"/>
            <a:ext cx="1585794" cy="0"/>
          </a:xfrm>
          <a:prstGeom prst="line">
            <a:avLst/>
          </a:prstGeom>
          <a:ln w="9525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16068" y="327378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3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506640" y="2475631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3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24204" y="3273887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3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09095" y="4085094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3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8423386" y="3087213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8495614" y="3411924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1412386" y="248814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70"/>
          <p:cNvSpPr txBox="1"/>
          <p:nvPr/>
        </p:nvSpPr>
        <p:spPr>
          <a:xfrm>
            <a:off x="1005968" y="281285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8423386" y="4742615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61"/>
          <p:cNvSpPr txBox="1"/>
          <p:nvPr/>
        </p:nvSpPr>
        <p:spPr>
          <a:xfrm>
            <a:off x="8495614" y="5067326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 Placeholder 2"/>
          <p:cNvSpPr txBox="1">
            <a:spLocks/>
          </p:cNvSpPr>
          <p:nvPr/>
        </p:nvSpPr>
        <p:spPr>
          <a:xfrm>
            <a:off x="1394690" y="4046841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TextBox 70"/>
          <p:cNvSpPr txBox="1"/>
          <p:nvPr/>
        </p:nvSpPr>
        <p:spPr>
          <a:xfrm>
            <a:off x="988272" y="4371551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3095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20"/>
          <p:cNvSpPr>
            <a:spLocks/>
          </p:cNvSpPr>
          <p:nvPr/>
        </p:nvSpPr>
        <p:spPr bwMode="auto">
          <a:xfrm>
            <a:off x="3478743" y="2948518"/>
            <a:ext cx="1377951" cy="1380066"/>
          </a:xfrm>
          <a:custGeom>
            <a:avLst/>
            <a:gdLst>
              <a:gd name="T0" fmla="*/ 1014 w 1175"/>
              <a:gd name="T1" fmla="*/ 568 h 1175"/>
              <a:gd name="T2" fmla="*/ 892 w 1175"/>
              <a:gd name="T3" fmla="*/ 624 h 1175"/>
              <a:gd name="T4" fmla="*/ 892 w 1175"/>
              <a:gd name="T5" fmla="*/ 283 h 1175"/>
              <a:gd name="T6" fmla="*/ 552 w 1175"/>
              <a:gd name="T7" fmla="*/ 283 h 1175"/>
              <a:gd name="T8" fmla="*/ 607 w 1175"/>
              <a:gd name="T9" fmla="*/ 161 h 1175"/>
              <a:gd name="T10" fmla="*/ 446 w 1175"/>
              <a:gd name="T11" fmla="*/ 0 h 1175"/>
              <a:gd name="T12" fmla="*/ 285 w 1175"/>
              <a:gd name="T13" fmla="*/ 161 h 1175"/>
              <a:gd name="T14" fmla="*/ 341 w 1175"/>
              <a:gd name="T15" fmla="*/ 283 h 1175"/>
              <a:gd name="T16" fmla="*/ 0 w 1175"/>
              <a:gd name="T17" fmla="*/ 283 h 1175"/>
              <a:gd name="T18" fmla="*/ 0 w 1175"/>
              <a:gd name="T19" fmla="*/ 1175 h 1175"/>
              <a:gd name="T20" fmla="*/ 341 w 1175"/>
              <a:gd name="T21" fmla="*/ 1175 h 1175"/>
              <a:gd name="T22" fmla="*/ 285 w 1175"/>
              <a:gd name="T23" fmla="*/ 1054 h 1175"/>
              <a:gd name="T24" fmla="*/ 446 w 1175"/>
              <a:gd name="T25" fmla="*/ 893 h 1175"/>
              <a:gd name="T26" fmla="*/ 607 w 1175"/>
              <a:gd name="T27" fmla="*/ 1054 h 1175"/>
              <a:gd name="T28" fmla="*/ 552 w 1175"/>
              <a:gd name="T29" fmla="*/ 1175 h 1175"/>
              <a:gd name="T30" fmla="*/ 892 w 1175"/>
              <a:gd name="T31" fmla="*/ 1175 h 1175"/>
              <a:gd name="T32" fmla="*/ 892 w 1175"/>
              <a:gd name="T33" fmla="*/ 835 h 1175"/>
              <a:gd name="T34" fmla="*/ 1014 w 1175"/>
              <a:gd name="T35" fmla="*/ 890 h 1175"/>
              <a:gd name="T36" fmla="*/ 1175 w 1175"/>
              <a:gd name="T37" fmla="*/ 729 h 1175"/>
              <a:gd name="T38" fmla="*/ 1014 w 1175"/>
              <a:gd name="T39" fmla="*/ 56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5" h="1175">
                <a:moveTo>
                  <a:pt x="1014" y="568"/>
                </a:moveTo>
                <a:cubicBezTo>
                  <a:pt x="965" y="568"/>
                  <a:pt x="922" y="590"/>
                  <a:pt x="892" y="624"/>
                </a:cubicBezTo>
                <a:cubicBezTo>
                  <a:pt x="892" y="283"/>
                  <a:pt x="892" y="283"/>
                  <a:pt x="892" y="283"/>
                </a:cubicBezTo>
                <a:cubicBezTo>
                  <a:pt x="552" y="283"/>
                  <a:pt x="552" y="283"/>
                  <a:pt x="552" y="283"/>
                </a:cubicBezTo>
                <a:cubicBezTo>
                  <a:pt x="586" y="253"/>
                  <a:pt x="607" y="210"/>
                  <a:pt x="607" y="161"/>
                </a:cubicBezTo>
                <a:cubicBezTo>
                  <a:pt x="607" y="72"/>
                  <a:pt x="535" y="0"/>
                  <a:pt x="446" y="0"/>
                </a:cubicBezTo>
                <a:cubicBezTo>
                  <a:pt x="357" y="0"/>
                  <a:pt x="285" y="72"/>
                  <a:pt x="285" y="161"/>
                </a:cubicBezTo>
                <a:cubicBezTo>
                  <a:pt x="285" y="210"/>
                  <a:pt x="307" y="253"/>
                  <a:pt x="34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1" y="1175"/>
                  <a:pt x="341" y="1175"/>
                  <a:pt x="341" y="1175"/>
                </a:cubicBezTo>
                <a:cubicBezTo>
                  <a:pt x="307" y="1146"/>
                  <a:pt x="285" y="1102"/>
                  <a:pt x="285" y="1054"/>
                </a:cubicBezTo>
                <a:cubicBezTo>
                  <a:pt x="285" y="965"/>
                  <a:pt x="357" y="893"/>
                  <a:pt x="446" y="893"/>
                </a:cubicBezTo>
                <a:cubicBezTo>
                  <a:pt x="535" y="893"/>
                  <a:pt x="607" y="965"/>
                  <a:pt x="607" y="1054"/>
                </a:cubicBezTo>
                <a:cubicBezTo>
                  <a:pt x="607" y="1102"/>
                  <a:pt x="586" y="1146"/>
                  <a:pt x="552" y="1175"/>
                </a:cubicBezTo>
                <a:cubicBezTo>
                  <a:pt x="892" y="1175"/>
                  <a:pt x="892" y="1175"/>
                  <a:pt x="892" y="1175"/>
                </a:cubicBezTo>
                <a:cubicBezTo>
                  <a:pt x="892" y="835"/>
                  <a:pt x="892" y="835"/>
                  <a:pt x="892" y="835"/>
                </a:cubicBezTo>
                <a:cubicBezTo>
                  <a:pt x="922" y="869"/>
                  <a:pt x="965" y="890"/>
                  <a:pt x="1014" y="890"/>
                </a:cubicBezTo>
                <a:cubicBezTo>
                  <a:pt x="1103" y="890"/>
                  <a:pt x="1175" y="818"/>
                  <a:pt x="1175" y="729"/>
                </a:cubicBezTo>
                <a:cubicBezTo>
                  <a:pt x="1175" y="640"/>
                  <a:pt x="1103" y="568"/>
                  <a:pt x="1014" y="568"/>
                </a:cubicBezTo>
                <a:close/>
              </a:path>
            </a:pathLst>
          </a:custGeom>
          <a:solidFill>
            <a:srgbClr val="22222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Freeform 21"/>
          <p:cNvSpPr>
            <a:spLocks/>
          </p:cNvSpPr>
          <p:nvPr/>
        </p:nvSpPr>
        <p:spPr bwMode="auto">
          <a:xfrm>
            <a:off x="4524376" y="3280834"/>
            <a:ext cx="1380066" cy="1380066"/>
          </a:xfrm>
          <a:custGeom>
            <a:avLst/>
            <a:gdLst>
              <a:gd name="T0" fmla="*/ 1014 w 1175"/>
              <a:gd name="T1" fmla="*/ 285 h 1175"/>
              <a:gd name="T2" fmla="*/ 893 w 1175"/>
              <a:gd name="T3" fmla="*/ 341 h 1175"/>
              <a:gd name="T4" fmla="*/ 893 w 1175"/>
              <a:gd name="T5" fmla="*/ 0 h 1175"/>
              <a:gd name="T6" fmla="*/ 552 w 1175"/>
              <a:gd name="T7" fmla="*/ 0 h 1175"/>
              <a:gd name="T8" fmla="*/ 608 w 1175"/>
              <a:gd name="T9" fmla="*/ 122 h 1175"/>
              <a:gd name="T10" fmla="*/ 446 w 1175"/>
              <a:gd name="T11" fmla="*/ 283 h 1175"/>
              <a:gd name="T12" fmla="*/ 285 w 1175"/>
              <a:gd name="T13" fmla="*/ 122 h 1175"/>
              <a:gd name="T14" fmla="*/ 341 w 1175"/>
              <a:gd name="T15" fmla="*/ 0 h 1175"/>
              <a:gd name="T16" fmla="*/ 0 w 1175"/>
              <a:gd name="T17" fmla="*/ 0 h 1175"/>
              <a:gd name="T18" fmla="*/ 0 w 1175"/>
              <a:gd name="T19" fmla="*/ 341 h 1175"/>
              <a:gd name="T20" fmla="*/ 122 w 1175"/>
              <a:gd name="T21" fmla="*/ 285 h 1175"/>
              <a:gd name="T22" fmla="*/ 283 w 1175"/>
              <a:gd name="T23" fmla="*/ 446 h 1175"/>
              <a:gd name="T24" fmla="*/ 122 w 1175"/>
              <a:gd name="T25" fmla="*/ 607 h 1175"/>
              <a:gd name="T26" fmla="*/ 0 w 1175"/>
              <a:gd name="T27" fmla="*/ 552 h 1175"/>
              <a:gd name="T28" fmla="*/ 0 w 1175"/>
              <a:gd name="T29" fmla="*/ 892 h 1175"/>
              <a:gd name="T30" fmla="*/ 341 w 1175"/>
              <a:gd name="T31" fmla="*/ 892 h 1175"/>
              <a:gd name="T32" fmla="*/ 285 w 1175"/>
              <a:gd name="T33" fmla="*/ 1014 h 1175"/>
              <a:gd name="T34" fmla="*/ 446 w 1175"/>
              <a:gd name="T35" fmla="*/ 1175 h 1175"/>
              <a:gd name="T36" fmla="*/ 608 w 1175"/>
              <a:gd name="T37" fmla="*/ 1014 h 1175"/>
              <a:gd name="T38" fmla="*/ 552 w 1175"/>
              <a:gd name="T39" fmla="*/ 892 h 1175"/>
              <a:gd name="T40" fmla="*/ 893 w 1175"/>
              <a:gd name="T41" fmla="*/ 892 h 1175"/>
              <a:gd name="T42" fmla="*/ 893 w 1175"/>
              <a:gd name="T43" fmla="*/ 552 h 1175"/>
              <a:gd name="T44" fmla="*/ 1014 w 1175"/>
              <a:gd name="T45" fmla="*/ 607 h 1175"/>
              <a:gd name="T46" fmla="*/ 1175 w 1175"/>
              <a:gd name="T47" fmla="*/ 446 h 1175"/>
              <a:gd name="T48" fmla="*/ 1014 w 1175"/>
              <a:gd name="T49" fmla="*/ 28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285"/>
                </a:moveTo>
                <a:cubicBezTo>
                  <a:pt x="966" y="285"/>
                  <a:pt x="922" y="307"/>
                  <a:pt x="893" y="341"/>
                </a:cubicBezTo>
                <a:cubicBezTo>
                  <a:pt x="893" y="0"/>
                  <a:pt x="893" y="0"/>
                  <a:pt x="893" y="0"/>
                </a:cubicBezTo>
                <a:cubicBezTo>
                  <a:pt x="552" y="0"/>
                  <a:pt x="552" y="0"/>
                  <a:pt x="552" y="0"/>
                </a:cubicBezTo>
                <a:cubicBezTo>
                  <a:pt x="586" y="30"/>
                  <a:pt x="608" y="73"/>
                  <a:pt x="608" y="122"/>
                </a:cubicBezTo>
                <a:cubicBezTo>
                  <a:pt x="608" y="211"/>
                  <a:pt x="535" y="283"/>
                  <a:pt x="446" y="283"/>
                </a:cubicBezTo>
                <a:cubicBezTo>
                  <a:pt x="358" y="283"/>
                  <a:pt x="285" y="211"/>
                  <a:pt x="285" y="122"/>
                </a:cubicBezTo>
                <a:cubicBezTo>
                  <a:pt x="285" y="73"/>
                  <a:pt x="307" y="30"/>
                  <a:pt x="3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30" y="307"/>
                  <a:pt x="73" y="285"/>
                  <a:pt x="122" y="285"/>
                </a:cubicBezTo>
                <a:cubicBezTo>
                  <a:pt x="211" y="285"/>
                  <a:pt x="283" y="357"/>
                  <a:pt x="283" y="446"/>
                </a:cubicBezTo>
                <a:cubicBezTo>
                  <a:pt x="283" y="535"/>
                  <a:pt x="211" y="607"/>
                  <a:pt x="122" y="607"/>
                </a:cubicBezTo>
                <a:cubicBezTo>
                  <a:pt x="73" y="607"/>
                  <a:pt x="30" y="586"/>
                  <a:pt x="0" y="552"/>
                </a:cubicBezTo>
                <a:cubicBezTo>
                  <a:pt x="0" y="892"/>
                  <a:pt x="0" y="892"/>
                  <a:pt x="0" y="892"/>
                </a:cubicBezTo>
                <a:cubicBezTo>
                  <a:pt x="341" y="892"/>
                  <a:pt x="341" y="892"/>
                  <a:pt x="341" y="892"/>
                </a:cubicBezTo>
                <a:cubicBezTo>
                  <a:pt x="307" y="922"/>
                  <a:pt x="285" y="965"/>
                  <a:pt x="285" y="1014"/>
                </a:cubicBezTo>
                <a:cubicBezTo>
                  <a:pt x="285" y="1103"/>
                  <a:pt x="358" y="1175"/>
                  <a:pt x="446" y="1175"/>
                </a:cubicBezTo>
                <a:cubicBezTo>
                  <a:pt x="535" y="1175"/>
                  <a:pt x="608" y="1103"/>
                  <a:pt x="608" y="1014"/>
                </a:cubicBezTo>
                <a:cubicBezTo>
                  <a:pt x="608" y="965"/>
                  <a:pt x="586" y="922"/>
                  <a:pt x="552" y="892"/>
                </a:cubicBezTo>
                <a:cubicBezTo>
                  <a:pt x="893" y="892"/>
                  <a:pt x="893" y="892"/>
                  <a:pt x="893" y="892"/>
                </a:cubicBezTo>
                <a:cubicBezTo>
                  <a:pt x="893" y="552"/>
                  <a:pt x="893" y="552"/>
                  <a:pt x="893" y="552"/>
                </a:cubicBezTo>
                <a:cubicBezTo>
                  <a:pt x="922" y="586"/>
                  <a:pt x="966" y="607"/>
                  <a:pt x="1014" y="607"/>
                </a:cubicBezTo>
                <a:cubicBezTo>
                  <a:pt x="1103" y="607"/>
                  <a:pt x="1175" y="535"/>
                  <a:pt x="1175" y="446"/>
                </a:cubicBezTo>
                <a:cubicBezTo>
                  <a:pt x="1175" y="357"/>
                  <a:pt x="1103" y="285"/>
                  <a:pt x="1014" y="285"/>
                </a:cubicBez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34" name="Freeform 22"/>
          <p:cNvSpPr>
            <a:spLocks/>
          </p:cNvSpPr>
          <p:nvPr/>
        </p:nvSpPr>
        <p:spPr bwMode="auto">
          <a:xfrm>
            <a:off x="5572125" y="2948518"/>
            <a:ext cx="1380066" cy="1380066"/>
          </a:xfrm>
          <a:custGeom>
            <a:avLst/>
            <a:gdLst>
              <a:gd name="T0" fmla="*/ 1014 w 1175"/>
              <a:gd name="T1" fmla="*/ 568 h 1175"/>
              <a:gd name="T2" fmla="*/ 892 w 1175"/>
              <a:gd name="T3" fmla="*/ 624 h 1175"/>
              <a:gd name="T4" fmla="*/ 892 w 1175"/>
              <a:gd name="T5" fmla="*/ 283 h 1175"/>
              <a:gd name="T6" fmla="*/ 551 w 1175"/>
              <a:gd name="T7" fmla="*/ 283 h 1175"/>
              <a:gd name="T8" fmla="*/ 607 w 1175"/>
              <a:gd name="T9" fmla="*/ 161 h 1175"/>
              <a:gd name="T10" fmla="*/ 446 w 1175"/>
              <a:gd name="T11" fmla="*/ 0 h 1175"/>
              <a:gd name="T12" fmla="*/ 285 w 1175"/>
              <a:gd name="T13" fmla="*/ 161 h 1175"/>
              <a:gd name="T14" fmla="*/ 340 w 1175"/>
              <a:gd name="T15" fmla="*/ 283 h 1175"/>
              <a:gd name="T16" fmla="*/ 0 w 1175"/>
              <a:gd name="T17" fmla="*/ 283 h 1175"/>
              <a:gd name="T18" fmla="*/ 0 w 1175"/>
              <a:gd name="T19" fmla="*/ 624 h 1175"/>
              <a:gd name="T20" fmla="*/ 121 w 1175"/>
              <a:gd name="T21" fmla="*/ 568 h 1175"/>
              <a:gd name="T22" fmla="*/ 282 w 1175"/>
              <a:gd name="T23" fmla="*/ 729 h 1175"/>
              <a:gd name="T24" fmla="*/ 121 w 1175"/>
              <a:gd name="T25" fmla="*/ 890 h 1175"/>
              <a:gd name="T26" fmla="*/ 0 w 1175"/>
              <a:gd name="T27" fmla="*/ 835 h 1175"/>
              <a:gd name="T28" fmla="*/ 0 w 1175"/>
              <a:gd name="T29" fmla="*/ 1175 h 1175"/>
              <a:gd name="T30" fmla="*/ 340 w 1175"/>
              <a:gd name="T31" fmla="*/ 1175 h 1175"/>
              <a:gd name="T32" fmla="*/ 285 w 1175"/>
              <a:gd name="T33" fmla="*/ 1054 h 1175"/>
              <a:gd name="T34" fmla="*/ 446 w 1175"/>
              <a:gd name="T35" fmla="*/ 893 h 1175"/>
              <a:gd name="T36" fmla="*/ 607 w 1175"/>
              <a:gd name="T37" fmla="*/ 1054 h 1175"/>
              <a:gd name="T38" fmla="*/ 551 w 1175"/>
              <a:gd name="T39" fmla="*/ 1175 h 1175"/>
              <a:gd name="T40" fmla="*/ 892 w 1175"/>
              <a:gd name="T41" fmla="*/ 1175 h 1175"/>
              <a:gd name="T42" fmla="*/ 892 w 1175"/>
              <a:gd name="T43" fmla="*/ 835 h 1175"/>
              <a:gd name="T44" fmla="*/ 1014 w 1175"/>
              <a:gd name="T45" fmla="*/ 890 h 1175"/>
              <a:gd name="T46" fmla="*/ 1175 w 1175"/>
              <a:gd name="T47" fmla="*/ 729 h 1175"/>
              <a:gd name="T48" fmla="*/ 1014 w 1175"/>
              <a:gd name="T49" fmla="*/ 56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568"/>
                </a:moveTo>
                <a:cubicBezTo>
                  <a:pt x="965" y="568"/>
                  <a:pt x="922" y="590"/>
                  <a:pt x="892" y="624"/>
                </a:cubicBezTo>
                <a:cubicBezTo>
                  <a:pt x="892" y="283"/>
                  <a:pt x="892" y="283"/>
                  <a:pt x="892" y="283"/>
                </a:cubicBezTo>
                <a:cubicBezTo>
                  <a:pt x="551" y="283"/>
                  <a:pt x="551" y="283"/>
                  <a:pt x="551" y="283"/>
                </a:cubicBezTo>
                <a:cubicBezTo>
                  <a:pt x="585" y="253"/>
                  <a:pt x="607" y="210"/>
                  <a:pt x="607" y="161"/>
                </a:cubicBezTo>
                <a:cubicBezTo>
                  <a:pt x="607" y="72"/>
                  <a:pt x="535" y="0"/>
                  <a:pt x="446" y="0"/>
                </a:cubicBezTo>
                <a:cubicBezTo>
                  <a:pt x="357" y="0"/>
                  <a:pt x="285" y="72"/>
                  <a:pt x="285" y="161"/>
                </a:cubicBezTo>
                <a:cubicBezTo>
                  <a:pt x="285" y="210"/>
                  <a:pt x="306" y="253"/>
                  <a:pt x="340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624"/>
                  <a:pt x="0" y="624"/>
                  <a:pt x="0" y="624"/>
                </a:cubicBezTo>
                <a:cubicBezTo>
                  <a:pt x="29" y="590"/>
                  <a:pt x="73" y="568"/>
                  <a:pt x="121" y="568"/>
                </a:cubicBezTo>
                <a:cubicBezTo>
                  <a:pt x="210" y="568"/>
                  <a:pt x="282" y="640"/>
                  <a:pt x="282" y="729"/>
                </a:cubicBezTo>
                <a:cubicBezTo>
                  <a:pt x="282" y="818"/>
                  <a:pt x="210" y="890"/>
                  <a:pt x="121" y="890"/>
                </a:cubicBezTo>
                <a:cubicBezTo>
                  <a:pt x="73" y="890"/>
                  <a:pt x="29" y="869"/>
                  <a:pt x="0" y="835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0" y="1175"/>
                  <a:pt x="340" y="1175"/>
                  <a:pt x="340" y="1175"/>
                </a:cubicBezTo>
                <a:cubicBezTo>
                  <a:pt x="306" y="1146"/>
                  <a:pt x="285" y="1102"/>
                  <a:pt x="285" y="1054"/>
                </a:cubicBezTo>
                <a:cubicBezTo>
                  <a:pt x="285" y="965"/>
                  <a:pt x="357" y="893"/>
                  <a:pt x="446" y="893"/>
                </a:cubicBezTo>
                <a:cubicBezTo>
                  <a:pt x="535" y="893"/>
                  <a:pt x="607" y="965"/>
                  <a:pt x="607" y="1054"/>
                </a:cubicBezTo>
                <a:cubicBezTo>
                  <a:pt x="607" y="1102"/>
                  <a:pt x="585" y="1146"/>
                  <a:pt x="551" y="1175"/>
                </a:cubicBezTo>
                <a:cubicBezTo>
                  <a:pt x="892" y="1175"/>
                  <a:pt x="892" y="1175"/>
                  <a:pt x="892" y="1175"/>
                </a:cubicBezTo>
                <a:cubicBezTo>
                  <a:pt x="892" y="835"/>
                  <a:pt x="892" y="835"/>
                  <a:pt x="892" y="835"/>
                </a:cubicBezTo>
                <a:cubicBezTo>
                  <a:pt x="922" y="869"/>
                  <a:pt x="965" y="890"/>
                  <a:pt x="1014" y="890"/>
                </a:cubicBezTo>
                <a:cubicBezTo>
                  <a:pt x="1103" y="890"/>
                  <a:pt x="1175" y="818"/>
                  <a:pt x="1175" y="729"/>
                </a:cubicBezTo>
                <a:cubicBezTo>
                  <a:pt x="1175" y="640"/>
                  <a:pt x="1103" y="568"/>
                  <a:pt x="1014" y="568"/>
                </a:cubicBezTo>
                <a:close/>
              </a:path>
            </a:pathLst>
          </a:custGeom>
          <a:solidFill>
            <a:srgbClr val="22222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Freeform 23"/>
          <p:cNvSpPr>
            <a:spLocks/>
          </p:cNvSpPr>
          <p:nvPr/>
        </p:nvSpPr>
        <p:spPr bwMode="auto">
          <a:xfrm>
            <a:off x="6619876" y="3280834"/>
            <a:ext cx="1377951" cy="1380066"/>
          </a:xfrm>
          <a:custGeom>
            <a:avLst/>
            <a:gdLst>
              <a:gd name="T0" fmla="*/ 1014 w 1175"/>
              <a:gd name="T1" fmla="*/ 285 h 1175"/>
              <a:gd name="T2" fmla="*/ 892 w 1175"/>
              <a:gd name="T3" fmla="*/ 341 h 1175"/>
              <a:gd name="T4" fmla="*/ 892 w 1175"/>
              <a:gd name="T5" fmla="*/ 0 h 1175"/>
              <a:gd name="T6" fmla="*/ 552 w 1175"/>
              <a:gd name="T7" fmla="*/ 0 h 1175"/>
              <a:gd name="T8" fmla="*/ 607 w 1175"/>
              <a:gd name="T9" fmla="*/ 122 h 1175"/>
              <a:gd name="T10" fmla="*/ 446 w 1175"/>
              <a:gd name="T11" fmla="*/ 283 h 1175"/>
              <a:gd name="T12" fmla="*/ 285 w 1175"/>
              <a:gd name="T13" fmla="*/ 122 h 1175"/>
              <a:gd name="T14" fmla="*/ 341 w 1175"/>
              <a:gd name="T15" fmla="*/ 0 h 1175"/>
              <a:gd name="T16" fmla="*/ 0 w 1175"/>
              <a:gd name="T17" fmla="*/ 0 h 1175"/>
              <a:gd name="T18" fmla="*/ 0 w 1175"/>
              <a:gd name="T19" fmla="*/ 341 h 1175"/>
              <a:gd name="T20" fmla="*/ 122 w 1175"/>
              <a:gd name="T21" fmla="*/ 285 h 1175"/>
              <a:gd name="T22" fmla="*/ 283 w 1175"/>
              <a:gd name="T23" fmla="*/ 446 h 1175"/>
              <a:gd name="T24" fmla="*/ 122 w 1175"/>
              <a:gd name="T25" fmla="*/ 607 h 1175"/>
              <a:gd name="T26" fmla="*/ 0 w 1175"/>
              <a:gd name="T27" fmla="*/ 552 h 1175"/>
              <a:gd name="T28" fmla="*/ 0 w 1175"/>
              <a:gd name="T29" fmla="*/ 892 h 1175"/>
              <a:gd name="T30" fmla="*/ 341 w 1175"/>
              <a:gd name="T31" fmla="*/ 892 h 1175"/>
              <a:gd name="T32" fmla="*/ 285 w 1175"/>
              <a:gd name="T33" fmla="*/ 1014 h 1175"/>
              <a:gd name="T34" fmla="*/ 446 w 1175"/>
              <a:gd name="T35" fmla="*/ 1175 h 1175"/>
              <a:gd name="T36" fmla="*/ 607 w 1175"/>
              <a:gd name="T37" fmla="*/ 1014 h 1175"/>
              <a:gd name="T38" fmla="*/ 552 w 1175"/>
              <a:gd name="T39" fmla="*/ 892 h 1175"/>
              <a:gd name="T40" fmla="*/ 892 w 1175"/>
              <a:gd name="T41" fmla="*/ 892 h 1175"/>
              <a:gd name="T42" fmla="*/ 892 w 1175"/>
              <a:gd name="T43" fmla="*/ 552 h 1175"/>
              <a:gd name="T44" fmla="*/ 1014 w 1175"/>
              <a:gd name="T45" fmla="*/ 607 h 1175"/>
              <a:gd name="T46" fmla="*/ 1175 w 1175"/>
              <a:gd name="T47" fmla="*/ 446 h 1175"/>
              <a:gd name="T48" fmla="*/ 1014 w 1175"/>
              <a:gd name="T49" fmla="*/ 28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285"/>
                </a:moveTo>
                <a:cubicBezTo>
                  <a:pt x="965" y="285"/>
                  <a:pt x="922" y="307"/>
                  <a:pt x="892" y="341"/>
                </a:cubicBezTo>
                <a:cubicBezTo>
                  <a:pt x="892" y="0"/>
                  <a:pt x="892" y="0"/>
                  <a:pt x="892" y="0"/>
                </a:cubicBezTo>
                <a:cubicBezTo>
                  <a:pt x="552" y="0"/>
                  <a:pt x="552" y="0"/>
                  <a:pt x="552" y="0"/>
                </a:cubicBezTo>
                <a:cubicBezTo>
                  <a:pt x="586" y="30"/>
                  <a:pt x="607" y="73"/>
                  <a:pt x="607" y="122"/>
                </a:cubicBezTo>
                <a:cubicBezTo>
                  <a:pt x="607" y="211"/>
                  <a:pt x="535" y="283"/>
                  <a:pt x="446" y="283"/>
                </a:cubicBezTo>
                <a:cubicBezTo>
                  <a:pt x="357" y="283"/>
                  <a:pt x="285" y="211"/>
                  <a:pt x="285" y="122"/>
                </a:cubicBezTo>
                <a:cubicBezTo>
                  <a:pt x="285" y="73"/>
                  <a:pt x="307" y="30"/>
                  <a:pt x="3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30" y="307"/>
                  <a:pt x="73" y="285"/>
                  <a:pt x="122" y="285"/>
                </a:cubicBezTo>
                <a:cubicBezTo>
                  <a:pt x="211" y="285"/>
                  <a:pt x="283" y="357"/>
                  <a:pt x="283" y="446"/>
                </a:cubicBezTo>
                <a:cubicBezTo>
                  <a:pt x="283" y="535"/>
                  <a:pt x="211" y="607"/>
                  <a:pt x="122" y="607"/>
                </a:cubicBezTo>
                <a:cubicBezTo>
                  <a:pt x="73" y="607"/>
                  <a:pt x="30" y="586"/>
                  <a:pt x="0" y="552"/>
                </a:cubicBezTo>
                <a:cubicBezTo>
                  <a:pt x="0" y="892"/>
                  <a:pt x="0" y="892"/>
                  <a:pt x="0" y="892"/>
                </a:cubicBezTo>
                <a:cubicBezTo>
                  <a:pt x="341" y="892"/>
                  <a:pt x="341" y="892"/>
                  <a:pt x="341" y="892"/>
                </a:cubicBezTo>
                <a:cubicBezTo>
                  <a:pt x="307" y="922"/>
                  <a:pt x="285" y="965"/>
                  <a:pt x="285" y="1014"/>
                </a:cubicBezTo>
                <a:cubicBezTo>
                  <a:pt x="285" y="1103"/>
                  <a:pt x="357" y="1175"/>
                  <a:pt x="446" y="1175"/>
                </a:cubicBezTo>
                <a:cubicBezTo>
                  <a:pt x="535" y="1175"/>
                  <a:pt x="607" y="1103"/>
                  <a:pt x="607" y="1014"/>
                </a:cubicBezTo>
                <a:cubicBezTo>
                  <a:pt x="607" y="965"/>
                  <a:pt x="586" y="922"/>
                  <a:pt x="552" y="892"/>
                </a:cubicBezTo>
                <a:cubicBezTo>
                  <a:pt x="892" y="892"/>
                  <a:pt x="892" y="892"/>
                  <a:pt x="892" y="892"/>
                </a:cubicBezTo>
                <a:cubicBezTo>
                  <a:pt x="892" y="552"/>
                  <a:pt x="892" y="552"/>
                  <a:pt x="892" y="552"/>
                </a:cubicBezTo>
                <a:cubicBezTo>
                  <a:pt x="922" y="586"/>
                  <a:pt x="965" y="607"/>
                  <a:pt x="1014" y="607"/>
                </a:cubicBezTo>
                <a:cubicBezTo>
                  <a:pt x="1103" y="607"/>
                  <a:pt x="1175" y="535"/>
                  <a:pt x="1175" y="446"/>
                </a:cubicBezTo>
                <a:cubicBezTo>
                  <a:pt x="1175" y="357"/>
                  <a:pt x="1103" y="285"/>
                  <a:pt x="1014" y="285"/>
                </a:cubicBez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36" name="Freeform 24"/>
          <p:cNvSpPr>
            <a:spLocks/>
          </p:cNvSpPr>
          <p:nvPr/>
        </p:nvSpPr>
        <p:spPr bwMode="auto">
          <a:xfrm>
            <a:off x="7665510" y="2948518"/>
            <a:ext cx="1047750" cy="1380066"/>
          </a:xfrm>
          <a:custGeom>
            <a:avLst/>
            <a:gdLst>
              <a:gd name="T0" fmla="*/ 552 w 893"/>
              <a:gd name="T1" fmla="*/ 283 h 1175"/>
              <a:gd name="T2" fmla="*/ 608 w 893"/>
              <a:gd name="T3" fmla="*/ 161 h 1175"/>
              <a:gd name="T4" fmla="*/ 447 w 893"/>
              <a:gd name="T5" fmla="*/ 0 h 1175"/>
              <a:gd name="T6" fmla="*/ 285 w 893"/>
              <a:gd name="T7" fmla="*/ 161 h 1175"/>
              <a:gd name="T8" fmla="*/ 341 w 893"/>
              <a:gd name="T9" fmla="*/ 283 h 1175"/>
              <a:gd name="T10" fmla="*/ 0 w 893"/>
              <a:gd name="T11" fmla="*/ 283 h 1175"/>
              <a:gd name="T12" fmla="*/ 0 w 893"/>
              <a:gd name="T13" fmla="*/ 624 h 1175"/>
              <a:gd name="T14" fmla="*/ 122 w 893"/>
              <a:gd name="T15" fmla="*/ 568 h 1175"/>
              <a:gd name="T16" fmla="*/ 283 w 893"/>
              <a:gd name="T17" fmla="*/ 729 h 1175"/>
              <a:gd name="T18" fmla="*/ 122 w 893"/>
              <a:gd name="T19" fmla="*/ 890 h 1175"/>
              <a:gd name="T20" fmla="*/ 0 w 893"/>
              <a:gd name="T21" fmla="*/ 835 h 1175"/>
              <a:gd name="T22" fmla="*/ 0 w 893"/>
              <a:gd name="T23" fmla="*/ 1175 h 1175"/>
              <a:gd name="T24" fmla="*/ 341 w 893"/>
              <a:gd name="T25" fmla="*/ 1175 h 1175"/>
              <a:gd name="T26" fmla="*/ 285 w 893"/>
              <a:gd name="T27" fmla="*/ 1054 h 1175"/>
              <a:gd name="T28" fmla="*/ 447 w 893"/>
              <a:gd name="T29" fmla="*/ 893 h 1175"/>
              <a:gd name="T30" fmla="*/ 608 w 893"/>
              <a:gd name="T31" fmla="*/ 1054 h 1175"/>
              <a:gd name="T32" fmla="*/ 552 w 893"/>
              <a:gd name="T33" fmla="*/ 1175 h 1175"/>
              <a:gd name="T34" fmla="*/ 893 w 893"/>
              <a:gd name="T35" fmla="*/ 1175 h 1175"/>
              <a:gd name="T36" fmla="*/ 893 w 893"/>
              <a:gd name="T37" fmla="*/ 283 h 1175"/>
              <a:gd name="T38" fmla="*/ 552 w 893"/>
              <a:gd name="T39" fmla="*/ 283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93" h="1175">
                <a:moveTo>
                  <a:pt x="552" y="283"/>
                </a:moveTo>
                <a:cubicBezTo>
                  <a:pt x="586" y="253"/>
                  <a:pt x="608" y="210"/>
                  <a:pt x="608" y="161"/>
                </a:cubicBezTo>
                <a:cubicBezTo>
                  <a:pt x="608" y="72"/>
                  <a:pt x="536" y="0"/>
                  <a:pt x="447" y="0"/>
                </a:cubicBezTo>
                <a:cubicBezTo>
                  <a:pt x="358" y="0"/>
                  <a:pt x="285" y="72"/>
                  <a:pt x="285" y="161"/>
                </a:cubicBezTo>
                <a:cubicBezTo>
                  <a:pt x="285" y="210"/>
                  <a:pt x="307" y="253"/>
                  <a:pt x="34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624"/>
                  <a:pt x="0" y="624"/>
                  <a:pt x="0" y="624"/>
                </a:cubicBezTo>
                <a:cubicBezTo>
                  <a:pt x="30" y="590"/>
                  <a:pt x="73" y="568"/>
                  <a:pt x="122" y="568"/>
                </a:cubicBezTo>
                <a:cubicBezTo>
                  <a:pt x="211" y="568"/>
                  <a:pt x="283" y="640"/>
                  <a:pt x="283" y="729"/>
                </a:cubicBezTo>
                <a:cubicBezTo>
                  <a:pt x="283" y="818"/>
                  <a:pt x="211" y="890"/>
                  <a:pt x="122" y="890"/>
                </a:cubicBezTo>
                <a:cubicBezTo>
                  <a:pt x="73" y="890"/>
                  <a:pt x="30" y="869"/>
                  <a:pt x="0" y="835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1" y="1175"/>
                  <a:pt x="341" y="1175"/>
                  <a:pt x="341" y="1175"/>
                </a:cubicBezTo>
                <a:cubicBezTo>
                  <a:pt x="307" y="1146"/>
                  <a:pt x="285" y="1102"/>
                  <a:pt x="285" y="1054"/>
                </a:cubicBezTo>
                <a:cubicBezTo>
                  <a:pt x="285" y="965"/>
                  <a:pt x="358" y="893"/>
                  <a:pt x="447" y="893"/>
                </a:cubicBezTo>
                <a:cubicBezTo>
                  <a:pt x="536" y="893"/>
                  <a:pt x="608" y="965"/>
                  <a:pt x="608" y="1054"/>
                </a:cubicBezTo>
                <a:cubicBezTo>
                  <a:pt x="608" y="1102"/>
                  <a:pt x="586" y="1146"/>
                  <a:pt x="552" y="1175"/>
                </a:cubicBezTo>
                <a:cubicBezTo>
                  <a:pt x="893" y="1175"/>
                  <a:pt x="893" y="1175"/>
                  <a:pt x="893" y="1175"/>
                </a:cubicBezTo>
                <a:cubicBezTo>
                  <a:pt x="893" y="283"/>
                  <a:pt x="893" y="283"/>
                  <a:pt x="893" y="283"/>
                </a:cubicBezTo>
                <a:lnTo>
                  <a:pt x="552" y="283"/>
                </a:lnTo>
                <a:close/>
              </a:path>
            </a:pathLst>
          </a:custGeom>
          <a:solidFill>
            <a:srgbClr val="22222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08257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3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16991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3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103756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3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061397" y="4360335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3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965896" y="4360335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3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</a:p>
        </p:txBody>
      </p:sp>
      <p:cxnSp>
        <p:nvCxnSpPr>
          <p:cNvPr id="65" name="Elbow Connector 64"/>
          <p:cNvCxnSpPr>
            <a:stCxn id="32" idx="5"/>
          </p:cNvCxnSpPr>
          <p:nvPr/>
        </p:nvCxnSpPr>
        <p:spPr>
          <a:xfrm flipH="1" flipV="1">
            <a:off x="3342579" y="2186991"/>
            <a:ext cx="659199" cy="761526"/>
          </a:xfrm>
          <a:prstGeom prst="bentConnector3">
            <a:avLst>
              <a:gd name="adj1" fmla="val 161"/>
            </a:avLst>
          </a:prstGeom>
          <a:ln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33" idx="17"/>
          </p:cNvCxnSpPr>
          <p:nvPr/>
        </p:nvCxnSpPr>
        <p:spPr>
          <a:xfrm flipH="1">
            <a:off x="3342579" y="4660900"/>
            <a:ext cx="1705636" cy="259131"/>
          </a:xfrm>
          <a:prstGeom prst="bentConnector3">
            <a:avLst>
              <a:gd name="adj1" fmla="val -312"/>
            </a:avLst>
          </a:prstGeom>
          <a:ln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36" idx="2"/>
          </p:cNvCxnSpPr>
          <p:nvPr/>
        </p:nvCxnSpPr>
        <p:spPr>
          <a:xfrm flipV="1">
            <a:off x="8189971" y="2186991"/>
            <a:ext cx="679046" cy="761526"/>
          </a:xfrm>
          <a:prstGeom prst="bentConnector3">
            <a:avLst>
              <a:gd name="adj1" fmla="val -30"/>
            </a:avLst>
          </a:prstGeom>
          <a:ln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35" idx="17"/>
          </p:cNvCxnSpPr>
          <p:nvPr/>
        </p:nvCxnSpPr>
        <p:spPr>
          <a:xfrm>
            <a:off x="7142910" y="4660900"/>
            <a:ext cx="1726107" cy="259131"/>
          </a:xfrm>
          <a:prstGeom prst="bentConnector3">
            <a:avLst>
              <a:gd name="adj1" fmla="val 131"/>
            </a:avLst>
          </a:prstGeom>
          <a:ln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Freeform 71"/>
          <p:cNvSpPr>
            <a:spLocks noEditPoints="1"/>
          </p:cNvSpPr>
          <p:nvPr/>
        </p:nvSpPr>
        <p:spPr bwMode="auto">
          <a:xfrm>
            <a:off x="8051505" y="3487534"/>
            <a:ext cx="338098" cy="338096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4913681" y="3729566"/>
            <a:ext cx="338098" cy="338096"/>
            <a:chOff x="3149600" y="2774950"/>
            <a:chExt cx="406400" cy="406400"/>
          </a:xfrm>
          <a:solidFill>
            <a:schemeClr val="bg1"/>
          </a:solidFill>
        </p:grpSpPr>
        <p:sp>
          <p:nvSpPr>
            <p:cNvPr id="91" name="Freeform 110"/>
            <p:cNvSpPr>
              <a:spLocks noEditPoints="1"/>
            </p:cNvSpPr>
            <p:nvPr/>
          </p:nvSpPr>
          <p:spPr bwMode="auto">
            <a:xfrm>
              <a:off x="3327400" y="2978150"/>
              <a:ext cx="63500" cy="63500"/>
            </a:xfrm>
            <a:custGeom>
              <a:avLst/>
              <a:gdLst/>
              <a:ahLst/>
              <a:cxnLst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close/>
                  <a:moveTo>
                    <a:pt x="20" y="8"/>
                  </a:move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92" name="Freeform 113"/>
            <p:cNvSpPr>
              <a:spLocks noEditPoints="1"/>
            </p:cNvSpPr>
            <p:nvPr/>
          </p:nvSpPr>
          <p:spPr bwMode="auto">
            <a:xfrm>
              <a:off x="3492500" y="2774950"/>
              <a:ext cx="63500" cy="635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close/>
                  <a:moveTo>
                    <a:pt x="20" y="32"/>
                  </a:move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93" name="Freeform 116"/>
            <p:cNvSpPr>
              <a:spLocks noEditPoints="1"/>
            </p:cNvSpPr>
            <p:nvPr/>
          </p:nvSpPr>
          <p:spPr bwMode="auto">
            <a:xfrm>
              <a:off x="3251200" y="2965450"/>
              <a:ext cx="50800" cy="5080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30"/>
                </a:cxn>
                <a:cxn ang="0">
                  <a:pos x="28" y="28"/>
                </a:cxn>
                <a:cxn ang="0">
                  <a:pos x="30" y="22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4" y="20"/>
                </a:cxn>
                <a:cxn ang="0">
                  <a:pos x="22" y="22"/>
                </a:cxn>
                <a:cxn ang="0">
                  <a:pos x="20" y="24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2" y="24"/>
                </a:cxn>
                <a:cxn ang="0">
                  <a:pos x="10" y="22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6" y="8"/>
                </a:cxn>
              </a:cxnLst>
              <a:rect l="0" t="0" r="r" b="b"/>
              <a:pathLst>
                <a:path w="32" h="32">
                  <a:moveTo>
                    <a:pt x="0" y="16"/>
                  </a:move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close/>
                  <a:moveTo>
                    <a:pt x="16" y="8"/>
                  </a:move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2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94" name="Freeform 119"/>
            <p:cNvSpPr>
              <a:spLocks/>
            </p:cNvSpPr>
            <p:nvPr/>
          </p:nvSpPr>
          <p:spPr bwMode="auto">
            <a:xfrm>
              <a:off x="3302000" y="30543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95" name="Freeform 121"/>
            <p:cNvSpPr>
              <a:spLocks/>
            </p:cNvSpPr>
            <p:nvPr/>
          </p:nvSpPr>
          <p:spPr bwMode="auto">
            <a:xfrm>
              <a:off x="3505200" y="2863850"/>
              <a:ext cx="2540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96" name="Freeform 106"/>
            <p:cNvSpPr>
              <a:spLocks noEditPoints="1"/>
            </p:cNvSpPr>
            <p:nvPr/>
          </p:nvSpPr>
          <p:spPr bwMode="auto">
            <a:xfrm>
              <a:off x="3149600" y="2813050"/>
              <a:ext cx="371475" cy="368300"/>
            </a:xfrm>
            <a:custGeom>
              <a:avLst/>
              <a:gdLst/>
              <a:ahLst/>
              <a:cxnLst>
                <a:cxn ang="0">
                  <a:pos x="166" y="6"/>
                </a:cxn>
                <a:cxn ang="0">
                  <a:pos x="152" y="0"/>
                </a:cxn>
                <a:cxn ang="0">
                  <a:pos x="144" y="2"/>
                </a:cxn>
                <a:cxn ang="0">
                  <a:pos x="126" y="18"/>
                </a:cxn>
                <a:cxn ang="0">
                  <a:pos x="122" y="24"/>
                </a:cxn>
                <a:cxn ang="0">
                  <a:pos x="120" y="32"/>
                </a:cxn>
                <a:cxn ang="0">
                  <a:pos x="122" y="42"/>
                </a:cxn>
                <a:cxn ang="0">
                  <a:pos x="14" y="86"/>
                </a:cxn>
                <a:cxn ang="0">
                  <a:pos x="6" y="92"/>
                </a:cxn>
                <a:cxn ang="0">
                  <a:pos x="0" y="102"/>
                </a:cxn>
                <a:cxn ang="0">
                  <a:pos x="0" y="108"/>
                </a:cxn>
                <a:cxn ang="0">
                  <a:pos x="4" y="120"/>
                </a:cxn>
                <a:cxn ang="0">
                  <a:pos x="108" y="224"/>
                </a:cxn>
                <a:cxn ang="0">
                  <a:pos x="116" y="230"/>
                </a:cxn>
                <a:cxn ang="0">
                  <a:pos x="126" y="232"/>
                </a:cxn>
                <a:cxn ang="0">
                  <a:pos x="126" y="232"/>
                </a:cxn>
                <a:cxn ang="0">
                  <a:pos x="130" y="232"/>
                </a:cxn>
                <a:cxn ang="0">
                  <a:pos x="142" y="226"/>
                </a:cxn>
                <a:cxn ang="0">
                  <a:pos x="148" y="216"/>
                </a:cxn>
                <a:cxn ang="0">
                  <a:pos x="190" y="110"/>
                </a:cxn>
                <a:cxn ang="0">
                  <a:pos x="202" y="114"/>
                </a:cxn>
                <a:cxn ang="0">
                  <a:pos x="210" y="112"/>
                </a:cxn>
                <a:cxn ang="0">
                  <a:pos x="228" y="96"/>
                </a:cxn>
                <a:cxn ang="0">
                  <a:pos x="232" y="90"/>
                </a:cxn>
                <a:cxn ang="0">
                  <a:pos x="234" y="82"/>
                </a:cxn>
                <a:cxn ang="0">
                  <a:pos x="228" y="68"/>
                </a:cxn>
                <a:cxn ang="0">
                  <a:pos x="134" y="210"/>
                </a:cxn>
                <a:cxn ang="0">
                  <a:pos x="130" y="214"/>
                </a:cxn>
                <a:cxn ang="0">
                  <a:pos x="128" y="216"/>
                </a:cxn>
                <a:cxn ang="0">
                  <a:pos x="126" y="216"/>
                </a:cxn>
                <a:cxn ang="0">
                  <a:pos x="18" y="112"/>
                </a:cxn>
                <a:cxn ang="0">
                  <a:pos x="16" y="110"/>
                </a:cxn>
                <a:cxn ang="0">
                  <a:pos x="16" y="106"/>
                </a:cxn>
                <a:cxn ang="0">
                  <a:pos x="20" y="100"/>
                </a:cxn>
                <a:cxn ang="0">
                  <a:pos x="70" y="80"/>
                </a:cxn>
                <a:cxn ang="0">
                  <a:pos x="96" y="86"/>
                </a:cxn>
                <a:cxn ang="0">
                  <a:pos x="134" y="92"/>
                </a:cxn>
                <a:cxn ang="0">
                  <a:pos x="158" y="104"/>
                </a:cxn>
                <a:cxn ang="0">
                  <a:pos x="134" y="210"/>
                </a:cxn>
                <a:cxn ang="0">
                  <a:pos x="204" y="96"/>
                </a:cxn>
                <a:cxn ang="0">
                  <a:pos x="202" y="98"/>
                </a:cxn>
                <a:cxn ang="0">
                  <a:pos x="184" y="82"/>
                </a:cxn>
                <a:cxn ang="0">
                  <a:pos x="174" y="108"/>
                </a:cxn>
                <a:cxn ang="0">
                  <a:pos x="166" y="100"/>
                </a:cxn>
                <a:cxn ang="0">
                  <a:pos x="138" y="86"/>
                </a:cxn>
                <a:cxn ang="0">
                  <a:pos x="104" y="78"/>
                </a:cxn>
                <a:cxn ang="0">
                  <a:pos x="82" y="76"/>
                </a:cxn>
                <a:cxn ang="0">
                  <a:pos x="138" y="34"/>
                </a:cxn>
                <a:cxn ang="0">
                  <a:pos x="136" y="32"/>
                </a:cxn>
                <a:cxn ang="0">
                  <a:pos x="148" y="18"/>
                </a:cxn>
                <a:cxn ang="0">
                  <a:pos x="152" y="16"/>
                </a:cxn>
                <a:cxn ang="0">
                  <a:pos x="216" y="78"/>
                </a:cxn>
                <a:cxn ang="0">
                  <a:pos x="218" y="82"/>
                </a:cxn>
              </a:cxnLst>
              <a:rect l="0" t="0" r="r" b="b"/>
              <a:pathLst>
                <a:path w="234" h="232">
                  <a:moveTo>
                    <a:pt x="166" y="6"/>
                  </a:moveTo>
                  <a:lnTo>
                    <a:pt x="166" y="6"/>
                  </a:lnTo>
                  <a:lnTo>
                    <a:pt x="158" y="2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4" y="2"/>
                  </a:lnTo>
                  <a:lnTo>
                    <a:pt x="138" y="6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2" y="24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6"/>
                  </a:lnTo>
                  <a:lnTo>
                    <a:pt x="122" y="42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6" y="92"/>
                  </a:lnTo>
                  <a:lnTo>
                    <a:pt x="2" y="9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8"/>
                  </a:lnTo>
                  <a:lnTo>
                    <a:pt x="2" y="114"/>
                  </a:lnTo>
                  <a:lnTo>
                    <a:pt x="4" y="120"/>
                  </a:lnTo>
                  <a:lnTo>
                    <a:pt x="8" y="124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16" y="230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6" y="230"/>
                  </a:lnTo>
                  <a:lnTo>
                    <a:pt x="142" y="226"/>
                  </a:lnTo>
                  <a:lnTo>
                    <a:pt x="146" y="222"/>
                  </a:lnTo>
                  <a:lnTo>
                    <a:pt x="148" y="216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196" y="112"/>
                  </a:lnTo>
                  <a:lnTo>
                    <a:pt x="202" y="114"/>
                  </a:lnTo>
                  <a:lnTo>
                    <a:pt x="202" y="114"/>
                  </a:lnTo>
                  <a:lnTo>
                    <a:pt x="210" y="112"/>
                  </a:lnTo>
                  <a:lnTo>
                    <a:pt x="216" y="108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32" y="90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2" y="74"/>
                  </a:lnTo>
                  <a:lnTo>
                    <a:pt x="228" y="68"/>
                  </a:lnTo>
                  <a:lnTo>
                    <a:pt x="166" y="6"/>
                  </a:lnTo>
                  <a:close/>
                  <a:moveTo>
                    <a:pt x="134" y="210"/>
                  </a:moveTo>
                  <a:lnTo>
                    <a:pt x="134" y="210"/>
                  </a:lnTo>
                  <a:lnTo>
                    <a:pt x="130" y="214"/>
                  </a:lnTo>
                  <a:lnTo>
                    <a:pt x="128" y="216"/>
                  </a:lnTo>
                  <a:lnTo>
                    <a:pt x="128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0" y="214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8" y="102"/>
                  </a:lnTo>
                  <a:lnTo>
                    <a:pt x="20" y="100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84" y="84"/>
                  </a:lnTo>
                  <a:lnTo>
                    <a:pt x="96" y="86"/>
                  </a:lnTo>
                  <a:lnTo>
                    <a:pt x="120" y="88"/>
                  </a:lnTo>
                  <a:lnTo>
                    <a:pt x="134" y="92"/>
                  </a:lnTo>
                  <a:lnTo>
                    <a:pt x="146" y="98"/>
                  </a:lnTo>
                  <a:lnTo>
                    <a:pt x="158" y="104"/>
                  </a:lnTo>
                  <a:lnTo>
                    <a:pt x="172" y="116"/>
                  </a:lnTo>
                  <a:lnTo>
                    <a:pt x="134" y="210"/>
                  </a:lnTo>
                  <a:close/>
                  <a:moveTo>
                    <a:pt x="216" y="84"/>
                  </a:moveTo>
                  <a:lnTo>
                    <a:pt x="204" y="96"/>
                  </a:lnTo>
                  <a:lnTo>
                    <a:pt x="204" y="96"/>
                  </a:lnTo>
                  <a:lnTo>
                    <a:pt x="202" y="98"/>
                  </a:lnTo>
                  <a:lnTo>
                    <a:pt x="198" y="96"/>
                  </a:lnTo>
                  <a:lnTo>
                    <a:pt x="184" y="82"/>
                  </a:lnTo>
                  <a:lnTo>
                    <a:pt x="174" y="110"/>
                  </a:lnTo>
                  <a:lnTo>
                    <a:pt x="174" y="108"/>
                  </a:lnTo>
                  <a:lnTo>
                    <a:pt x="174" y="108"/>
                  </a:lnTo>
                  <a:lnTo>
                    <a:pt x="166" y="100"/>
                  </a:lnTo>
                  <a:lnTo>
                    <a:pt x="156" y="94"/>
                  </a:lnTo>
                  <a:lnTo>
                    <a:pt x="138" y="86"/>
                  </a:lnTo>
                  <a:lnTo>
                    <a:pt x="120" y="80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82" y="76"/>
                  </a:lnTo>
                  <a:lnTo>
                    <a:pt x="150" y="48"/>
                  </a:lnTo>
                  <a:lnTo>
                    <a:pt x="138" y="34"/>
                  </a:lnTo>
                  <a:lnTo>
                    <a:pt x="138" y="34"/>
                  </a:lnTo>
                  <a:lnTo>
                    <a:pt x="136" y="32"/>
                  </a:lnTo>
                  <a:lnTo>
                    <a:pt x="138" y="2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2" y="16"/>
                  </a:lnTo>
                  <a:lnTo>
                    <a:pt x="154" y="18"/>
                  </a:lnTo>
                  <a:lnTo>
                    <a:pt x="216" y="78"/>
                  </a:lnTo>
                  <a:lnTo>
                    <a:pt x="216" y="78"/>
                  </a:lnTo>
                  <a:lnTo>
                    <a:pt x="218" y="82"/>
                  </a:lnTo>
                  <a:lnTo>
                    <a:pt x="216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065137" y="3761262"/>
            <a:ext cx="338098" cy="274704"/>
            <a:chOff x="5588000" y="3625850"/>
            <a:chExt cx="406400" cy="330200"/>
          </a:xfrm>
          <a:solidFill>
            <a:schemeClr val="bg1"/>
          </a:solidFill>
        </p:grpSpPr>
        <p:sp>
          <p:nvSpPr>
            <p:cNvPr id="98" name="Freeform 23"/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99" name="Freeform 24"/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907716" y="3487534"/>
            <a:ext cx="232443" cy="338096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105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106" name="Freeform 66"/>
            <p:cNvSpPr>
              <a:spLocks/>
            </p:cNvSpPr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107" name="Freeform 67"/>
            <p:cNvSpPr>
              <a:spLocks/>
            </p:cNvSpPr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974382" y="3487534"/>
            <a:ext cx="338098" cy="338096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109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110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111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47" name="Text Placeholder 2"/>
          <p:cNvSpPr txBox="1">
            <a:spLocks/>
          </p:cNvSpPr>
          <p:nvPr/>
        </p:nvSpPr>
        <p:spPr>
          <a:xfrm>
            <a:off x="8915539" y="202463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61"/>
          <p:cNvSpPr txBox="1"/>
          <p:nvPr/>
        </p:nvSpPr>
        <p:spPr>
          <a:xfrm>
            <a:off x="8987767" y="234934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916088" y="20246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70"/>
          <p:cNvSpPr txBox="1"/>
          <p:nvPr/>
        </p:nvSpPr>
        <p:spPr>
          <a:xfrm>
            <a:off x="509670" y="23493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916227" y="483895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TextBox 61"/>
          <p:cNvSpPr txBox="1"/>
          <p:nvPr/>
        </p:nvSpPr>
        <p:spPr>
          <a:xfrm>
            <a:off x="8988455" y="516366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Text Placeholder 2"/>
          <p:cNvSpPr txBox="1">
            <a:spLocks/>
          </p:cNvSpPr>
          <p:nvPr/>
        </p:nvSpPr>
        <p:spPr>
          <a:xfrm>
            <a:off x="916088" y="4838956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70"/>
          <p:cNvSpPr txBox="1"/>
          <p:nvPr/>
        </p:nvSpPr>
        <p:spPr>
          <a:xfrm>
            <a:off x="509670" y="5163666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TextBox 101"/>
          <p:cNvSpPr txBox="1"/>
          <p:nvPr/>
        </p:nvSpPr>
        <p:spPr>
          <a:xfrm>
            <a:off x="5388656" y="212635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Rectangle 102"/>
          <p:cNvSpPr/>
          <p:nvPr/>
        </p:nvSpPr>
        <p:spPr>
          <a:xfrm>
            <a:off x="4839668" y="2408001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4408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1706036" y="2785537"/>
            <a:ext cx="2112433" cy="1200149"/>
          </a:xfrm>
          <a:custGeom>
            <a:avLst/>
            <a:gdLst>
              <a:gd name="T0" fmla="*/ 1703 w 1776"/>
              <a:gd name="T1" fmla="*/ 843 h 1009"/>
              <a:gd name="T2" fmla="*/ 852 w 1776"/>
              <a:gd name="T3" fmla="*/ 0 h 1009"/>
              <a:gd name="T4" fmla="*/ 0 w 1776"/>
              <a:gd name="T5" fmla="*/ 852 h 1009"/>
              <a:gd name="T6" fmla="*/ 304 w 1776"/>
              <a:gd name="T7" fmla="*/ 852 h 1009"/>
              <a:gd name="T8" fmla="*/ 852 w 1776"/>
              <a:gd name="T9" fmla="*/ 304 h 1009"/>
              <a:gd name="T10" fmla="*/ 1399 w 1776"/>
              <a:gd name="T11" fmla="*/ 843 h 1009"/>
              <a:gd name="T12" fmla="*/ 1326 w 1776"/>
              <a:gd name="T13" fmla="*/ 843 h 1009"/>
              <a:gd name="T14" fmla="*/ 1551 w 1776"/>
              <a:gd name="T15" fmla="*/ 1009 h 1009"/>
              <a:gd name="T16" fmla="*/ 1776 w 1776"/>
              <a:gd name="T17" fmla="*/ 843 h 1009"/>
              <a:gd name="T18" fmla="*/ 1703 w 1776"/>
              <a:gd name="T19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76" h="1009">
                <a:moveTo>
                  <a:pt x="1703" y="843"/>
                </a:moveTo>
                <a:cubicBezTo>
                  <a:pt x="1698" y="377"/>
                  <a:pt x="1319" y="0"/>
                  <a:pt x="852" y="0"/>
                </a:cubicBezTo>
                <a:cubicBezTo>
                  <a:pt x="381" y="0"/>
                  <a:pt x="0" y="381"/>
                  <a:pt x="0" y="852"/>
                </a:cubicBezTo>
                <a:cubicBezTo>
                  <a:pt x="304" y="852"/>
                  <a:pt x="304" y="852"/>
                  <a:pt x="304" y="852"/>
                </a:cubicBezTo>
                <a:cubicBezTo>
                  <a:pt x="304" y="549"/>
                  <a:pt x="549" y="304"/>
                  <a:pt x="852" y="304"/>
                </a:cubicBezTo>
                <a:cubicBezTo>
                  <a:pt x="1151" y="304"/>
                  <a:pt x="1394" y="544"/>
                  <a:pt x="1399" y="843"/>
                </a:cubicBezTo>
                <a:cubicBezTo>
                  <a:pt x="1326" y="843"/>
                  <a:pt x="1326" y="843"/>
                  <a:pt x="1326" y="843"/>
                </a:cubicBezTo>
                <a:cubicBezTo>
                  <a:pt x="1551" y="1009"/>
                  <a:pt x="1551" y="1009"/>
                  <a:pt x="1551" y="1009"/>
                </a:cubicBezTo>
                <a:cubicBezTo>
                  <a:pt x="1776" y="843"/>
                  <a:pt x="1776" y="843"/>
                  <a:pt x="1776" y="843"/>
                </a:cubicBezTo>
                <a:lnTo>
                  <a:pt x="1703" y="843"/>
                </a:lnTo>
                <a:close/>
              </a:path>
            </a:pathLst>
          </a:custGeom>
          <a:solidFill>
            <a:srgbClr val="4A4A4A"/>
          </a:solidFill>
          <a:ln w="952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3697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8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2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8" y="167"/>
                  <a:pt x="1398" y="167"/>
                  <a:pt x="1398" y="167"/>
                </a:cubicBezTo>
                <a:cubicBezTo>
                  <a:pt x="1393" y="465"/>
                  <a:pt x="1150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6" y="1009"/>
                  <a:pt x="850" y="1009"/>
                </a:cubicBezTo>
                <a:cubicBezTo>
                  <a:pt x="1318" y="1009"/>
                  <a:pt x="1697" y="633"/>
                  <a:pt x="1702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solidFill>
            <a:srgbClr val="222222"/>
          </a:solidFill>
          <a:ln w="952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6971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7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1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7" y="167"/>
                  <a:pt x="1397" y="167"/>
                  <a:pt x="1397" y="167"/>
                </a:cubicBezTo>
                <a:cubicBezTo>
                  <a:pt x="1393" y="465"/>
                  <a:pt x="1149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5" y="1009"/>
                  <a:pt x="850" y="1009"/>
                </a:cubicBezTo>
                <a:cubicBezTo>
                  <a:pt x="1317" y="1009"/>
                  <a:pt x="1697" y="633"/>
                  <a:pt x="1701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solidFill>
            <a:srgbClr val="222222"/>
          </a:solidFill>
          <a:ln w="9525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033435" y="2785537"/>
            <a:ext cx="2110318" cy="1200149"/>
          </a:xfrm>
          <a:custGeom>
            <a:avLst/>
            <a:gdLst>
              <a:gd name="T0" fmla="*/ 1702 w 1775"/>
              <a:gd name="T1" fmla="*/ 843 h 1009"/>
              <a:gd name="T2" fmla="*/ 850 w 1775"/>
              <a:gd name="T3" fmla="*/ 0 h 1009"/>
              <a:gd name="T4" fmla="*/ 0 w 1775"/>
              <a:gd name="T5" fmla="*/ 805 h 1009"/>
              <a:gd name="T6" fmla="*/ 151 w 1775"/>
              <a:gd name="T7" fmla="*/ 694 h 1009"/>
              <a:gd name="T8" fmla="*/ 305 w 1775"/>
              <a:gd name="T9" fmla="*/ 808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50 w 1775"/>
              <a:gd name="T17" fmla="*/ 1009 h 1009"/>
              <a:gd name="T18" fmla="*/ 1775 w 1775"/>
              <a:gd name="T19" fmla="*/ 843 h 1009"/>
              <a:gd name="T20" fmla="*/ 1702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2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6" y="0"/>
                  <a:pt x="24" y="357"/>
                  <a:pt x="0" y="805"/>
                </a:cubicBezTo>
                <a:cubicBezTo>
                  <a:pt x="151" y="694"/>
                  <a:pt x="151" y="694"/>
                  <a:pt x="151" y="694"/>
                </a:cubicBezTo>
                <a:cubicBezTo>
                  <a:pt x="305" y="808"/>
                  <a:pt x="305" y="808"/>
                  <a:pt x="305" y="808"/>
                </a:cubicBezTo>
                <a:cubicBezTo>
                  <a:pt x="327" y="526"/>
                  <a:pt x="563" y="304"/>
                  <a:pt x="850" y="304"/>
                </a:cubicBezTo>
                <a:cubicBezTo>
                  <a:pt x="1150" y="304"/>
                  <a:pt x="1393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50" y="1009"/>
                  <a:pt x="1550" y="1009"/>
                  <a:pt x="1550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2" y="843"/>
                </a:ln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8371416" y="2785537"/>
            <a:ext cx="2110318" cy="1200149"/>
          </a:xfrm>
          <a:custGeom>
            <a:avLst/>
            <a:gdLst>
              <a:gd name="T0" fmla="*/ 1701 w 1775"/>
              <a:gd name="T1" fmla="*/ 843 h 1009"/>
              <a:gd name="T2" fmla="*/ 850 w 1775"/>
              <a:gd name="T3" fmla="*/ 0 h 1009"/>
              <a:gd name="T4" fmla="*/ 0 w 1775"/>
              <a:gd name="T5" fmla="*/ 798 h 1009"/>
              <a:gd name="T6" fmla="*/ 142 w 1775"/>
              <a:gd name="T7" fmla="*/ 694 h 1009"/>
              <a:gd name="T8" fmla="*/ 304 w 1775"/>
              <a:gd name="T9" fmla="*/ 814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49 w 1775"/>
              <a:gd name="T17" fmla="*/ 1009 h 1009"/>
              <a:gd name="T18" fmla="*/ 1775 w 1775"/>
              <a:gd name="T19" fmla="*/ 843 h 1009"/>
              <a:gd name="T20" fmla="*/ 1701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1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8" y="0"/>
                  <a:pt x="28" y="353"/>
                  <a:pt x="0" y="798"/>
                </a:cubicBezTo>
                <a:cubicBezTo>
                  <a:pt x="142" y="694"/>
                  <a:pt x="142" y="694"/>
                  <a:pt x="142" y="694"/>
                </a:cubicBezTo>
                <a:cubicBezTo>
                  <a:pt x="304" y="814"/>
                  <a:pt x="304" y="814"/>
                  <a:pt x="304" y="814"/>
                </a:cubicBezTo>
                <a:cubicBezTo>
                  <a:pt x="323" y="529"/>
                  <a:pt x="560" y="304"/>
                  <a:pt x="850" y="304"/>
                </a:cubicBezTo>
                <a:cubicBezTo>
                  <a:pt x="1149" y="304"/>
                  <a:pt x="1392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49" y="1009"/>
                  <a:pt x="1549" y="1009"/>
                  <a:pt x="1549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1" y="843"/>
                </a:ln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72" name="Freeform 23"/>
          <p:cNvSpPr>
            <a:spLocks noEditPoints="1"/>
          </p:cNvSpPr>
          <p:nvPr/>
        </p:nvSpPr>
        <p:spPr bwMode="auto">
          <a:xfrm>
            <a:off x="9513232" y="3676645"/>
            <a:ext cx="92930" cy="123906"/>
          </a:xfrm>
          <a:custGeom>
            <a:avLst/>
            <a:gdLst/>
            <a:ahLst/>
            <a:cxnLst>
              <a:cxn ang="0">
                <a:pos x="22" y="4"/>
              </a:cxn>
              <a:cxn ang="0">
                <a:pos x="22" y="4"/>
              </a:cxn>
              <a:cxn ang="0">
                <a:pos x="20" y="0"/>
              </a:cxn>
              <a:cxn ang="0">
                <a:pos x="16" y="0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56"/>
              </a:cxn>
              <a:cxn ang="0">
                <a:pos x="0" y="56"/>
              </a:cxn>
              <a:cxn ang="0">
                <a:pos x="0" y="60"/>
              </a:cxn>
              <a:cxn ang="0">
                <a:pos x="2" y="62"/>
              </a:cxn>
              <a:cxn ang="0">
                <a:pos x="4" y="64"/>
              </a:cxn>
              <a:cxn ang="0">
                <a:pos x="8" y="64"/>
              </a:cxn>
              <a:cxn ang="0">
                <a:pos x="40" y="64"/>
              </a:cxn>
              <a:cxn ang="0">
                <a:pos x="40" y="64"/>
              </a:cxn>
              <a:cxn ang="0">
                <a:pos x="44" y="64"/>
              </a:cxn>
              <a:cxn ang="0">
                <a:pos x="46" y="62"/>
              </a:cxn>
              <a:cxn ang="0">
                <a:pos x="48" y="60"/>
              </a:cxn>
              <a:cxn ang="0">
                <a:pos x="48" y="56"/>
              </a:cxn>
              <a:cxn ang="0">
                <a:pos x="48" y="44"/>
              </a:cxn>
              <a:cxn ang="0">
                <a:pos x="48" y="44"/>
              </a:cxn>
              <a:cxn ang="0">
                <a:pos x="46" y="40"/>
              </a:cxn>
              <a:cxn ang="0">
                <a:pos x="22" y="4"/>
              </a:cxn>
              <a:cxn ang="0">
                <a:pos x="40" y="56"/>
              </a:cxn>
              <a:cxn ang="0">
                <a:pos x="8" y="56"/>
              </a:cxn>
              <a:cxn ang="0">
                <a:pos x="8" y="8"/>
              </a:cxn>
              <a:cxn ang="0">
                <a:pos x="16" y="8"/>
              </a:cxn>
              <a:cxn ang="0">
                <a:pos x="40" y="44"/>
              </a:cxn>
              <a:cxn ang="0">
                <a:pos x="40" y="56"/>
              </a:cxn>
            </a:cxnLst>
            <a:rect l="0" t="0" r="r" b="b"/>
            <a:pathLst>
              <a:path w="48" h="64">
                <a:moveTo>
                  <a:pt x="22" y="4"/>
                </a:moveTo>
                <a:lnTo>
                  <a:pt x="22" y="4"/>
                </a:lnTo>
                <a:lnTo>
                  <a:pt x="20" y="0"/>
                </a:lnTo>
                <a:lnTo>
                  <a:pt x="16" y="0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56"/>
                </a:lnTo>
                <a:lnTo>
                  <a:pt x="0" y="56"/>
                </a:lnTo>
                <a:lnTo>
                  <a:pt x="0" y="60"/>
                </a:lnTo>
                <a:lnTo>
                  <a:pt x="2" y="62"/>
                </a:lnTo>
                <a:lnTo>
                  <a:pt x="4" y="64"/>
                </a:lnTo>
                <a:lnTo>
                  <a:pt x="8" y="64"/>
                </a:lnTo>
                <a:lnTo>
                  <a:pt x="40" y="64"/>
                </a:lnTo>
                <a:lnTo>
                  <a:pt x="40" y="64"/>
                </a:lnTo>
                <a:lnTo>
                  <a:pt x="44" y="64"/>
                </a:lnTo>
                <a:lnTo>
                  <a:pt x="46" y="62"/>
                </a:lnTo>
                <a:lnTo>
                  <a:pt x="48" y="60"/>
                </a:lnTo>
                <a:lnTo>
                  <a:pt x="48" y="56"/>
                </a:lnTo>
                <a:lnTo>
                  <a:pt x="48" y="44"/>
                </a:lnTo>
                <a:lnTo>
                  <a:pt x="48" y="44"/>
                </a:lnTo>
                <a:lnTo>
                  <a:pt x="46" y="40"/>
                </a:lnTo>
                <a:lnTo>
                  <a:pt x="22" y="4"/>
                </a:lnTo>
                <a:close/>
                <a:moveTo>
                  <a:pt x="40" y="56"/>
                </a:moveTo>
                <a:lnTo>
                  <a:pt x="8" y="56"/>
                </a:lnTo>
                <a:lnTo>
                  <a:pt x="8" y="8"/>
                </a:lnTo>
                <a:lnTo>
                  <a:pt x="16" y="8"/>
                </a:lnTo>
                <a:lnTo>
                  <a:pt x="40" y="44"/>
                </a:lnTo>
                <a:lnTo>
                  <a:pt x="40" y="56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73" name="Freeform 24"/>
          <p:cNvSpPr>
            <a:spLocks noEditPoints="1"/>
          </p:cNvSpPr>
          <p:nvPr/>
        </p:nvSpPr>
        <p:spPr bwMode="auto">
          <a:xfrm>
            <a:off x="9172488" y="3552739"/>
            <a:ext cx="495627" cy="402693"/>
          </a:xfrm>
          <a:custGeom>
            <a:avLst/>
            <a:gdLst/>
            <a:ahLst/>
            <a:cxnLst>
              <a:cxn ang="0">
                <a:pos x="220" y="50"/>
              </a:cxn>
              <a:cxn ang="0">
                <a:pos x="206" y="40"/>
              </a:cxn>
              <a:cxn ang="0">
                <a:pos x="168" y="24"/>
              </a:cxn>
              <a:cxn ang="0">
                <a:pos x="160" y="8"/>
              </a:cxn>
              <a:cxn ang="0">
                <a:pos x="24" y="0"/>
              </a:cxn>
              <a:cxn ang="0">
                <a:pos x="8" y="8"/>
              </a:cxn>
              <a:cxn ang="0">
                <a:pos x="0" y="112"/>
              </a:cxn>
              <a:cxn ang="0">
                <a:pos x="8" y="128"/>
              </a:cxn>
              <a:cxn ang="0">
                <a:pos x="24" y="136"/>
              </a:cxn>
              <a:cxn ang="0">
                <a:pos x="26" y="170"/>
              </a:cxn>
              <a:cxn ang="0">
                <a:pos x="48" y="184"/>
              </a:cxn>
              <a:cxn ang="0">
                <a:pos x="62" y="194"/>
              </a:cxn>
              <a:cxn ang="0">
                <a:pos x="88" y="208"/>
              </a:cxn>
              <a:cxn ang="0">
                <a:pos x="108" y="202"/>
              </a:cxn>
              <a:cxn ang="0">
                <a:pos x="162" y="184"/>
              </a:cxn>
              <a:cxn ang="0">
                <a:pos x="172" y="202"/>
              </a:cxn>
              <a:cxn ang="0">
                <a:pos x="192" y="208"/>
              </a:cxn>
              <a:cxn ang="0">
                <a:pos x="218" y="194"/>
              </a:cxn>
              <a:cxn ang="0">
                <a:pos x="232" y="184"/>
              </a:cxn>
              <a:cxn ang="0">
                <a:pos x="254" y="170"/>
              </a:cxn>
              <a:cxn ang="0">
                <a:pos x="256" y="112"/>
              </a:cxn>
              <a:cxn ang="0">
                <a:pos x="24" y="120"/>
              </a:cxn>
              <a:cxn ang="0">
                <a:pos x="18" y="118"/>
              </a:cxn>
              <a:cxn ang="0">
                <a:pos x="16" y="24"/>
              </a:cxn>
              <a:cxn ang="0">
                <a:pos x="18" y="18"/>
              </a:cxn>
              <a:cxn ang="0">
                <a:pos x="144" y="16"/>
              </a:cxn>
              <a:cxn ang="0">
                <a:pos x="150" y="18"/>
              </a:cxn>
              <a:cxn ang="0">
                <a:pos x="152" y="40"/>
              </a:cxn>
              <a:cxn ang="0">
                <a:pos x="152" y="112"/>
              </a:cxn>
              <a:cxn ang="0">
                <a:pos x="148" y="120"/>
              </a:cxn>
              <a:cxn ang="0">
                <a:pos x="88" y="192"/>
              </a:cxn>
              <a:cxn ang="0">
                <a:pos x="76" y="188"/>
              </a:cxn>
              <a:cxn ang="0">
                <a:pos x="72" y="176"/>
              </a:cxn>
              <a:cxn ang="0">
                <a:pos x="82" y="162"/>
              </a:cxn>
              <a:cxn ang="0">
                <a:pos x="94" y="162"/>
              </a:cxn>
              <a:cxn ang="0">
                <a:pos x="104" y="176"/>
              </a:cxn>
              <a:cxn ang="0">
                <a:pos x="100" y="188"/>
              </a:cxn>
              <a:cxn ang="0">
                <a:pos x="192" y="192"/>
              </a:cxn>
              <a:cxn ang="0">
                <a:pos x="180" y="188"/>
              </a:cxn>
              <a:cxn ang="0">
                <a:pos x="176" y="176"/>
              </a:cxn>
              <a:cxn ang="0">
                <a:pos x="186" y="162"/>
              </a:cxn>
              <a:cxn ang="0">
                <a:pos x="198" y="162"/>
              </a:cxn>
              <a:cxn ang="0">
                <a:pos x="208" y="176"/>
              </a:cxn>
              <a:cxn ang="0">
                <a:pos x="204" y="188"/>
              </a:cxn>
              <a:cxn ang="0">
                <a:pos x="240" y="160"/>
              </a:cxn>
              <a:cxn ang="0">
                <a:pos x="238" y="166"/>
              </a:cxn>
              <a:cxn ang="0">
                <a:pos x="222" y="168"/>
              </a:cxn>
              <a:cxn ang="0">
                <a:pos x="212" y="150"/>
              </a:cxn>
              <a:cxn ang="0">
                <a:pos x="192" y="144"/>
              </a:cxn>
              <a:cxn ang="0">
                <a:pos x="166" y="158"/>
              </a:cxn>
              <a:cxn ang="0">
                <a:pos x="118" y="168"/>
              </a:cxn>
              <a:cxn ang="0">
                <a:pos x="98" y="146"/>
              </a:cxn>
              <a:cxn ang="0">
                <a:pos x="78" y="146"/>
              </a:cxn>
              <a:cxn ang="0">
                <a:pos x="58" y="168"/>
              </a:cxn>
              <a:cxn ang="0">
                <a:pos x="44" y="168"/>
              </a:cxn>
              <a:cxn ang="0">
                <a:pos x="40" y="160"/>
              </a:cxn>
              <a:cxn ang="0">
                <a:pos x="144" y="136"/>
              </a:cxn>
              <a:cxn ang="0">
                <a:pos x="166" y="122"/>
              </a:cxn>
              <a:cxn ang="0">
                <a:pos x="200" y="56"/>
              </a:cxn>
              <a:cxn ang="0">
                <a:pos x="206" y="60"/>
              </a:cxn>
              <a:cxn ang="0">
                <a:pos x="240" y="112"/>
              </a:cxn>
            </a:cxnLst>
            <a:rect l="0" t="0" r="r" b="b"/>
            <a:pathLst>
              <a:path w="256" h="208">
                <a:moveTo>
                  <a:pt x="252" y="98"/>
                </a:moveTo>
                <a:lnTo>
                  <a:pt x="220" y="50"/>
                </a:lnTo>
                <a:lnTo>
                  <a:pt x="220" y="50"/>
                </a:lnTo>
                <a:lnTo>
                  <a:pt x="216" y="46"/>
                </a:lnTo>
                <a:lnTo>
                  <a:pt x="212" y="42"/>
                </a:lnTo>
                <a:lnTo>
                  <a:pt x="206" y="40"/>
                </a:lnTo>
                <a:lnTo>
                  <a:pt x="200" y="40"/>
                </a:lnTo>
                <a:lnTo>
                  <a:pt x="168" y="40"/>
                </a:lnTo>
                <a:lnTo>
                  <a:pt x="168" y="24"/>
                </a:lnTo>
                <a:lnTo>
                  <a:pt x="168" y="24"/>
                </a:lnTo>
                <a:lnTo>
                  <a:pt x="166" y="14"/>
                </a:lnTo>
                <a:lnTo>
                  <a:pt x="160" y="8"/>
                </a:lnTo>
                <a:lnTo>
                  <a:pt x="154" y="2"/>
                </a:lnTo>
                <a:lnTo>
                  <a:pt x="144" y="0"/>
                </a:ln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136"/>
                </a:lnTo>
                <a:lnTo>
                  <a:pt x="24" y="160"/>
                </a:lnTo>
                <a:lnTo>
                  <a:pt x="24" y="160"/>
                </a:lnTo>
                <a:lnTo>
                  <a:pt x="26" y="170"/>
                </a:lnTo>
                <a:lnTo>
                  <a:pt x="32" y="176"/>
                </a:lnTo>
                <a:lnTo>
                  <a:pt x="38" y="182"/>
                </a:lnTo>
                <a:lnTo>
                  <a:pt x="48" y="184"/>
                </a:lnTo>
                <a:lnTo>
                  <a:pt x="58" y="184"/>
                </a:lnTo>
                <a:lnTo>
                  <a:pt x="58" y="184"/>
                </a:lnTo>
                <a:lnTo>
                  <a:pt x="62" y="194"/>
                </a:lnTo>
                <a:lnTo>
                  <a:pt x="68" y="202"/>
                </a:lnTo>
                <a:lnTo>
                  <a:pt x="78" y="206"/>
                </a:lnTo>
                <a:lnTo>
                  <a:pt x="88" y="208"/>
                </a:lnTo>
                <a:lnTo>
                  <a:pt x="88" y="208"/>
                </a:lnTo>
                <a:lnTo>
                  <a:pt x="98" y="206"/>
                </a:lnTo>
                <a:lnTo>
                  <a:pt x="108" y="202"/>
                </a:lnTo>
                <a:lnTo>
                  <a:pt x="114" y="194"/>
                </a:lnTo>
                <a:lnTo>
                  <a:pt x="118" y="184"/>
                </a:lnTo>
                <a:lnTo>
                  <a:pt x="162" y="184"/>
                </a:lnTo>
                <a:lnTo>
                  <a:pt x="162" y="184"/>
                </a:lnTo>
                <a:lnTo>
                  <a:pt x="166" y="194"/>
                </a:lnTo>
                <a:lnTo>
                  <a:pt x="172" y="202"/>
                </a:lnTo>
                <a:lnTo>
                  <a:pt x="182" y="206"/>
                </a:lnTo>
                <a:lnTo>
                  <a:pt x="192" y="208"/>
                </a:lnTo>
                <a:lnTo>
                  <a:pt x="192" y="208"/>
                </a:lnTo>
                <a:lnTo>
                  <a:pt x="202" y="206"/>
                </a:lnTo>
                <a:lnTo>
                  <a:pt x="212" y="202"/>
                </a:lnTo>
                <a:lnTo>
                  <a:pt x="218" y="194"/>
                </a:lnTo>
                <a:lnTo>
                  <a:pt x="222" y="184"/>
                </a:lnTo>
                <a:lnTo>
                  <a:pt x="232" y="184"/>
                </a:lnTo>
                <a:lnTo>
                  <a:pt x="232" y="184"/>
                </a:lnTo>
                <a:lnTo>
                  <a:pt x="242" y="182"/>
                </a:lnTo>
                <a:lnTo>
                  <a:pt x="248" y="176"/>
                </a:lnTo>
                <a:lnTo>
                  <a:pt x="254" y="170"/>
                </a:lnTo>
                <a:lnTo>
                  <a:pt x="256" y="160"/>
                </a:lnTo>
                <a:lnTo>
                  <a:pt x="256" y="112"/>
                </a:lnTo>
                <a:lnTo>
                  <a:pt x="256" y="112"/>
                </a:lnTo>
                <a:lnTo>
                  <a:pt x="254" y="106"/>
                </a:lnTo>
                <a:lnTo>
                  <a:pt x="252" y="98"/>
                </a:lnTo>
                <a:close/>
                <a:moveTo>
                  <a:pt x="24" y="120"/>
                </a:move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144" y="16"/>
                </a:lnTo>
                <a:lnTo>
                  <a:pt x="144" y="16"/>
                </a:lnTo>
                <a:lnTo>
                  <a:pt x="148" y="16"/>
                </a:lnTo>
                <a:lnTo>
                  <a:pt x="150" y="18"/>
                </a:lnTo>
                <a:lnTo>
                  <a:pt x="152" y="20"/>
                </a:lnTo>
                <a:lnTo>
                  <a:pt x="152" y="24"/>
                </a:lnTo>
                <a:lnTo>
                  <a:pt x="152" y="40"/>
                </a:lnTo>
                <a:lnTo>
                  <a:pt x="152" y="56"/>
                </a:lnTo>
                <a:lnTo>
                  <a:pt x="152" y="112"/>
                </a:lnTo>
                <a:lnTo>
                  <a:pt x="152" y="112"/>
                </a:lnTo>
                <a:lnTo>
                  <a:pt x="152" y="116"/>
                </a:lnTo>
                <a:lnTo>
                  <a:pt x="150" y="118"/>
                </a:lnTo>
                <a:lnTo>
                  <a:pt x="148" y="120"/>
                </a:lnTo>
                <a:lnTo>
                  <a:pt x="144" y="120"/>
                </a:lnTo>
                <a:lnTo>
                  <a:pt x="24" y="120"/>
                </a:lnTo>
                <a:close/>
                <a:moveTo>
                  <a:pt x="88" y="192"/>
                </a:moveTo>
                <a:lnTo>
                  <a:pt x="88" y="192"/>
                </a:lnTo>
                <a:lnTo>
                  <a:pt x="82" y="190"/>
                </a:lnTo>
                <a:lnTo>
                  <a:pt x="76" y="188"/>
                </a:lnTo>
                <a:lnTo>
                  <a:pt x="74" y="182"/>
                </a:lnTo>
                <a:lnTo>
                  <a:pt x="72" y="176"/>
                </a:lnTo>
                <a:lnTo>
                  <a:pt x="72" y="176"/>
                </a:lnTo>
                <a:lnTo>
                  <a:pt x="74" y="170"/>
                </a:lnTo>
                <a:lnTo>
                  <a:pt x="76" y="164"/>
                </a:lnTo>
                <a:lnTo>
                  <a:pt x="82" y="162"/>
                </a:lnTo>
                <a:lnTo>
                  <a:pt x="88" y="160"/>
                </a:lnTo>
                <a:lnTo>
                  <a:pt x="88" y="160"/>
                </a:lnTo>
                <a:lnTo>
                  <a:pt x="94" y="162"/>
                </a:lnTo>
                <a:lnTo>
                  <a:pt x="100" y="164"/>
                </a:lnTo>
                <a:lnTo>
                  <a:pt x="102" y="170"/>
                </a:lnTo>
                <a:lnTo>
                  <a:pt x="104" y="176"/>
                </a:lnTo>
                <a:lnTo>
                  <a:pt x="104" y="176"/>
                </a:lnTo>
                <a:lnTo>
                  <a:pt x="102" y="182"/>
                </a:lnTo>
                <a:lnTo>
                  <a:pt x="100" y="188"/>
                </a:lnTo>
                <a:lnTo>
                  <a:pt x="94" y="190"/>
                </a:lnTo>
                <a:lnTo>
                  <a:pt x="88" y="192"/>
                </a:lnTo>
                <a:close/>
                <a:moveTo>
                  <a:pt x="192" y="192"/>
                </a:moveTo>
                <a:lnTo>
                  <a:pt x="192" y="192"/>
                </a:lnTo>
                <a:lnTo>
                  <a:pt x="186" y="190"/>
                </a:lnTo>
                <a:lnTo>
                  <a:pt x="180" y="188"/>
                </a:lnTo>
                <a:lnTo>
                  <a:pt x="178" y="182"/>
                </a:lnTo>
                <a:lnTo>
                  <a:pt x="176" y="176"/>
                </a:lnTo>
                <a:lnTo>
                  <a:pt x="176" y="176"/>
                </a:lnTo>
                <a:lnTo>
                  <a:pt x="178" y="170"/>
                </a:lnTo>
                <a:lnTo>
                  <a:pt x="180" y="164"/>
                </a:lnTo>
                <a:lnTo>
                  <a:pt x="186" y="162"/>
                </a:lnTo>
                <a:lnTo>
                  <a:pt x="192" y="160"/>
                </a:lnTo>
                <a:lnTo>
                  <a:pt x="192" y="160"/>
                </a:lnTo>
                <a:lnTo>
                  <a:pt x="198" y="162"/>
                </a:lnTo>
                <a:lnTo>
                  <a:pt x="204" y="164"/>
                </a:lnTo>
                <a:lnTo>
                  <a:pt x="206" y="170"/>
                </a:lnTo>
                <a:lnTo>
                  <a:pt x="208" y="176"/>
                </a:lnTo>
                <a:lnTo>
                  <a:pt x="208" y="176"/>
                </a:lnTo>
                <a:lnTo>
                  <a:pt x="206" y="182"/>
                </a:lnTo>
                <a:lnTo>
                  <a:pt x="204" y="188"/>
                </a:lnTo>
                <a:lnTo>
                  <a:pt x="198" y="190"/>
                </a:lnTo>
                <a:lnTo>
                  <a:pt x="192" y="192"/>
                </a:lnTo>
                <a:close/>
                <a:moveTo>
                  <a:pt x="240" y="160"/>
                </a:moveTo>
                <a:lnTo>
                  <a:pt x="240" y="160"/>
                </a:lnTo>
                <a:lnTo>
                  <a:pt x="240" y="164"/>
                </a:lnTo>
                <a:lnTo>
                  <a:pt x="238" y="166"/>
                </a:lnTo>
                <a:lnTo>
                  <a:pt x="236" y="168"/>
                </a:lnTo>
                <a:lnTo>
                  <a:pt x="232" y="168"/>
                </a:lnTo>
                <a:lnTo>
                  <a:pt x="222" y="168"/>
                </a:lnTo>
                <a:lnTo>
                  <a:pt x="222" y="168"/>
                </a:lnTo>
                <a:lnTo>
                  <a:pt x="218" y="158"/>
                </a:lnTo>
                <a:lnTo>
                  <a:pt x="212" y="150"/>
                </a:lnTo>
                <a:lnTo>
                  <a:pt x="202" y="146"/>
                </a:lnTo>
                <a:lnTo>
                  <a:pt x="192" y="144"/>
                </a:lnTo>
                <a:lnTo>
                  <a:pt x="192" y="144"/>
                </a:lnTo>
                <a:lnTo>
                  <a:pt x="182" y="146"/>
                </a:lnTo>
                <a:lnTo>
                  <a:pt x="172" y="150"/>
                </a:lnTo>
                <a:lnTo>
                  <a:pt x="166" y="158"/>
                </a:lnTo>
                <a:lnTo>
                  <a:pt x="162" y="168"/>
                </a:lnTo>
                <a:lnTo>
                  <a:pt x="118" y="168"/>
                </a:lnTo>
                <a:lnTo>
                  <a:pt x="118" y="168"/>
                </a:lnTo>
                <a:lnTo>
                  <a:pt x="114" y="158"/>
                </a:lnTo>
                <a:lnTo>
                  <a:pt x="108" y="150"/>
                </a:lnTo>
                <a:lnTo>
                  <a:pt x="98" y="146"/>
                </a:lnTo>
                <a:lnTo>
                  <a:pt x="88" y="144"/>
                </a:lnTo>
                <a:lnTo>
                  <a:pt x="88" y="144"/>
                </a:lnTo>
                <a:lnTo>
                  <a:pt x="78" y="146"/>
                </a:lnTo>
                <a:lnTo>
                  <a:pt x="68" y="150"/>
                </a:lnTo>
                <a:lnTo>
                  <a:pt x="62" y="158"/>
                </a:lnTo>
                <a:lnTo>
                  <a:pt x="58" y="168"/>
                </a:lnTo>
                <a:lnTo>
                  <a:pt x="48" y="168"/>
                </a:lnTo>
                <a:lnTo>
                  <a:pt x="48" y="168"/>
                </a:lnTo>
                <a:lnTo>
                  <a:pt x="44" y="168"/>
                </a:lnTo>
                <a:lnTo>
                  <a:pt x="42" y="166"/>
                </a:lnTo>
                <a:lnTo>
                  <a:pt x="40" y="164"/>
                </a:lnTo>
                <a:lnTo>
                  <a:pt x="40" y="160"/>
                </a:lnTo>
                <a:lnTo>
                  <a:pt x="40" y="136"/>
                </a:lnTo>
                <a:lnTo>
                  <a:pt x="144" y="136"/>
                </a:lnTo>
                <a:lnTo>
                  <a:pt x="144" y="136"/>
                </a:lnTo>
                <a:lnTo>
                  <a:pt x="154" y="134"/>
                </a:lnTo>
                <a:lnTo>
                  <a:pt x="160" y="128"/>
                </a:lnTo>
                <a:lnTo>
                  <a:pt x="166" y="122"/>
                </a:lnTo>
                <a:lnTo>
                  <a:pt x="168" y="112"/>
                </a:lnTo>
                <a:lnTo>
                  <a:pt x="168" y="56"/>
                </a:lnTo>
                <a:lnTo>
                  <a:pt x="200" y="56"/>
                </a:lnTo>
                <a:lnTo>
                  <a:pt x="200" y="56"/>
                </a:lnTo>
                <a:lnTo>
                  <a:pt x="204" y="56"/>
                </a:lnTo>
                <a:lnTo>
                  <a:pt x="206" y="60"/>
                </a:lnTo>
                <a:lnTo>
                  <a:pt x="238" y="108"/>
                </a:lnTo>
                <a:lnTo>
                  <a:pt x="238" y="108"/>
                </a:lnTo>
                <a:lnTo>
                  <a:pt x="240" y="112"/>
                </a:lnTo>
                <a:lnTo>
                  <a:pt x="240" y="160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75" name="Freeform 46"/>
          <p:cNvSpPr>
            <a:spLocks noEditPoints="1"/>
          </p:cNvSpPr>
          <p:nvPr/>
        </p:nvSpPr>
        <p:spPr bwMode="auto">
          <a:xfrm>
            <a:off x="7533049" y="3650275"/>
            <a:ext cx="371719" cy="247813"/>
          </a:xfrm>
          <a:custGeom>
            <a:avLst/>
            <a:gdLst/>
            <a:ahLst/>
            <a:cxnLst>
              <a:cxn ang="0">
                <a:pos x="184" y="0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120"/>
              </a:cxn>
              <a:cxn ang="0">
                <a:pos x="0" y="120"/>
              </a:cxn>
              <a:cxn ang="0">
                <a:pos x="0" y="124"/>
              </a:cxn>
              <a:cxn ang="0">
                <a:pos x="2" y="126"/>
              </a:cxn>
              <a:cxn ang="0">
                <a:pos x="4" y="128"/>
              </a:cxn>
              <a:cxn ang="0">
                <a:pos x="8" y="128"/>
              </a:cxn>
              <a:cxn ang="0">
                <a:pos x="184" y="128"/>
              </a:cxn>
              <a:cxn ang="0">
                <a:pos x="184" y="128"/>
              </a:cxn>
              <a:cxn ang="0">
                <a:pos x="188" y="128"/>
              </a:cxn>
              <a:cxn ang="0">
                <a:pos x="190" y="126"/>
              </a:cxn>
              <a:cxn ang="0">
                <a:pos x="192" y="124"/>
              </a:cxn>
              <a:cxn ang="0">
                <a:pos x="192" y="120"/>
              </a:cxn>
              <a:cxn ang="0">
                <a:pos x="192" y="8"/>
              </a:cxn>
              <a:cxn ang="0">
                <a:pos x="192" y="8"/>
              </a:cxn>
              <a:cxn ang="0">
                <a:pos x="192" y="4"/>
              </a:cxn>
              <a:cxn ang="0">
                <a:pos x="190" y="2"/>
              </a:cxn>
              <a:cxn ang="0">
                <a:pos x="188" y="0"/>
              </a:cxn>
              <a:cxn ang="0">
                <a:pos x="184" y="0"/>
              </a:cxn>
              <a:cxn ang="0">
                <a:pos x="184" y="120"/>
              </a:cxn>
              <a:cxn ang="0">
                <a:pos x="8" y="120"/>
              </a:cxn>
              <a:cxn ang="0">
                <a:pos x="8" y="8"/>
              </a:cxn>
              <a:cxn ang="0">
                <a:pos x="184" y="8"/>
              </a:cxn>
              <a:cxn ang="0">
                <a:pos x="184" y="120"/>
              </a:cxn>
            </a:cxnLst>
            <a:rect l="0" t="0" r="r" b="b"/>
            <a:pathLst>
              <a:path w="192" h="128">
                <a:moveTo>
                  <a:pt x="184" y="0"/>
                </a:move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120"/>
                </a:lnTo>
                <a:lnTo>
                  <a:pt x="0" y="120"/>
                </a:lnTo>
                <a:lnTo>
                  <a:pt x="0" y="124"/>
                </a:lnTo>
                <a:lnTo>
                  <a:pt x="2" y="126"/>
                </a:lnTo>
                <a:lnTo>
                  <a:pt x="4" y="128"/>
                </a:lnTo>
                <a:lnTo>
                  <a:pt x="8" y="128"/>
                </a:lnTo>
                <a:lnTo>
                  <a:pt x="184" y="128"/>
                </a:lnTo>
                <a:lnTo>
                  <a:pt x="184" y="128"/>
                </a:lnTo>
                <a:lnTo>
                  <a:pt x="188" y="128"/>
                </a:lnTo>
                <a:lnTo>
                  <a:pt x="190" y="126"/>
                </a:lnTo>
                <a:lnTo>
                  <a:pt x="192" y="124"/>
                </a:lnTo>
                <a:lnTo>
                  <a:pt x="192" y="120"/>
                </a:lnTo>
                <a:lnTo>
                  <a:pt x="192" y="8"/>
                </a:lnTo>
                <a:lnTo>
                  <a:pt x="192" y="8"/>
                </a:lnTo>
                <a:lnTo>
                  <a:pt x="192" y="4"/>
                </a:lnTo>
                <a:lnTo>
                  <a:pt x="190" y="2"/>
                </a:lnTo>
                <a:lnTo>
                  <a:pt x="188" y="0"/>
                </a:lnTo>
                <a:lnTo>
                  <a:pt x="184" y="0"/>
                </a:lnTo>
                <a:close/>
                <a:moveTo>
                  <a:pt x="184" y="120"/>
                </a:moveTo>
                <a:lnTo>
                  <a:pt x="8" y="120"/>
                </a:lnTo>
                <a:lnTo>
                  <a:pt x="8" y="8"/>
                </a:lnTo>
                <a:lnTo>
                  <a:pt x="184" y="8"/>
                </a:lnTo>
                <a:lnTo>
                  <a:pt x="184" y="120"/>
                </a:lnTo>
                <a:close/>
              </a:path>
            </a:pathLst>
          </a:cu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76" name="Freeform 49"/>
          <p:cNvSpPr>
            <a:spLocks noEditPoints="1"/>
          </p:cNvSpPr>
          <p:nvPr/>
        </p:nvSpPr>
        <p:spPr bwMode="auto">
          <a:xfrm>
            <a:off x="7471096" y="3588322"/>
            <a:ext cx="495625" cy="464649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4" y="2"/>
              </a:cxn>
              <a:cxn ang="0">
                <a:pos x="2" y="14"/>
              </a:cxn>
              <a:cxn ang="0">
                <a:pos x="0" y="184"/>
              </a:cxn>
              <a:cxn ang="0">
                <a:pos x="2" y="194"/>
              </a:cxn>
              <a:cxn ang="0">
                <a:pos x="14" y="206"/>
              </a:cxn>
              <a:cxn ang="0">
                <a:pos x="104" y="208"/>
              </a:cxn>
              <a:cxn ang="0">
                <a:pos x="54" y="224"/>
              </a:cxn>
              <a:cxn ang="0">
                <a:pos x="50" y="228"/>
              </a:cxn>
              <a:cxn ang="0">
                <a:pos x="48" y="232"/>
              </a:cxn>
              <a:cxn ang="0">
                <a:pos x="50" y="238"/>
              </a:cxn>
              <a:cxn ang="0">
                <a:pos x="56" y="240"/>
              </a:cxn>
              <a:cxn ang="0">
                <a:pos x="200" y="240"/>
              </a:cxn>
              <a:cxn ang="0">
                <a:pos x="206" y="238"/>
              </a:cxn>
              <a:cxn ang="0">
                <a:pos x="208" y="232"/>
              </a:cxn>
              <a:cxn ang="0">
                <a:pos x="206" y="228"/>
              </a:cxn>
              <a:cxn ang="0">
                <a:pos x="152" y="218"/>
              </a:cxn>
              <a:cxn ang="0">
                <a:pos x="232" y="208"/>
              </a:cxn>
              <a:cxn ang="0">
                <a:pos x="242" y="206"/>
              </a:cxn>
              <a:cxn ang="0">
                <a:pos x="254" y="194"/>
              </a:cxn>
              <a:cxn ang="0">
                <a:pos x="256" y="24"/>
              </a:cxn>
              <a:cxn ang="0">
                <a:pos x="254" y="14"/>
              </a:cxn>
              <a:cxn ang="0">
                <a:pos x="242" y="2"/>
              </a:cxn>
              <a:cxn ang="0">
                <a:pos x="240" y="184"/>
              </a:cxn>
              <a:cxn ang="0">
                <a:pos x="240" y="188"/>
              </a:cxn>
              <a:cxn ang="0">
                <a:pos x="236" y="192"/>
              </a:cxn>
              <a:cxn ang="0">
                <a:pos x="160" y="192"/>
              </a:cxn>
              <a:cxn ang="0">
                <a:pos x="24" y="192"/>
              </a:cxn>
              <a:cxn ang="0">
                <a:pos x="20" y="192"/>
              </a:cxn>
              <a:cxn ang="0">
                <a:pos x="16" y="188"/>
              </a:cxn>
              <a:cxn ang="0">
                <a:pos x="16" y="24"/>
              </a:cxn>
              <a:cxn ang="0">
                <a:pos x="16" y="20"/>
              </a:cxn>
              <a:cxn ang="0">
                <a:pos x="20" y="16"/>
              </a:cxn>
              <a:cxn ang="0">
                <a:pos x="232" y="16"/>
              </a:cxn>
              <a:cxn ang="0">
                <a:pos x="236" y="16"/>
              </a:cxn>
              <a:cxn ang="0">
                <a:pos x="240" y="20"/>
              </a:cxn>
              <a:cxn ang="0">
                <a:pos x="240" y="184"/>
              </a:cxn>
            </a:cxnLst>
            <a:rect l="0" t="0" r="r" b="b"/>
            <a:pathLst>
              <a:path w="256" h="240">
                <a:moveTo>
                  <a:pt x="232" y="0"/>
                </a:move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184"/>
                </a:lnTo>
                <a:lnTo>
                  <a:pt x="0" y="184"/>
                </a:lnTo>
                <a:lnTo>
                  <a:pt x="2" y="194"/>
                </a:lnTo>
                <a:lnTo>
                  <a:pt x="8" y="200"/>
                </a:lnTo>
                <a:lnTo>
                  <a:pt x="14" y="206"/>
                </a:lnTo>
                <a:lnTo>
                  <a:pt x="24" y="208"/>
                </a:lnTo>
                <a:lnTo>
                  <a:pt x="104" y="208"/>
                </a:lnTo>
                <a:lnTo>
                  <a:pt x="104" y="218"/>
                </a:lnTo>
                <a:lnTo>
                  <a:pt x="54" y="224"/>
                </a:lnTo>
                <a:lnTo>
                  <a:pt x="54" y="224"/>
                </a:lnTo>
                <a:lnTo>
                  <a:pt x="50" y="228"/>
                </a:lnTo>
                <a:lnTo>
                  <a:pt x="48" y="232"/>
                </a:lnTo>
                <a:lnTo>
                  <a:pt x="48" y="232"/>
                </a:lnTo>
                <a:lnTo>
                  <a:pt x="48" y="236"/>
                </a:lnTo>
                <a:lnTo>
                  <a:pt x="50" y="238"/>
                </a:lnTo>
                <a:lnTo>
                  <a:pt x="52" y="240"/>
                </a:lnTo>
                <a:lnTo>
                  <a:pt x="56" y="240"/>
                </a:lnTo>
                <a:lnTo>
                  <a:pt x="200" y="240"/>
                </a:lnTo>
                <a:lnTo>
                  <a:pt x="200" y="240"/>
                </a:lnTo>
                <a:lnTo>
                  <a:pt x="204" y="240"/>
                </a:lnTo>
                <a:lnTo>
                  <a:pt x="206" y="238"/>
                </a:lnTo>
                <a:lnTo>
                  <a:pt x="208" y="236"/>
                </a:lnTo>
                <a:lnTo>
                  <a:pt x="208" y="232"/>
                </a:lnTo>
                <a:lnTo>
                  <a:pt x="208" y="232"/>
                </a:lnTo>
                <a:lnTo>
                  <a:pt x="206" y="228"/>
                </a:lnTo>
                <a:lnTo>
                  <a:pt x="202" y="224"/>
                </a:lnTo>
                <a:lnTo>
                  <a:pt x="152" y="218"/>
                </a:lnTo>
                <a:lnTo>
                  <a:pt x="152" y="208"/>
                </a:lnTo>
                <a:lnTo>
                  <a:pt x="232" y="208"/>
                </a:lnTo>
                <a:lnTo>
                  <a:pt x="232" y="208"/>
                </a:lnTo>
                <a:lnTo>
                  <a:pt x="242" y="206"/>
                </a:lnTo>
                <a:lnTo>
                  <a:pt x="248" y="200"/>
                </a:lnTo>
                <a:lnTo>
                  <a:pt x="254" y="194"/>
                </a:lnTo>
                <a:lnTo>
                  <a:pt x="256" y="184"/>
                </a:lnTo>
                <a:lnTo>
                  <a:pt x="256" y="24"/>
                </a:lnTo>
                <a:lnTo>
                  <a:pt x="256" y="24"/>
                </a:lnTo>
                <a:lnTo>
                  <a:pt x="254" y="14"/>
                </a:lnTo>
                <a:lnTo>
                  <a:pt x="248" y="8"/>
                </a:lnTo>
                <a:lnTo>
                  <a:pt x="242" y="2"/>
                </a:lnTo>
                <a:lnTo>
                  <a:pt x="232" y="0"/>
                </a:lnTo>
                <a:close/>
                <a:moveTo>
                  <a:pt x="240" y="184"/>
                </a:moveTo>
                <a:lnTo>
                  <a:pt x="240" y="184"/>
                </a:lnTo>
                <a:lnTo>
                  <a:pt x="240" y="188"/>
                </a:lnTo>
                <a:lnTo>
                  <a:pt x="238" y="190"/>
                </a:lnTo>
                <a:lnTo>
                  <a:pt x="236" y="192"/>
                </a:lnTo>
                <a:lnTo>
                  <a:pt x="232" y="192"/>
                </a:lnTo>
                <a:lnTo>
                  <a:pt x="160" y="192"/>
                </a:lnTo>
                <a:lnTo>
                  <a:pt x="96" y="192"/>
                </a:lnTo>
                <a:lnTo>
                  <a:pt x="24" y="192"/>
                </a:lnTo>
                <a:lnTo>
                  <a:pt x="24" y="192"/>
                </a:lnTo>
                <a:lnTo>
                  <a:pt x="20" y="192"/>
                </a:lnTo>
                <a:lnTo>
                  <a:pt x="18" y="190"/>
                </a:lnTo>
                <a:lnTo>
                  <a:pt x="16" y="188"/>
                </a:lnTo>
                <a:lnTo>
                  <a:pt x="16" y="184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232" y="16"/>
                </a:lnTo>
                <a:lnTo>
                  <a:pt x="232" y="16"/>
                </a:lnTo>
                <a:lnTo>
                  <a:pt x="236" y="16"/>
                </a:lnTo>
                <a:lnTo>
                  <a:pt x="238" y="18"/>
                </a:lnTo>
                <a:lnTo>
                  <a:pt x="240" y="20"/>
                </a:lnTo>
                <a:lnTo>
                  <a:pt x="240" y="24"/>
                </a:lnTo>
                <a:lnTo>
                  <a:pt x="240" y="184"/>
                </a:lnTo>
                <a:close/>
              </a:path>
            </a:pathLst>
          </a:cu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78" name="Freeform 60"/>
          <p:cNvSpPr>
            <a:spLocks noEditPoints="1"/>
          </p:cNvSpPr>
          <p:nvPr/>
        </p:nvSpPr>
        <p:spPr bwMode="auto">
          <a:xfrm>
            <a:off x="2535997" y="3591162"/>
            <a:ext cx="340745" cy="495627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54" y="6"/>
              </a:cxn>
              <a:cxn ang="0">
                <a:pos x="26" y="26"/>
              </a:cxn>
              <a:cxn ang="0">
                <a:pos x="6" y="54"/>
              </a:cxn>
              <a:cxn ang="0">
                <a:pos x="0" y="88"/>
              </a:cxn>
              <a:cxn ang="0">
                <a:pos x="2" y="100"/>
              </a:cxn>
              <a:cxn ang="0">
                <a:pos x="16" y="138"/>
              </a:cxn>
              <a:cxn ang="0">
                <a:pos x="40" y="184"/>
              </a:cxn>
              <a:cxn ang="0">
                <a:pos x="50" y="214"/>
              </a:cxn>
              <a:cxn ang="0">
                <a:pos x="62" y="246"/>
              </a:cxn>
              <a:cxn ang="0">
                <a:pos x="76" y="254"/>
              </a:cxn>
              <a:cxn ang="0">
                <a:pos x="88" y="256"/>
              </a:cxn>
              <a:cxn ang="0">
                <a:pos x="108" y="252"/>
              </a:cxn>
              <a:cxn ang="0">
                <a:pos x="118" y="238"/>
              </a:cxn>
              <a:cxn ang="0">
                <a:pos x="136" y="184"/>
              </a:cxn>
              <a:cxn ang="0">
                <a:pos x="146" y="162"/>
              </a:cxn>
              <a:cxn ang="0">
                <a:pos x="172" y="112"/>
              </a:cxn>
              <a:cxn ang="0">
                <a:pos x="176" y="88"/>
              </a:cxn>
              <a:cxn ang="0">
                <a:pos x="174" y="70"/>
              </a:cxn>
              <a:cxn ang="0">
                <a:pos x="160" y="38"/>
              </a:cxn>
              <a:cxn ang="0">
                <a:pos x="138" y="16"/>
              </a:cxn>
              <a:cxn ang="0">
                <a:pos x="106" y="2"/>
              </a:cxn>
              <a:cxn ang="0">
                <a:pos x="108" y="218"/>
              </a:cxn>
              <a:cxn ang="0">
                <a:pos x="70" y="222"/>
              </a:cxn>
              <a:cxn ang="0">
                <a:pos x="64" y="208"/>
              </a:cxn>
              <a:cxn ang="0">
                <a:pos x="114" y="200"/>
              </a:cxn>
              <a:cxn ang="0">
                <a:pos x="112" y="208"/>
              </a:cxn>
              <a:cxn ang="0">
                <a:pos x="108" y="218"/>
              </a:cxn>
              <a:cxn ang="0">
                <a:pos x="62" y="200"/>
              </a:cxn>
              <a:cxn ang="0">
                <a:pos x="120" y="184"/>
              </a:cxn>
              <a:cxn ang="0">
                <a:pos x="116" y="192"/>
              </a:cxn>
              <a:cxn ang="0">
                <a:pos x="88" y="240"/>
              </a:cxn>
              <a:cxn ang="0">
                <a:pos x="82" y="240"/>
              </a:cxn>
              <a:cxn ang="0">
                <a:pos x="76" y="236"/>
              </a:cxn>
              <a:cxn ang="0">
                <a:pos x="106" y="226"/>
              </a:cxn>
              <a:cxn ang="0">
                <a:pos x="102" y="234"/>
              </a:cxn>
              <a:cxn ang="0">
                <a:pos x="94" y="240"/>
              </a:cxn>
              <a:cxn ang="0">
                <a:pos x="126" y="168"/>
              </a:cxn>
              <a:cxn ang="0">
                <a:pos x="50" y="168"/>
              </a:cxn>
              <a:cxn ang="0">
                <a:pos x="38" y="142"/>
              </a:cxn>
              <a:cxn ang="0">
                <a:pos x="18" y="100"/>
              </a:cxn>
              <a:cxn ang="0">
                <a:pos x="16" y="88"/>
              </a:cxn>
              <a:cxn ang="0">
                <a:pos x="22" y="60"/>
              </a:cxn>
              <a:cxn ang="0">
                <a:pos x="38" y="38"/>
              </a:cxn>
              <a:cxn ang="0">
                <a:pos x="60" y="22"/>
              </a:cxn>
              <a:cxn ang="0">
                <a:pos x="88" y="16"/>
              </a:cxn>
              <a:cxn ang="0">
                <a:pos x="102" y="18"/>
              </a:cxn>
              <a:cxn ang="0">
                <a:pos x="128" y="28"/>
              </a:cxn>
              <a:cxn ang="0">
                <a:pos x="148" y="48"/>
              </a:cxn>
              <a:cxn ang="0">
                <a:pos x="158" y="74"/>
              </a:cxn>
              <a:cxn ang="0">
                <a:pos x="160" y="88"/>
              </a:cxn>
              <a:cxn ang="0">
                <a:pos x="154" y="114"/>
              </a:cxn>
              <a:cxn ang="0">
                <a:pos x="138" y="142"/>
              </a:cxn>
            </a:cxnLst>
            <a:rect l="0" t="0" r="r" b="b"/>
            <a:pathLst>
              <a:path w="176" h="256">
                <a:moveTo>
                  <a:pt x="88" y="0"/>
                </a:moveTo>
                <a:lnTo>
                  <a:pt x="88" y="0"/>
                </a:lnTo>
                <a:lnTo>
                  <a:pt x="70" y="2"/>
                </a:lnTo>
                <a:lnTo>
                  <a:pt x="54" y="6"/>
                </a:lnTo>
                <a:lnTo>
                  <a:pt x="38" y="16"/>
                </a:lnTo>
                <a:lnTo>
                  <a:pt x="26" y="26"/>
                </a:lnTo>
                <a:lnTo>
                  <a:pt x="16" y="38"/>
                </a:lnTo>
                <a:lnTo>
                  <a:pt x="6" y="54"/>
                </a:lnTo>
                <a:lnTo>
                  <a:pt x="2" y="70"/>
                </a:lnTo>
                <a:lnTo>
                  <a:pt x="0" y="88"/>
                </a:lnTo>
                <a:lnTo>
                  <a:pt x="0" y="88"/>
                </a:lnTo>
                <a:lnTo>
                  <a:pt x="2" y="100"/>
                </a:lnTo>
                <a:lnTo>
                  <a:pt x="4" y="112"/>
                </a:lnTo>
                <a:lnTo>
                  <a:pt x="16" y="138"/>
                </a:lnTo>
                <a:lnTo>
                  <a:pt x="30" y="162"/>
                </a:lnTo>
                <a:lnTo>
                  <a:pt x="40" y="184"/>
                </a:lnTo>
                <a:lnTo>
                  <a:pt x="40" y="184"/>
                </a:lnTo>
                <a:lnTo>
                  <a:pt x="50" y="214"/>
                </a:lnTo>
                <a:lnTo>
                  <a:pt x="58" y="238"/>
                </a:lnTo>
                <a:lnTo>
                  <a:pt x="62" y="246"/>
                </a:lnTo>
                <a:lnTo>
                  <a:pt x="68" y="252"/>
                </a:lnTo>
                <a:lnTo>
                  <a:pt x="76" y="254"/>
                </a:lnTo>
                <a:lnTo>
                  <a:pt x="88" y="256"/>
                </a:lnTo>
                <a:lnTo>
                  <a:pt x="88" y="256"/>
                </a:lnTo>
                <a:lnTo>
                  <a:pt x="100" y="254"/>
                </a:lnTo>
                <a:lnTo>
                  <a:pt x="108" y="252"/>
                </a:lnTo>
                <a:lnTo>
                  <a:pt x="114" y="246"/>
                </a:lnTo>
                <a:lnTo>
                  <a:pt x="118" y="238"/>
                </a:lnTo>
                <a:lnTo>
                  <a:pt x="126" y="214"/>
                </a:lnTo>
                <a:lnTo>
                  <a:pt x="136" y="184"/>
                </a:lnTo>
                <a:lnTo>
                  <a:pt x="136" y="184"/>
                </a:lnTo>
                <a:lnTo>
                  <a:pt x="146" y="162"/>
                </a:lnTo>
                <a:lnTo>
                  <a:pt x="160" y="138"/>
                </a:lnTo>
                <a:lnTo>
                  <a:pt x="172" y="112"/>
                </a:lnTo>
                <a:lnTo>
                  <a:pt x="174" y="100"/>
                </a:lnTo>
                <a:lnTo>
                  <a:pt x="176" y="88"/>
                </a:lnTo>
                <a:lnTo>
                  <a:pt x="176" y="88"/>
                </a:lnTo>
                <a:lnTo>
                  <a:pt x="174" y="70"/>
                </a:lnTo>
                <a:lnTo>
                  <a:pt x="170" y="54"/>
                </a:lnTo>
                <a:lnTo>
                  <a:pt x="160" y="38"/>
                </a:lnTo>
                <a:lnTo>
                  <a:pt x="150" y="26"/>
                </a:lnTo>
                <a:lnTo>
                  <a:pt x="138" y="16"/>
                </a:lnTo>
                <a:lnTo>
                  <a:pt x="122" y="6"/>
                </a:lnTo>
                <a:lnTo>
                  <a:pt x="106" y="2"/>
                </a:lnTo>
                <a:lnTo>
                  <a:pt x="88" y="0"/>
                </a:lnTo>
                <a:close/>
                <a:moveTo>
                  <a:pt x="108" y="218"/>
                </a:moveTo>
                <a:lnTo>
                  <a:pt x="70" y="222"/>
                </a:lnTo>
                <a:lnTo>
                  <a:pt x="70" y="222"/>
                </a:lnTo>
                <a:lnTo>
                  <a:pt x="64" y="208"/>
                </a:lnTo>
                <a:lnTo>
                  <a:pt x="64" y="208"/>
                </a:lnTo>
                <a:lnTo>
                  <a:pt x="64" y="206"/>
                </a:lnTo>
                <a:lnTo>
                  <a:pt x="114" y="200"/>
                </a:lnTo>
                <a:lnTo>
                  <a:pt x="114" y="200"/>
                </a:lnTo>
                <a:lnTo>
                  <a:pt x="112" y="208"/>
                </a:lnTo>
                <a:lnTo>
                  <a:pt x="112" y="208"/>
                </a:lnTo>
                <a:lnTo>
                  <a:pt x="108" y="218"/>
                </a:lnTo>
                <a:close/>
                <a:moveTo>
                  <a:pt x="62" y="200"/>
                </a:moveTo>
                <a:lnTo>
                  <a:pt x="62" y="200"/>
                </a:lnTo>
                <a:lnTo>
                  <a:pt x="56" y="184"/>
                </a:lnTo>
                <a:lnTo>
                  <a:pt x="120" y="184"/>
                </a:lnTo>
                <a:lnTo>
                  <a:pt x="120" y="184"/>
                </a:lnTo>
                <a:lnTo>
                  <a:pt x="116" y="192"/>
                </a:lnTo>
                <a:lnTo>
                  <a:pt x="62" y="200"/>
                </a:lnTo>
                <a:close/>
                <a:moveTo>
                  <a:pt x="88" y="240"/>
                </a:moveTo>
                <a:lnTo>
                  <a:pt x="88" y="240"/>
                </a:lnTo>
                <a:lnTo>
                  <a:pt x="82" y="240"/>
                </a:lnTo>
                <a:lnTo>
                  <a:pt x="78" y="238"/>
                </a:lnTo>
                <a:lnTo>
                  <a:pt x="76" y="236"/>
                </a:lnTo>
                <a:lnTo>
                  <a:pt x="72" y="230"/>
                </a:lnTo>
                <a:lnTo>
                  <a:pt x="106" y="226"/>
                </a:lnTo>
                <a:lnTo>
                  <a:pt x="106" y="226"/>
                </a:lnTo>
                <a:lnTo>
                  <a:pt x="102" y="234"/>
                </a:lnTo>
                <a:lnTo>
                  <a:pt x="98" y="238"/>
                </a:lnTo>
                <a:lnTo>
                  <a:pt x="94" y="240"/>
                </a:lnTo>
                <a:lnTo>
                  <a:pt x="88" y="240"/>
                </a:lnTo>
                <a:close/>
                <a:moveTo>
                  <a:pt x="126" y="168"/>
                </a:moveTo>
                <a:lnTo>
                  <a:pt x="50" y="168"/>
                </a:lnTo>
                <a:lnTo>
                  <a:pt x="50" y="168"/>
                </a:lnTo>
                <a:lnTo>
                  <a:pt x="38" y="142"/>
                </a:lnTo>
                <a:lnTo>
                  <a:pt x="38" y="142"/>
                </a:lnTo>
                <a:lnTo>
                  <a:pt x="22" y="114"/>
                </a:lnTo>
                <a:lnTo>
                  <a:pt x="18" y="100"/>
                </a:lnTo>
                <a:lnTo>
                  <a:pt x="16" y="88"/>
                </a:lnTo>
                <a:lnTo>
                  <a:pt x="16" y="88"/>
                </a:lnTo>
                <a:lnTo>
                  <a:pt x="18" y="74"/>
                </a:lnTo>
                <a:lnTo>
                  <a:pt x="22" y="60"/>
                </a:lnTo>
                <a:lnTo>
                  <a:pt x="28" y="48"/>
                </a:lnTo>
                <a:lnTo>
                  <a:pt x="38" y="38"/>
                </a:lnTo>
                <a:lnTo>
                  <a:pt x="48" y="28"/>
                </a:lnTo>
                <a:lnTo>
                  <a:pt x="60" y="22"/>
                </a:lnTo>
                <a:lnTo>
                  <a:pt x="74" y="18"/>
                </a:lnTo>
                <a:lnTo>
                  <a:pt x="88" y="16"/>
                </a:lnTo>
                <a:lnTo>
                  <a:pt x="88" y="16"/>
                </a:lnTo>
                <a:lnTo>
                  <a:pt x="102" y="18"/>
                </a:lnTo>
                <a:lnTo>
                  <a:pt x="116" y="22"/>
                </a:lnTo>
                <a:lnTo>
                  <a:pt x="128" y="28"/>
                </a:lnTo>
                <a:lnTo>
                  <a:pt x="138" y="38"/>
                </a:lnTo>
                <a:lnTo>
                  <a:pt x="148" y="48"/>
                </a:lnTo>
                <a:lnTo>
                  <a:pt x="154" y="60"/>
                </a:lnTo>
                <a:lnTo>
                  <a:pt x="158" y="74"/>
                </a:lnTo>
                <a:lnTo>
                  <a:pt x="160" y="88"/>
                </a:lnTo>
                <a:lnTo>
                  <a:pt x="160" y="88"/>
                </a:lnTo>
                <a:lnTo>
                  <a:pt x="158" y="100"/>
                </a:lnTo>
                <a:lnTo>
                  <a:pt x="154" y="114"/>
                </a:lnTo>
                <a:lnTo>
                  <a:pt x="138" y="142"/>
                </a:lnTo>
                <a:lnTo>
                  <a:pt x="138" y="142"/>
                </a:lnTo>
                <a:lnTo>
                  <a:pt x="126" y="168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79" name="Freeform 66"/>
          <p:cNvSpPr>
            <a:spLocks/>
          </p:cNvSpPr>
          <p:nvPr/>
        </p:nvSpPr>
        <p:spPr bwMode="auto">
          <a:xfrm>
            <a:off x="2613439" y="3668604"/>
            <a:ext cx="100675" cy="100674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80" name="Freeform 67"/>
          <p:cNvSpPr>
            <a:spLocks/>
          </p:cNvSpPr>
          <p:nvPr/>
        </p:nvSpPr>
        <p:spPr bwMode="auto">
          <a:xfrm>
            <a:off x="2613439" y="3668604"/>
            <a:ext cx="100675" cy="100674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82" name="Freeform 106"/>
          <p:cNvSpPr>
            <a:spLocks noEditPoints="1"/>
          </p:cNvSpPr>
          <p:nvPr/>
        </p:nvSpPr>
        <p:spPr bwMode="auto">
          <a:xfrm>
            <a:off x="5803574" y="3591162"/>
            <a:ext cx="495627" cy="495627"/>
          </a:xfrm>
          <a:custGeom>
            <a:avLst/>
            <a:gdLst/>
            <a:ahLst/>
            <a:cxnLst>
              <a:cxn ang="0">
                <a:pos x="214" y="86"/>
              </a:cxn>
              <a:cxn ang="0">
                <a:pos x="230" y="54"/>
              </a:cxn>
              <a:cxn ang="0">
                <a:pos x="210" y="30"/>
              </a:cxn>
              <a:cxn ang="0">
                <a:pos x="194" y="26"/>
              </a:cxn>
              <a:cxn ang="0">
                <a:pos x="160" y="38"/>
              </a:cxn>
              <a:cxn ang="0">
                <a:pos x="150" y="4"/>
              </a:cxn>
              <a:cxn ang="0">
                <a:pos x="118" y="0"/>
              </a:cxn>
              <a:cxn ang="0">
                <a:pos x="102" y="12"/>
              </a:cxn>
              <a:cxn ang="0">
                <a:pos x="66" y="28"/>
              </a:cxn>
              <a:cxn ang="0">
                <a:pos x="56" y="26"/>
              </a:cxn>
              <a:cxn ang="0">
                <a:pos x="30" y="46"/>
              </a:cxn>
              <a:cxn ang="0">
                <a:pos x="28" y="66"/>
              </a:cxn>
              <a:cxn ang="0">
                <a:pos x="12" y="102"/>
              </a:cxn>
              <a:cxn ang="0">
                <a:pos x="0" y="112"/>
              </a:cxn>
              <a:cxn ang="0">
                <a:pos x="0" y="144"/>
              </a:cxn>
              <a:cxn ang="0">
                <a:pos x="38" y="160"/>
              </a:cxn>
              <a:cxn ang="0">
                <a:pos x="28" y="190"/>
              </a:cxn>
              <a:cxn ang="0">
                <a:pos x="30" y="210"/>
              </a:cxn>
              <a:cxn ang="0">
                <a:pos x="56" y="230"/>
              </a:cxn>
              <a:cxn ang="0">
                <a:pos x="86" y="214"/>
              </a:cxn>
              <a:cxn ang="0">
                <a:pos x="102" y="244"/>
              </a:cxn>
              <a:cxn ang="0">
                <a:pos x="118" y="256"/>
              </a:cxn>
              <a:cxn ang="0">
                <a:pos x="150" y="252"/>
              </a:cxn>
              <a:cxn ang="0">
                <a:pos x="160" y="218"/>
              </a:cxn>
              <a:cxn ang="0">
                <a:pos x="194" y="230"/>
              </a:cxn>
              <a:cxn ang="0">
                <a:pos x="210" y="226"/>
              </a:cxn>
              <a:cxn ang="0">
                <a:pos x="230" y="202"/>
              </a:cxn>
              <a:cxn ang="0">
                <a:pos x="214" y="170"/>
              </a:cxn>
              <a:cxn ang="0">
                <a:pos x="248" y="152"/>
              </a:cxn>
              <a:cxn ang="0">
                <a:pos x="256" y="118"/>
              </a:cxn>
              <a:cxn ang="0">
                <a:pos x="248" y="104"/>
              </a:cxn>
              <a:cxn ang="0">
                <a:pos x="208" y="148"/>
              </a:cxn>
              <a:cxn ang="0">
                <a:pos x="200" y="162"/>
              </a:cxn>
              <a:cxn ang="0">
                <a:pos x="200" y="214"/>
              </a:cxn>
              <a:cxn ang="0">
                <a:pos x="170" y="198"/>
              </a:cxn>
              <a:cxn ang="0">
                <a:pos x="154" y="204"/>
              </a:cxn>
              <a:cxn ang="0">
                <a:pos x="138" y="240"/>
              </a:cxn>
              <a:cxn ang="0">
                <a:pos x="108" y="208"/>
              </a:cxn>
              <a:cxn ang="0">
                <a:pos x="94" y="200"/>
              </a:cxn>
              <a:cxn ang="0">
                <a:pos x="78" y="202"/>
              </a:cxn>
              <a:cxn ang="0">
                <a:pos x="54" y="178"/>
              </a:cxn>
              <a:cxn ang="0">
                <a:pos x="52" y="154"/>
              </a:cxn>
              <a:cxn ang="0">
                <a:pos x="16" y="138"/>
              </a:cxn>
              <a:cxn ang="0">
                <a:pos x="48" y="108"/>
              </a:cxn>
              <a:cxn ang="0">
                <a:pos x="56" y="94"/>
              </a:cxn>
              <a:cxn ang="0">
                <a:pos x="56" y="42"/>
              </a:cxn>
              <a:cxn ang="0">
                <a:pos x="86" y="58"/>
              </a:cxn>
              <a:cxn ang="0">
                <a:pos x="102" y="52"/>
              </a:cxn>
              <a:cxn ang="0">
                <a:pos x="118" y="16"/>
              </a:cxn>
              <a:cxn ang="0">
                <a:pos x="148" y="48"/>
              </a:cxn>
              <a:cxn ang="0">
                <a:pos x="162" y="56"/>
              </a:cxn>
              <a:cxn ang="0">
                <a:pos x="178" y="54"/>
              </a:cxn>
              <a:cxn ang="0">
                <a:pos x="202" y="78"/>
              </a:cxn>
              <a:cxn ang="0">
                <a:pos x="204" y="102"/>
              </a:cxn>
              <a:cxn ang="0">
                <a:pos x="240" y="118"/>
              </a:cxn>
            </a:cxnLst>
            <a:rect l="0" t="0" r="r" b="b"/>
            <a:pathLst>
              <a:path w="256" h="256">
                <a:moveTo>
                  <a:pt x="244" y="102"/>
                </a:moveTo>
                <a:lnTo>
                  <a:pt x="218" y="96"/>
                </a:lnTo>
                <a:lnTo>
                  <a:pt x="218" y="96"/>
                </a:lnTo>
                <a:lnTo>
                  <a:pt x="214" y="86"/>
                </a:lnTo>
                <a:lnTo>
                  <a:pt x="228" y="66"/>
                </a:lnTo>
                <a:lnTo>
                  <a:pt x="228" y="66"/>
                </a:lnTo>
                <a:lnTo>
                  <a:pt x="230" y="60"/>
                </a:lnTo>
                <a:lnTo>
                  <a:pt x="230" y="54"/>
                </a:lnTo>
                <a:lnTo>
                  <a:pt x="230" y="50"/>
                </a:lnTo>
                <a:lnTo>
                  <a:pt x="226" y="46"/>
                </a:lnTo>
                <a:lnTo>
                  <a:pt x="210" y="30"/>
                </a:lnTo>
                <a:lnTo>
                  <a:pt x="210" y="30"/>
                </a:lnTo>
                <a:lnTo>
                  <a:pt x="206" y="26"/>
                </a:lnTo>
                <a:lnTo>
                  <a:pt x="200" y="26"/>
                </a:lnTo>
                <a:lnTo>
                  <a:pt x="200" y="26"/>
                </a:lnTo>
                <a:lnTo>
                  <a:pt x="194" y="26"/>
                </a:lnTo>
                <a:lnTo>
                  <a:pt x="190" y="28"/>
                </a:lnTo>
                <a:lnTo>
                  <a:pt x="170" y="42"/>
                </a:lnTo>
                <a:lnTo>
                  <a:pt x="170" y="42"/>
                </a:lnTo>
                <a:lnTo>
                  <a:pt x="160" y="38"/>
                </a:lnTo>
                <a:lnTo>
                  <a:pt x="154" y="12"/>
                </a:lnTo>
                <a:lnTo>
                  <a:pt x="154" y="12"/>
                </a:lnTo>
                <a:lnTo>
                  <a:pt x="152" y="8"/>
                </a:lnTo>
                <a:lnTo>
                  <a:pt x="150" y="4"/>
                </a:lnTo>
                <a:lnTo>
                  <a:pt x="144" y="0"/>
                </a:lnTo>
                <a:lnTo>
                  <a:pt x="138" y="0"/>
                </a:lnTo>
                <a:lnTo>
                  <a:pt x="118" y="0"/>
                </a:lnTo>
                <a:lnTo>
                  <a:pt x="118" y="0"/>
                </a:lnTo>
                <a:lnTo>
                  <a:pt x="112" y="0"/>
                </a:lnTo>
                <a:lnTo>
                  <a:pt x="106" y="4"/>
                </a:lnTo>
                <a:lnTo>
                  <a:pt x="104" y="8"/>
                </a:lnTo>
                <a:lnTo>
                  <a:pt x="102" y="12"/>
                </a:lnTo>
                <a:lnTo>
                  <a:pt x="96" y="38"/>
                </a:lnTo>
                <a:lnTo>
                  <a:pt x="96" y="38"/>
                </a:lnTo>
                <a:lnTo>
                  <a:pt x="86" y="42"/>
                </a:lnTo>
                <a:lnTo>
                  <a:pt x="66" y="28"/>
                </a:lnTo>
                <a:lnTo>
                  <a:pt x="66" y="28"/>
                </a:lnTo>
                <a:lnTo>
                  <a:pt x="62" y="26"/>
                </a:lnTo>
                <a:lnTo>
                  <a:pt x="56" y="26"/>
                </a:lnTo>
                <a:lnTo>
                  <a:pt x="56" y="26"/>
                </a:lnTo>
                <a:lnTo>
                  <a:pt x="50" y="26"/>
                </a:lnTo>
                <a:lnTo>
                  <a:pt x="46" y="30"/>
                </a:lnTo>
                <a:lnTo>
                  <a:pt x="30" y="46"/>
                </a:lnTo>
                <a:lnTo>
                  <a:pt x="30" y="46"/>
                </a:lnTo>
                <a:lnTo>
                  <a:pt x="26" y="50"/>
                </a:lnTo>
                <a:lnTo>
                  <a:pt x="26" y="54"/>
                </a:lnTo>
                <a:lnTo>
                  <a:pt x="26" y="60"/>
                </a:lnTo>
                <a:lnTo>
                  <a:pt x="28" y="66"/>
                </a:lnTo>
                <a:lnTo>
                  <a:pt x="42" y="86"/>
                </a:lnTo>
                <a:lnTo>
                  <a:pt x="42" y="86"/>
                </a:lnTo>
                <a:lnTo>
                  <a:pt x="38" y="96"/>
                </a:lnTo>
                <a:lnTo>
                  <a:pt x="12" y="102"/>
                </a:lnTo>
                <a:lnTo>
                  <a:pt x="12" y="102"/>
                </a:lnTo>
                <a:lnTo>
                  <a:pt x="8" y="104"/>
                </a:lnTo>
                <a:lnTo>
                  <a:pt x="4" y="106"/>
                </a:lnTo>
                <a:lnTo>
                  <a:pt x="0" y="112"/>
                </a:lnTo>
                <a:lnTo>
                  <a:pt x="0" y="118"/>
                </a:lnTo>
                <a:lnTo>
                  <a:pt x="0" y="138"/>
                </a:lnTo>
                <a:lnTo>
                  <a:pt x="0" y="138"/>
                </a:lnTo>
                <a:lnTo>
                  <a:pt x="0" y="144"/>
                </a:lnTo>
                <a:lnTo>
                  <a:pt x="4" y="150"/>
                </a:lnTo>
                <a:lnTo>
                  <a:pt x="8" y="152"/>
                </a:lnTo>
                <a:lnTo>
                  <a:pt x="12" y="154"/>
                </a:lnTo>
                <a:lnTo>
                  <a:pt x="38" y="160"/>
                </a:lnTo>
                <a:lnTo>
                  <a:pt x="38" y="160"/>
                </a:lnTo>
                <a:lnTo>
                  <a:pt x="42" y="170"/>
                </a:lnTo>
                <a:lnTo>
                  <a:pt x="28" y="190"/>
                </a:lnTo>
                <a:lnTo>
                  <a:pt x="28" y="190"/>
                </a:lnTo>
                <a:lnTo>
                  <a:pt x="26" y="196"/>
                </a:lnTo>
                <a:lnTo>
                  <a:pt x="26" y="202"/>
                </a:lnTo>
                <a:lnTo>
                  <a:pt x="26" y="206"/>
                </a:lnTo>
                <a:lnTo>
                  <a:pt x="30" y="210"/>
                </a:lnTo>
                <a:lnTo>
                  <a:pt x="46" y="226"/>
                </a:lnTo>
                <a:lnTo>
                  <a:pt x="46" y="226"/>
                </a:lnTo>
                <a:lnTo>
                  <a:pt x="50" y="230"/>
                </a:lnTo>
                <a:lnTo>
                  <a:pt x="56" y="230"/>
                </a:lnTo>
                <a:lnTo>
                  <a:pt x="56" y="230"/>
                </a:lnTo>
                <a:lnTo>
                  <a:pt x="62" y="230"/>
                </a:lnTo>
                <a:lnTo>
                  <a:pt x="66" y="228"/>
                </a:lnTo>
                <a:lnTo>
                  <a:pt x="86" y="214"/>
                </a:lnTo>
                <a:lnTo>
                  <a:pt x="86" y="214"/>
                </a:lnTo>
                <a:lnTo>
                  <a:pt x="96" y="218"/>
                </a:lnTo>
                <a:lnTo>
                  <a:pt x="102" y="244"/>
                </a:lnTo>
                <a:lnTo>
                  <a:pt x="102" y="244"/>
                </a:lnTo>
                <a:lnTo>
                  <a:pt x="104" y="248"/>
                </a:lnTo>
                <a:lnTo>
                  <a:pt x="106" y="252"/>
                </a:lnTo>
                <a:lnTo>
                  <a:pt x="112" y="256"/>
                </a:lnTo>
                <a:lnTo>
                  <a:pt x="118" y="256"/>
                </a:lnTo>
                <a:lnTo>
                  <a:pt x="138" y="256"/>
                </a:lnTo>
                <a:lnTo>
                  <a:pt x="138" y="256"/>
                </a:lnTo>
                <a:lnTo>
                  <a:pt x="144" y="256"/>
                </a:lnTo>
                <a:lnTo>
                  <a:pt x="150" y="252"/>
                </a:lnTo>
                <a:lnTo>
                  <a:pt x="152" y="248"/>
                </a:lnTo>
                <a:lnTo>
                  <a:pt x="154" y="244"/>
                </a:lnTo>
                <a:lnTo>
                  <a:pt x="160" y="218"/>
                </a:lnTo>
                <a:lnTo>
                  <a:pt x="160" y="218"/>
                </a:lnTo>
                <a:lnTo>
                  <a:pt x="170" y="214"/>
                </a:lnTo>
                <a:lnTo>
                  <a:pt x="190" y="228"/>
                </a:lnTo>
                <a:lnTo>
                  <a:pt x="190" y="228"/>
                </a:lnTo>
                <a:lnTo>
                  <a:pt x="194" y="230"/>
                </a:lnTo>
                <a:lnTo>
                  <a:pt x="200" y="230"/>
                </a:lnTo>
                <a:lnTo>
                  <a:pt x="200" y="230"/>
                </a:lnTo>
                <a:lnTo>
                  <a:pt x="206" y="230"/>
                </a:lnTo>
                <a:lnTo>
                  <a:pt x="210" y="226"/>
                </a:lnTo>
                <a:lnTo>
                  <a:pt x="226" y="210"/>
                </a:lnTo>
                <a:lnTo>
                  <a:pt x="226" y="210"/>
                </a:lnTo>
                <a:lnTo>
                  <a:pt x="230" y="206"/>
                </a:lnTo>
                <a:lnTo>
                  <a:pt x="230" y="202"/>
                </a:lnTo>
                <a:lnTo>
                  <a:pt x="230" y="196"/>
                </a:lnTo>
                <a:lnTo>
                  <a:pt x="228" y="190"/>
                </a:lnTo>
                <a:lnTo>
                  <a:pt x="214" y="170"/>
                </a:lnTo>
                <a:lnTo>
                  <a:pt x="214" y="170"/>
                </a:lnTo>
                <a:lnTo>
                  <a:pt x="218" y="160"/>
                </a:lnTo>
                <a:lnTo>
                  <a:pt x="244" y="154"/>
                </a:lnTo>
                <a:lnTo>
                  <a:pt x="244" y="154"/>
                </a:lnTo>
                <a:lnTo>
                  <a:pt x="248" y="152"/>
                </a:lnTo>
                <a:lnTo>
                  <a:pt x="252" y="150"/>
                </a:lnTo>
                <a:lnTo>
                  <a:pt x="256" y="144"/>
                </a:lnTo>
                <a:lnTo>
                  <a:pt x="256" y="138"/>
                </a:lnTo>
                <a:lnTo>
                  <a:pt x="256" y="118"/>
                </a:lnTo>
                <a:lnTo>
                  <a:pt x="256" y="118"/>
                </a:lnTo>
                <a:lnTo>
                  <a:pt x="256" y="112"/>
                </a:lnTo>
                <a:lnTo>
                  <a:pt x="252" y="106"/>
                </a:lnTo>
                <a:lnTo>
                  <a:pt x="248" y="104"/>
                </a:lnTo>
                <a:lnTo>
                  <a:pt x="244" y="102"/>
                </a:lnTo>
                <a:close/>
                <a:moveTo>
                  <a:pt x="216" y="144"/>
                </a:moveTo>
                <a:lnTo>
                  <a:pt x="216" y="144"/>
                </a:lnTo>
                <a:lnTo>
                  <a:pt x="208" y="148"/>
                </a:lnTo>
                <a:lnTo>
                  <a:pt x="204" y="154"/>
                </a:lnTo>
                <a:lnTo>
                  <a:pt x="204" y="154"/>
                </a:lnTo>
                <a:lnTo>
                  <a:pt x="200" y="162"/>
                </a:lnTo>
                <a:lnTo>
                  <a:pt x="200" y="162"/>
                </a:lnTo>
                <a:lnTo>
                  <a:pt x="198" y="170"/>
                </a:lnTo>
                <a:lnTo>
                  <a:pt x="202" y="178"/>
                </a:lnTo>
                <a:lnTo>
                  <a:pt x="214" y="200"/>
                </a:lnTo>
                <a:lnTo>
                  <a:pt x="200" y="214"/>
                </a:lnTo>
                <a:lnTo>
                  <a:pt x="178" y="202"/>
                </a:lnTo>
                <a:lnTo>
                  <a:pt x="178" y="202"/>
                </a:lnTo>
                <a:lnTo>
                  <a:pt x="174" y="198"/>
                </a:lnTo>
                <a:lnTo>
                  <a:pt x="170" y="198"/>
                </a:lnTo>
                <a:lnTo>
                  <a:pt x="170" y="198"/>
                </a:lnTo>
                <a:lnTo>
                  <a:pt x="162" y="200"/>
                </a:lnTo>
                <a:lnTo>
                  <a:pt x="162" y="200"/>
                </a:lnTo>
                <a:lnTo>
                  <a:pt x="154" y="204"/>
                </a:lnTo>
                <a:lnTo>
                  <a:pt x="154" y="204"/>
                </a:lnTo>
                <a:lnTo>
                  <a:pt x="148" y="208"/>
                </a:lnTo>
                <a:lnTo>
                  <a:pt x="144" y="216"/>
                </a:lnTo>
                <a:lnTo>
                  <a:pt x="138" y="240"/>
                </a:lnTo>
                <a:lnTo>
                  <a:pt x="118" y="240"/>
                </a:lnTo>
                <a:lnTo>
                  <a:pt x="112" y="216"/>
                </a:lnTo>
                <a:lnTo>
                  <a:pt x="112" y="216"/>
                </a:lnTo>
                <a:lnTo>
                  <a:pt x="108" y="208"/>
                </a:lnTo>
                <a:lnTo>
                  <a:pt x="102" y="204"/>
                </a:lnTo>
                <a:lnTo>
                  <a:pt x="102" y="204"/>
                </a:lnTo>
                <a:lnTo>
                  <a:pt x="94" y="200"/>
                </a:lnTo>
                <a:lnTo>
                  <a:pt x="94" y="200"/>
                </a:lnTo>
                <a:lnTo>
                  <a:pt x="86" y="198"/>
                </a:lnTo>
                <a:lnTo>
                  <a:pt x="86" y="198"/>
                </a:lnTo>
                <a:lnTo>
                  <a:pt x="82" y="198"/>
                </a:lnTo>
                <a:lnTo>
                  <a:pt x="78" y="202"/>
                </a:lnTo>
                <a:lnTo>
                  <a:pt x="56" y="214"/>
                </a:lnTo>
                <a:lnTo>
                  <a:pt x="42" y="200"/>
                </a:lnTo>
                <a:lnTo>
                  <a:pt x="54" y="178"/>
                </a:lnTo>
                <a:lnTo>
                  <a:pt x="54" y="178"/>
                </a:lnTo>
                <a:lnTo>
                  <a:pt x="58" y="170"/>
                </a:lnTo>
                <a:lnTo>
                  <a:pt x="56" y="162"/>
                </a:lnTo>
                <a:lnTo>
                  <a:pt x="56" y="162"/>
                </a:lnTo>
                <a:lnTo>
                  <a:pt x="52" y="154"/>
                </a:lnTo>
                <a:lnTo>
                  <a:pt x="52" y="154"/>
                </a:lnTo>
                <a:lnTo>
                  <a:pt x="48" y="148"/>
                </a:lnTo>
                <a:lnTo>
                  <a:pt x="40" y="144"/>
                </a:lnTo>
                <a:lnTo>
                  <a:pt x="16" y="138"/>
                </a:lnTo>
                <a:lnTo>
                  <a:pt x="16" y="118"/>
                </a:lnTo>
                <a:lnTo>
                  <a:pt x="40" y="112"/>
                </a:lnTo>
                <a:lnTo>
                  <a:pt x="40" y="112"/>
                </a:lnTo>
                <a:lnTo>
                  <a:pt x="48" y="108"/>
                </a:lnTo>
                <a:lnTo>
                  <a:pt x="52" y="102"/>
                </a:lnTo>
                <a:lnTo>
                  <a:pt x="52" y="102"/>
                </a:lnTo>
                <a:lnTo>
                  <a:pt x="56" y="94"/>
                </a:lnTo>
                <a:lnTo>
                  <a:pt x="56" y="94"/>
                </a:lnTo>
                <a:lnTo>
                  <a:pt x="58" y="86"/>
                </a:lnTo>
                <a:lnTo>
                  <a:pt x="54" y="78"/>
                </a:lnTo>
                <a:lnTo>
                  <a:pt x="42" y="56"/>
                </a:lnTo>
                <a:lnTo>
                  <a:pt x="56" y="42"/>
                </a:lnTo>
                <a:lnTo>
                  <a:pt x="78" y="54"/>
                </a:lnTo>
                <a:lnTo>
                  <a:pt x="78" y="54"/>
                </a:lnTo>
                <a:lnTo>
                  <a:pt x="82" y="58"/>
                </a:lnTo>
                <a:lnTo>
                  <a:pt x="86" y="58"/>
                </a:lnTo>
                <a:lnTo>
                  <a:pt x="86" y="58"/>
                </a:lnTo>
                <a:lnTo>
                  <a:pt x="94" y="56"/>
                </a:lnTo>
                <a:lnTo>
                  <a:pt x="94" y="56"/>
                </a:lnTo>
                <a:lnTo>
                  <a:pt x="102" y="52"/>
                </a:lnTo>
                <a:lnTo>
                  <a:pt x="102" y="52"/>
                </a:lnTo>
                <a:lnTo>
                  <a:pt x="108" y="48"/>
                </a:lnTo>
                <a:lnTo>
                  <a:pt x="112" y="40"/>
                </a:lnTo>
                <a:lnTo>
                  <a:pt x="118" y="16"/>
                </a:lnTo>
                <a:lnTo>
                  <a:pt x="138" y="16"/>
                </a:lnTo>
                <a:lnTo>
                  <a:pt x="144" y="40"/>
                </a:lnTo>
                <a:lnTo>
                  <a:pt x="144" y="40"/>
                </a:lnTo>
                <a:lnTo>
                  <a:pt x="148" y="48"/>
                </a:lnTo>
                <a:lnTo>
                  <a:pt x="154" y="52"/>
                </a:lnTo>
                <a:lnTo>
                  <a:pt x="154" y="52"/>
                </a:lnTo>
                <a:lnTo>
                  <a:pt x="162" y="56"/>
                </a:lnTo>
                <a:lnTo>
                  <a:pt x="162" y="56"/>
                </a:lnTo>
                <a:lnTo>
                  <a:pt x="170" y="58"/>
                </a:lnTo>
                <a:lnTo>
                  <a:pt x="170" y="58"/>
                </a:lnTo>
                <a:lnTo>
                  <a:pt x="174" y="58"/>
                </a:lnTo>
                <a:lnTo>
                  <a:pt x="178" y="54"/>
                </a:lnTo>
                <a:lnTo>
                  <a:pt x="200" y="42"/>
                </a:lnTo>
                <a:lnTo>
                  <a:pt x="214" y="56"/>
                </a:lnTo>
                <a:lnTo>
                  <a:pt x="202" y="78"/>
                </a:lnTo>
                <a:lnTo>
                  <a:pt x="202" y="78"/>
                </a:lnTo>
                <a:lnTo>
                  <a:pt x="198" y="86"/>
                </a:lnTo>
                <a:lnTo>
                  <a:pt x="200" y="94"/>
                </a:lnTo>
                <a:lnTo>
                  <a:pt x="200" y="94"/>
                </a:lnTo>
                <a:lnTo>
                  <a:pt x="204" y="102"/>
                </a:lnTo>
                <a:lnTo>
                  <a:pt x="204" y="102"/>
                </a:lnTo>
                <a:lnTo>
                  <a:pt x="208" y="108"/>
                </a:lnTo>
                <a:lnTo>
                  <a:pt x="216" y="112"/>
                </a:lnTo>
                <a:lnTo>
                  <a:pt x="240" y="118"/>
                </a:lnTo>
                <a:lnTo>
                  <a:pt x="240" y="138"/>
                </a:lnTo>
                <a:lnTo>
                  <a:pt x="216" y="144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83" name="Freeform 109"/>
          <p:cNvSpPr>
            <a:spLocks noEditPoints="1"/>
          </p:cNvSpPr>
          <p:nvPr/>
        </p:nvSpPr>
        <p:spPr bwMode="auto">
          <a:xfrm>
            <a:off x="5942969" y="3730557"/>
            <a:ext cx="216837" cy="216837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34" y="4"/>
              </a:cxn>
              <a:cxn ang="0">
                <a:pos x="16" y="16"/>
              </a:cxn>
              <a:cxn ang="0">
                <a:pos x="4" y="34"/>
              </a:cxn>
              <a:cxn ang="0">
                <a:pos x="0" y="56"/>
              </a:cxn>
              <a:cxn ang="0">
                <a:pos x="2" y="68"/>
              </a:cxn>
              <a:cxn ang="0">
                <a:pos x="10" y="88"/>
              </a:cxn>
              <a:cxn ang="0">
                <a:pos x="24" y="102"/>
              </a:cxn>
              <a:cxn ang="0">
                <a:pos x="44" y="110"/>
              </a:cxn>
              <a:cxn ang="0">
                <a:pos x="56" y="112"/>
              </a:cxn>
              <a:cxn ang="0">
                <a:pos x="78" y="108"/>
              </a:cxn>
              <a:cxn ang="0">
                <a:pos x="96" y="96"/>
              </a:cxn>
              <a:cxn ang="0">
                <a:pos x="108" y="78"/>
              </a:cxn>
              <a:cxn ang="0">
                <a:pos x="112" y="56"/>
              </a:cxn>
              <a:cxn ang="0">
                <a:pos x="110" y="44"/>
              </a:cxn>
              <a:cxn ang="0">
                <a:pos x="102" y="24"/>
              </a:cxn>
              <a:cxn ang="0">
                <a:pos x="88" y="10"/>
              </a:cxn>
              <a:cxn ang="0">
                <a:pos x="68" y="2"/>
              </a:cxn>
              <a:cxn ang="0">
                <a:pos x="56" y="104"/>
              </a:cxn>
              <a:cxn ang="0">
                <a:pos x="46" y="104"/>
              </a:cxn>
              <a:cxn ang="0">
                <a:pos x="28" y="96"/>
              </a:cxn>
              <a:cxn ang="0">
                <a:pos x="16" y="84"/>
              </a:cxn>
              <a:cxn ang="0">
                <a:pos x="8" y="66"/>
              </a:cxn>
              <a:cxn ang="0">
                <a:pos x="8" y="56"/>
              </a:cxn>
              <a:cxn ang="0">
                <a:pos x="10" y="36"/>
              </a:cxn>
              <a:cxn ang="0">
                <a:pos x="22" y="22"/>
              </a:cxn>
              <a:cxn ang="0">
                <a:pos x="36" y="10"/>
              </a:cxn>
              <a:cxn ang="0">
                <a:pos x="56" y="6"/>
              </a:cxn>
              <a:cxn ang="0">
                <a:pos x="66" y="8"/>
              </a:cxn>
              <a:cxn ang="0">
                <a:pos x="84" y="16"/>
              </a:cxn>
              <a:cxn ang="0">
                <a:pos x="96" y="28"/>
              </a:cxn>
              <a:cxn ang="0">
                <a:pos x="104" y="46"/>
              </a:cxn>
              <a:cxn ang="0">
                <a:pos x="106" y="56"/>
              </a:cxn>
              <a:cxn ang="0">
                <a:pos x="102" y="76"/>
              </a:cxn>
              <a:cxn ang="0">
                <a:pos x="90" y="90"/>
              </a:cxn>
              <a:cxn ang="0">
                <a:pos x="76" y="102"/>
              </a:cxn>
              <a:cxn ang="0">
                <a:pos x="56" y="104"/>
              </a:cxn>
            </a:cxnLst>
            <a:rect l="0" t="0" r="r" b="b"/>
            <a:pathLst>
              <a:path w="112" h="112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2"/>
                </a:lnTo>
                <a:lnTo>
                  <a:pt x="34" y="108"/>
                </a:lnTo>
                <a:lnTo>
                  <a:pt x="44" y="110"/>
                </a:lnTo>
                <a:lnTo>
                  <a:pt x="56" y="112"/>
                </a:lnTo>
                <a:lnTo>
                  <a:pt x="56" y="112"/>
                </a:lnTo>
                <a:lnTo>
                  <a:pt x="68" y="110"/>
                </a:lnTo>
                <a:lnTo>
                  <a:pt x="78" y="108"/>
                </a:lnTo>
                <a:lnTo>
                  <a:pt x="88" y="102"/>
                </a:lnTo>
                <a:lnTo>
                  <a:pt x="96" y="96"/>
                </a:lnTo>
                <a:lnTo>
                  <a:pt x="102" y="88"/>
                </a:lnTo>
                <a:lnTo>
                  <a:pt x="108" y="78"/>
                </a:lnTo>
                <a:lnTo>
                  <a:pt x="110" y="68"/>
                </a:lnTo>
                <a:lnTo>
                  <a:pt x="112" y="56"/>
                </a:lnTo>
                <a:lnTo>
                  <a:pt x="112" y="56"/>
                </a:lnTo>
                <a:lnTo>
                  <a:pt x="110" y="44"/>
                </a:lnTo>
                <a:lnTo>
                  <a:pt x="108" y="34"/>
                </a:lnTo>
                <a:lnTo>
                  <a:pt x="102" y="24"/>
                </a:lnTo>
                <a:lnTo>
                  <a:pt x="96" y="16"/>
                </a:lnTo>
                <a:lnTo>
                  <a:pt x="88" y="10"/>
                </a:lnTo>
                <a:lnTo>
                  <a:pt x="78" y="4"/>
                </a:lnTo>
                <a:lnTo>
                  <a:pt x="68" y="2"/>
                </a:lnTo>
                <a:lnTo>
                  <a:pt x="56" y="0"/>
                </a:lnTo>
                <a:close/>
                <a:moveTo>
                  <a:pt x="56" y="104"/>
                </a:moveTo>
                <a:lnTo>
                  <a:pt x="56" y="104"/>
                </a:lnTo>
                <a:lnTo>
                  <a:pt x="46" y="104"/>
                </a:lnTo>
                <a:lnTo>
                  <a:pt x="36" y="102"/>
                </a:lnTo>
                <a:lnTo>
                  <a:pt x="28" y="96"/>
                </a:lnTo>
                <a:lnTo>
                  <a:pt x="22" y="90"/>
                </a:lnTo>
                <a:lnTo>
                  <a:pt x="16" y="84"/>
                </a:lnTo>
                <a:lnTo>
                  <a:pt x="10" y="76"/>
                </a:lnTo>
                <a:lnTo>
                  <a:pt x="8" y="66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0" y="36"/>
                </a:lnTo>
                <a:lnTo>
                  <a:pt x="16" y="28"/>
                </a:lnTo>
                <a:lnTo>
                  <a:pt x="22" y="22"/>
                </a:lnTo>
                <a:lnTo>
                  <a:pt x="28" y="16"/>
                </a:lnTo>
                <a:lnTo>
                  <a:pt x="36" y="10"/>
                </a:lnTo>
                <a:lnTo>
                  <a:pt x="46" y="8"/>
                </a:lnTo>
                <a:lnTo>
                  <a:pt x="56" y="6"/>
                </a:lnTo>
                <a:lnTo>
                  <a:pt x="56" y="6"/>
                </a:lnTo>
                <a:lnTo>
                  <a:pt x="66" y="8"/>
                </a:lnTo>
                <a:lnTo>
                  <a:pt x="76" y="10"/>
                </a:lnTo>
                <a:lnTo>
                  <a:pt x="84" y="16"/>
                </a:lnTo>
                <a:lnTo>
                  <a:pt x="90" y="22"/>
                </a:lnTo>
                <a:lnTo>
                  <a:pt x="96" y="28"/>
                </a:lnTo>
                <a:lnTo>
                  <a:pt x="102" y="36"/>
                </a:lnTo>
                <a:lnTo>
                  <a:pt x="104" y="46"/>
                </a:lnTo>
                <a:lnTo>
                  <a:pt x="106" y="56"/>
                </a:lnTo>
                <a:lnTo>
                  <a:pt x="106" y="56"/>
                </a:lnTo>
                <a:lnTo>
                  <a:pt x="104" y="66"/>
                </a:lnTo>
                <a:lnTo>
                  <a:pt x="102" y="76"/>
                </a:lnTo>
                <a:lnTo>
                  <a:pt x="96" y="84"/>
                </a:lnTo>
                <a:lnTo>
                  <a:pt x="90" y="90"/>
                </a:lnTo>
                <a:lnTo>
                  <a:pt x="84" y="96"/>
                </a:lnTo>
                <a:lnTo>
                  <a:pt x="76" y="102"/>
                </a:lnTo>
                <a:lnTo>
                  <a:pt x="66" y="104"/>
                </a:lnTo>
                <a:lnTo>
                  <a:pt x="56" y="104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84" name="Freeform 112"/>
          <p:cNvSpPr>
            <a:spLocks noEditPoints="1"/>
          </p:cNvSpPr>
          <p:nvPr/>
        </p:nvSpPr>
        <p:spPr bwMode="auto">
          <a:xfrm>
            <a:off x="5989434" y="3777022"/>
            <a:ext cx="123907" cy="123907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6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4" y="62"/>
              </a:cxn>
              <a:cxn ang="0">
                <a:pos x="54" y="54"/>
              </a:cxn>
              <a:cxn ang="0">
                <a:pos x="62" y="44"/>
              </a:cxn>
              <a:cxn ang="0">
                <a:pos x="64" y="38"/>
              </a:cxn>
              <a:cxn ang="0">
                <a:pos x="64" y="32"/>
              </a:cxn>
              <a:cxn ang="0">
                <a:pos x="64" y="32"/>
              </a:cxn>
              <a:cxn ang="0">
                <a:pos x="64" y="26"/>
              </a:cxn>
              <a:cxn ang="0">
                <a:pos x="62" y="20"/>
              </a:cxn>
              <a:cxn ang="0">
                <a:pos x="54" y="10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  <a:cxn ang="0">
                <a:pos x="32" y="56"/>
              </a:cxn>
              <a:cxn ang="0">
                <a:pos x="32" y="56"/>
              </a:cxn>
              <a:cxn ang="0">
                <a:pos x="22" y="54"/>
              </a:cxn>
              <a:cxn ang="0">
                <a:pos x="16" y="48"/>
              </a:cxn>
              <a:cxn ang="0">
                <a:pos x="10" y="42"/>
              </a:cxn>
              <a:cxn ang="0">
                <a:pos x="8" y="32"/>
              </a:cxn>
              <a:cxn ang="0">
                <a:pos x="8" y="32"/>
              </a:cxn>
              <a:cxn ang="0">
                <a:pos x="10" y="22"/>
              </a:cxn>
              <a:cxn ang="0">
                <a:pos x="16" y="16"/>
              </a:cxn>
              <a:cxn ang="0">
                <a:pos x="22" y="10"/>
              </a:cxn>
              <a:cxn ang="0">
                <a:pos x="32" y="8"/>
              </a:cxn>
              <a:cxn ang="0">
                <a:pos x="32" y="8"/>
              </a:cxn>
              <a:cxn ang="0">
                <a:pos x="42" y="10"/>
              </a:cxn>
              <a:cxn ang="0">
                <a:pos x="48" y="16"/>
              </a:cxn>
              <a:cxn ang="0">
                <a:pos x="54" y="22"/>
              </a:cxn>
              <a:cxn ang="0">
                <a:pos x="56" y="32"/>
              </a:cxn>
              <a:cxn ang="0">
                <a:pos x="56" y="32"/>
              </a:cxn>
              <a:cxn ang="0">
                <a:pos x="54" y="42"/>
              </a:cxn>
              <a:cxn ang="0">
                <a:pos x="48" y="48"/>
              </a:cxn>
              <a:cxn ang="0">
                <a:pos x="42" y="54"/>
              </a:cxn>
              <a:cxn ang="0">
                <a:pos x="32" y="56"/>
              </a:cxn>
            </a:cxnLst>
            <a:rect l="0" t="0" r="r" b="b"/>
            <a:pathLst>
              <a:path w="64" h="64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6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4" y="62"/>
                </a:lnTo>
                <a:lnTo>
                  <a:pt x="54" y="54"/>
                </a:lnTo>
                <a:lnTo>
                  <a:pt x="62" y="44"/>
                </a:lnTo>
                <a:lnTo>
                  <a:pt x="64" y="38"/>
                </a:lnTo>
                <a:lnTo>
                  <a:pt x="64" y="32"/>
                </a:lnTo>
                <a:lnTo>
                  <a:pt x="64" y="32"/>
                </a:lnTo>
                <a:lnTo>
                  <a:pt x="64" y="26"/>
                </a:lnTo>
                <a:lnTo>
                  <a:pt x="62" y="20"/>
                </a:lnTo>
                <a:lnTo>
                  <a:pt x="54" y="10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  <a:moveTo>
                  <a:pt x="32" y="56"/>
                </a:moveTo>
                <a:lnTo>
                  <a:pt x="32" y="56"/>
                </a:lnTo>
                <a:lnTo>
                  <a:pt x="22" y="54"/>
                </a:lnTo>
                <a:lnTo>
                  <a:pt x="16" y="48"/>
                </a:lnTo>
                <a:lnTo>
                  <a:pt x="10" y="42"/>
                </a:lnTo>
                <a:lnTo>
                  <a:pt x="8" y="32"/>
                </a:lnTo>
                <a:lnTo>
                  <a:pt x="8" y="32"/>
                </a:lnTo>
                <a:lnTo>
                  <a:pt x="10" y="22"/>
                </a:lnTo>
                <a:lnTo>
                  <a:pt x="16" y="16"/>
                </a:lnTo>
                <a:lnTo>
                  <a:pt x="22" y="10"/>
                </a:lnTo>
                <a:lnTo>
                  <a:pt x="32" y="8"/>
                </a:lnTo>
                <a:lnTo>
                  <a:pt x="32" y="8"/>
                </a:lnTo>
                <a:lnTo>
                  <a:pt x="42" y="10"/>
                </a:lnTo>
                <a:lnTo>
                  <a:pt x="48" y="16"/>
                </a:lnTo>
                <a:lnTo>
                  <a:pt x="54" y="22"/>
                </a:lnTo>
                <a:lnTo>
                  <a:pt x="56" y="32"/>
                </a:lnTo>
                <a:lnTo>
                  <a:pt x="56" y="32"/>
                </a:lnTo>
                <a:lnTo>
                  <a:pt x="54" y="42"/>
                </a:lnTo>
                <a:lnTo>
                  <a:pt x="48" y="48"/>
                </a:lnTo>
                <a:lnTo>
                  <a:pt x="42" y="54"/>
                </a:lnTo>
                <a:lnTo>
                  <a:pt x="32" y="56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86" name="Freeform 115"/>
          <p:cNvSpPr>
            <a:spLocks noEditPoints="1"/>
          </p:cNvSpPr>
          <p:nvPr/>
        </p:nvSpPr>
        <p:spPr bwMode="auto">
          <a:xfrm>
            <a:off x="4102182" y="3561254"/>
            <a:ext cx="495627" cy="495627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22" y="8"/>
              </a:cxn>
              <a:cxn ang="0">
                <a:pos x="92" y="28"/>
              </a:cxn>
              <a:cxn ang="0">
                <a:pos x="72" y="58"/>
              </a:cxn>
              <a:cxn ang="0">
                <a:pos x="64" y="96"/>
              </a:cxn>
              <a:cxn ang="0">
                <a:pos x="64" y="108"/>
              </a:cxn>
              <a:cxn ang="0">
                <a:pos x="70" y="130"/>
              </a:cxn>
              <a:cxn ang="0">
                <a:pos x="8" y="208"/>
              </a:cxn>
              <a:cxn ang="0">
                <a:pos x="8" y="208"/>
              </a:cxn>
              <a:cxn ang="0">
                <a:pos x="0" y="228"/>
              </a:cxn>
              <a:cxn ang="0">
                <a:pos x="2" y="238"/>
              </a:cxn>
              <a:cxn ang="0">
                <a:pos x="18" y="254"/>
              </a:cxn>
              <a:cxn ang="0">
                <a:pos x="28" y="256"/>
              </a:cxn>
              <a:cxn ang="0">
                <a:pos x="48" y="248"/>
              </a:cxn>
              <a:cxn ang="0">
                <a:pos x="116" y="180"/>
              </a:cxn>
              <a:cxn ang="0">
                <a:pos x="126" y="186"/>
              </a:cxn>
              <a:cxn ang="0">
                <a:pos x="148" y="192"/>
              </a:cxn>
              <a:cxn ang="0">
                <a:pos x="160" y="192"/>
              </a:cxn>
              <a:cxn ang="0">
                <a:pos x="198" y="184"/>
              </a:cxn>
              <a:cxn ang="0">
                <a:pos x="228" y="164"/>
              </a:cxn>
              <a:cxn ang="0">
                <a:pos x="248" y="134"/>
              </a:cxn>
              <a:cxn ang="0">
                <a:pos x="256" y="96"/>
              </a:cxn>
              <a:cxn ang="0">
                <a:pos x="254" y="76"/>
              </a:cxn>
              <a:cxn ang="0">
                <a:pos x="240" y="42"/>
              </a:cxn>
              <a:cxn ang="0">
                <a:pos x="214" y="16"/>
              </a:cxn>
              <a:cxn ang="0">
                <a:pos x="180" y="2"/>
              </a:cxn>
              <a:cxn ang="0">
                <a:pos x="38" y="238"/>
              </a:cxn>
              <a:cxn ang="0">
                <a:pos x="34" y="240"/>
              </a:cxn>
              <a:cxn ang="0">
                <a:pos x="28" y="242"/>
              </a:cxn>
              <a:cxn ang="0">
                <a:pos x="18" y="238"/>
              </a:cxn>
              <a:cxn ang="0">
                <a:pos x="14" y="228"/>
              </a:cxn>
              <a:cxn ang="0">
                <a:pos x="16" y="222"/>
              </a:cxn>
              <a:cxn ang="0">
                <a:pos x="18" y="218"/>
              </a:cxn>
              <a:cxn ang="0">
                <a:pos x="82" y="154"/>
              </a:cxn>
              <a:cxn ang="0">
                <a:pos x="102" y="174"/>
              </a:cxn>
              <a:cxn ang="0">
                <a:pos x="160" y="176"/>
              </a:cxn>
              <a:cxn ang="0">
                <a:pos x="144" y="174"/>
              </a:cxn>
              <a:cxn ang="0">
                <a:pos x="116" y="162"/>
              </a:cxn>
              <a:cxn ang="0">
                <a:pos x="94" y="140"/>
              </a:cxn>
              <a:cxn ang="0">
                <a:pos x="82" y="112"/>
              </a:cxn>
              <a:cxn ang="0">
                <a:pos x="80" y="96"/>
              </a:cxn>
              <a:cxn ang="0">
                <a:pos x="86" y="64"/>
              </a:cxn>
              <a:cxn ang="0">
                <a:pos x="104" y="40"/>
              </a:cxn>
              <a:cxn ang="0">
                <a:pos x="128" y="22"/>
              </a:cxn>
              <a:cxn ang="0">
                <a:pos x="160" y="16"/>
              </a:cxn>
              <a:cxn ang="0">
                <a:pos x="176" y="18"/>
              </a:cxn>
              <a:cxn ang="0">
                <a:pos x="204" y="30"/>
              </a:cxn>
              <a:cxn ang="0">
                <a:pos x="226" y="52"/>
              </a:cxn>
              <a:cxn ang="0">
                <a:pos x="238" y="80"/>
              </a:cxn>
              <a:cxn ang="0">
                <a:pos x="240" y="96"/>
              </a:cxn>
              <a:cxn ang="0">
                <a:pos x="234" y="128"/>
              </a:cxn>
              <a:cxn ang="0">
                <a:pos x="216" y="152"/>
              </a:cxn>
              <a:cxn ang="0">
                <a:pos x="192" y="170"/>
              </a:cxn>
              <a:cxn ang="0">
                <a:pos x="160" y="176"/>
              </a:cxn>
            </a:cxnLst>
            <a:rect l="0" t="0" r="r" b="b"/>
            <a:pathLst>
              <a:path w="256" h="256">
                <a:moveTo>
                  <a:pt x="160" y="0"/>
                </a:moveTo>
                <a:lnTo>
                  <a:pt x="160" y="0"/>
                </a:lnTo>
                <a:lnTo>
                  <a:pt x="140" y="2"/>
                </a:lnTo>
                <a:lnTo>
                  <a:pt x="122" y="8"/>
                </a:lnTo>
                <a:lnTo>
                  <a:pt x="106" y="16"/>
                </a:lnTo>
                <a:lnTo>
                  <a:pt x="92" y="28"/>
                </a:lnTo>
                <a:lnTo>
                  <a:pt x="80" y="42"/>
                </a:lnTo>
                <a:lnTo>
                  <a:pt x="72" y="58"/>
                </a:lnTo>
                <a:lnTo>
                  <a:pt x="66" y="76"/>
                </a:lnTo>
                <a:lnTo>
                  <a:pt x="64" y="96"/>
                </a:lnTo>
                <a:lnTo>
                  <a:pt x="64" y="96"/>
                </a:lnTo>
                <a:lnTo>
                  <a:pt x="64" y="108"/>
                </a:lnTo>
                <a:lnTo>
                  <a:pt x="66" y="120"/>
                </a:lnTo>
                <a:lnTo>
                  <a:pt x="70" y="130"/>
                </a:lnTo>
                <a:lnTo>
                  <a:pt x="76" y="140"/>
                </a:lnTo>
                <a:lnTo>
                  <a:pt x="8" y="208"/>
                </a:lnTo>
                <a:lnTo>
                  <a:pt x="8" y="208"/>
                </a:lnTo>
                <a:lnTo>
                  <a:pt x="8" y="208"/>
                </a:lnTo>
                <a:lnTo>
                  <a:pt x="2" y="216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40" y="254"/>
                </a:lnTo>
                <a:lnTo>
                  <a:pt x="48" y="248"/>
                </a:lnTo>
                <a:lnTo>
                  <a:pt x="48" y="248"/>
                </a:lnTo>
                <a:lnTo>
                  <a:pt x="116" y="180"/>
                </a:lnTo>
                <a:lnTo>
                  <a:pt x="116" y="180"/>
                </a:lnTo>
                <a:lnTo>
                  <a:pt x="126" y="186"/>
                </a:lnTo>
                <a:lnTo>
                  <a:pt x="136" y="190"/>
                </a:lnTo>
                <a:lnTo>
                  <a:pt x="148" y="192"/>
                </a:lnTo>
                <a:lnTo>
                  <a:pt x="160" y="192"/>
                </a:lnTo>
                <a:lnTo>
                  <a:pt x="160" y="192"/>
                </a:lnTo>
                <a:lnTo>
                  <a:pt x="180" y="190"/>
                </a:lnTo>
                <a:lnTo>
                  <a:pt x="198" y="184"/>
                </a:lnTo>
                <a:lnTo>
                  <a:pt x="214" y="176"/>
                </a:lnTo>
                <a:lnTo>
                  <a:pt x="228" y="164"/>
                </a:lnTo>
                <a:lnTo>
                  <a:pt x="240" y="150"/>
                </a:lnTo>
                <a:lnTo>
                  <a:pt x="248" y="134"/>
                </a:lnTo>
                <a:lnTo>
                  <a:pt x="254" y="116"/>
                </a:lnTo>
                <a:lnTo>
                  <a:pt x="256" y="96"/>
                </a:lnTo>
                <a:lnTo>
                  <a:pt x="256" y="96"/>
                </a:lnTo>
                <a:lnTo>
                  <a:pt x="254" y="76"/>
                </a:lnTo>
                <a:lnTo>
                  <a:pt x="248" y="58"/>
                </a:lnTo>
                <a:lnTo>
                  <a:pt x="240" y="42"/>
                </a:lnTo>
                <a:lnTo>
                  <a:pt x="228" y="28"/>
                </a:lnTo>
                <a:lnTo>
                  <a:pt x="214" y="16"/>
                </a:lnTo>
                <a:lnTo>
                  <a:pt x="198" y="8"/>
                </a:lnTo>
                <a:lnTo>
                  <a:pt x="180" y="2"/>
                </a:lnTo>
                <a:lnTo>
                  <a:pt x="160" y="0"/>
                </a:lnTo>
                <a:close/>
                <a:moveTo>
                  <a:pt x="38" y="238"/>
                </a:moveTo>
                <a:lnTo>
                  <a:pt x="38" y="238"/>
                </a:lnTo>
                <a:lnTo>
                  <a:pt x="34" y="240"/>
                </a:lnTo>
                <a:lnTo>
                  <a:pt x="28" y="242"/>
                </a:lnTo>
                <a:lnTo>
                  <a:pt x="28" y="242"/>
                </a:lnTo>
                <a:lnTo>
                  <a:pt x="22" y="240"/>
                </a:lnTo>
                <a:lnTo>
                  <a:pt x="18" y="238"/>
                </a:lnTo>
                <a:lnTo>
                  <a:pt x="16" y="234"/>
                </a:lnTo>
                <a:lnTo>
                  <a:pt x="14" y="228"/>
                </a:lnTo>
                <a:lnTo>
                  <a:pt x="14" y="228"/>
                </a:lnTo>
                <a:lnTo>
                  <a:pt x="16" y="222"/>
                </a:lnTo>
                <a:lnTo>
                  <a:pt x="18" y="218"/>
                </a:lnTo>
                <a:lnTo>
                  <a:pt x="18" y="218"/>
                </a:lnTo>
                <a:lnTo>
                  <a:pt x="82" y="154"/>
                </a:lnTo>
                <a:lnTo>
                  <a:pt x="82" y="154"/>
                </a:lnTo>
                <a:lnTo>
                  <a:pt x="92" y="164"/>
                </a:lnTo>
                <a:lnTo>
                  <a:pt x="102" y="174"/>
                </a:lnTo>
                <a:lnTo>
                  <a:pt x="38" y="238"/>
                </a:lnTo>
                <a:close/>
                <a:moveTo>
                  <a:pt x="160" y="176"/>
                </a:moveTo>
                <a:lnTo>
                  <a:pt x="160" y="176"/>
                </a:lnTo>
                <a:lnTo>
                  <a:pt x="144" y="174"/>
                </a:lnTo>
                <a:lnTo>
                  <a:pt x="128" y="170"/>
                </a:lnTo>
                <a:lnTo>
                  <a:pt x="116" y="162"/>
                </a:lnTo>
                <a:lnTo>
                  <a:pt x="104" y="152"/>
                </a:lnTo>
                <a:lnTo>
                  <a:pt x="94" y="140"/>
                </a:lnTo>
                <a:lnTo>
                  <a:pt x="86" y="128"/>
                </a:lnTo>
                <a:lnTo>
                  <a:pt x="82" y="112"/>
                </a:lnTo>
                <a:lnTo>
                  <a:pt x="80" y="96"/>
                </a:lnTo>
                <a:lnTo>
                  <a:pt x="80" y="96"/>
                </a:lnTo>
                <a:lnTo>
                  <a:pt x="82" y="80"/>
                </a:lnTo>
                <a:lnTo>
                  <a:pt x="86" y="64"/>
                </a:lnTo>
                <a:lnTo>
                  <a:pt x="94" y="52"/>
                </a:lnTo>
                <a:lnTo>
                  <a:pt x="104" y="40"/>
                </a:lnTo>
                <a:lnTo>
                  <a:pt x="116" y="30"/>
                </a:lnTo>
                <a:lnTo>
                  <a:pt x="128" y="22"/>
                </a:lnTo>
                <a:lnTo>
                  <a:pt x="144" y="18"/>
                </a:lnTo>
                <a:lnTo>
                  <a:pt x="160" y="16"/>
                </a:lnTo>
                <a:lnTo>
                  <a:pt x="160" y="16"/>
                </a:lnTo>
                <a:lnTo>
                  <a:pt x="176" y="18"/>
                </a:lnTo>
                <a:lnTo>
                  <a:pt x="192" y="22"/>
                </a:lnTo>
                <a:lnTo>
                  <a:pt x="204" y="30"/>
                </a:lnTo>
                <a:lnTo>
                  <a:pt x="216" y="40"/>
                </a:lnTo>
                <a:lnTo>
                  <a:pt x="226" y="52"/>
                </a:lnTo>
                <a:lnTo>
                  <a:pt x="234" y="64"/>
                </a:lnTo>
                <a:lnTo>
                  <a:pt x="238" y="80"/>
                </a:lnTo>
                <a:lnTo>
                  <a:pt x="240" y="96"/>
                </a:lnTo>
                <a:lnTo>
                  <a:pt x="240" y="96"/>
                </a:lnTo>
                <a:lnTo>
                  <a:pt x="238" y="112"/>
                </a:lnTo>
                <a:lnTo>
                  <a:pt x="234" y="128"/>
                </a:lnTo>
                <a:lnTo>
                  <a:pt x="226" y="140"/>
                </a:lnTo>
                <a:lnTo>
                  <a:pt x="216" y="152"/>
                </a:lnTo>
                <a:lnTo>
                  <a:pt x="204" y="162"/>
                </a:lnTo>
                <a:lnTo>
                  <a:pt x="192" y="170"/>
                </a:lnTo>
                <a:lnTo>
                  <a:pt x="176" y="174"/>
                </a:lnTo>
                <a:lnTo>
                  <a:pt x="160" y="176"/>
                </a:lnTo>
                <a:close/>
              </a:path>
            </a:pathLst>
          </a:cu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87" name="Freeform 119"/>
          <p:cNvSpPr>
            <a:spLocks/>
          </p:cNvSpPr>
          <p:nvPr/>
        </p:nvSpPr>
        <p:spPr bwMode="auto">
          <a:xfrm>
            <a:off x="4303530" y="3638696"/>
            <a:ext cx="116163" cy="116163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  <a:close/>
              </a:path>
            </a:pathLst>
          </a:cu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88" name="Freeform 120"/>
          <p:cNvSpPr>
            <a:spLocks/>
          </p:cNvSpPr>
          <p:nvPr/>
        </p:nvSpPr>
        <p:spPr bwMode="auto">
          <a:xfrm>
            <a:off x="4303530" y="3638696"/>
            <a:ext cx="116163" cy="116163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</a:path>
            </a:pathLst>
          </a:cu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631097" y="3988299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222222"/>
                </a:solidFill>
                <a:latin typeface="微软雅黑" panose="020B0503020204020204" pitchFamily="34" charset="-122"/>
              </a:rPr>
              <a:t>Start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972946" y="4165145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222222"/>
                </a:solidFill>
                <a:latin typeface="微软雅黑" panose="020B0503020204020204" pitchFamily="34" charset="-122"/>
              </a:rPr>
              <a:t>Finish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009782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creative idea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590724" y="3289724"/>
            <a:ext cx="1603577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Research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330623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concept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8714326" y="3071924"/>
            <a:ext cx="1331376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delivery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954503" y="3289724"/>
            <a:ext cx="1505813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design</a:t>
            </a:r>
          </a:p>
        </p:txBody>
      </p:sp>
      <p:sp>
        <p:nvSpPr>
          <p:cNvPr id="4" name="Oval 3"/>
          <p:cNvSpPr/>
          <p:nvPr/>
        </p:nvSpPr>
        <p:spPr>
          <a:xfrm>
            <a:off x="1831967" y="3877857"/>
            <a:ext cx="94069" cy="94069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180306" y="4051978"/>
            <a:ext cx="94069" cy="94069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41" name="TextBox 101"/>
          <p:cNvSpPr txBox="1"/>
          <p:nvPr/>
        </p:nvSpPr>
        <p:spPr>
          <a:xfrm>
            <a:off x="5405455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Rectangle 102"/>
          <p:cNvSpPr/>
          <p:nvPr/>
        </p:nvSpPr>
        <p:spPr>
          <a:xfrm>
            <a:off x="4856467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Box 101"/>
          <p:cNvSpPr txBox="1"/>
          <p:nvPr/>
        </p:nvSpPr>
        <p:spPr>
          <a:xfrm>
            <a:off x="2009782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102"/>
          <p:cNvSpPr/>
          <p:nvPr/>
        </p:nvSpPr>
        <p:spPr>
          <a:xfrm>
            <a:off x="1460794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Box 101"/>
          <p:cNvSpPr txBox="1"/>
          <p:nvPr/>
        </p:nvSpPr>
        <p:spPr>
          <a:xfrm>
            <a:off x="8805346" y="193006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Rectangle 102"/>
          <p:cNvSpPr/>
          <p:nvPr/>
        </p:nvSpPr>
        <p:spPr>
          <a:xfrm>
            <a:off x="8256358" y="2211706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Box 101"/>
          <p:cNvSpPr txBox="1"/>
          <p:nvPr/>
        </p:nvSpPr>
        <p:spPr>
          <a:xfrm>
            <a:off x="7044544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Rectangle 102"/>
          <p:cNvSpPr/>
          <p:nvPr/>
        </p:nvSpPr>
        <p:spPr>
          <a:xfrm>
            <a:off x="6495556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Box 101"/>
          <p:cNvSpPr txBox="1"/>
          <p:nvPr/>
        </p:nvSpPr>
        <p:spPr>
          <a:xfrm>
            <a:off x="3617663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Rectangle 102"/>
          <p:cNvSpPr/>
          <p:nvPr/>
        </p:nvSpPr>
        <p:spPr>
          <a:xfrm>
            <a:off x="3068675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0278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2"/>
          <p:cNvSpPr>
            <a:spLocks/>
          </p:cNvSpPr>
          <p:nvPr/>
        </p:nvSpPr>
        <p:spPr bwMode="auto">
          <a:xfrm>
            <a:off x="6096001" y="2057402"/>
            <a:ext cx="1733551" cy="1930400"/>
          </a:xfrm>
          <a:custGeom>
            <a:avLst/>
            <a:gdLst>
              <a:gd name="T0" fmla="*/ 2213 w 2213"/>
              <a:gd name="T1" fmla="*/ 2213 h 2464"/>
              <a:gd name="T2" fmla="*/ 0 w 2213"/>
              <a:gd name="T3" fmla="*/ 0 h 2464"/>
              <a:gd name="T4" fmla="*/ 0 w 2213"/>
              <a:gd name="T5" fmla="*/ 245 h 2464"/>
              <a:gd name="T6" fmla="*/ 105 w 2213"/>
              <a:gd name="T7" fmla="*/ 200 h 2464"/>
              <a:gd name="T8" fmla="*/ 252 w 2213"/>
              <a:gd name="T9" fmla="*/ 346 h 2464"/>
              <a:gd name="T10" fmla="*/ 105 w 2213"/>
              <a:gd name="T11" fmla="*/ 493 h 2464"/>
              <a:gd name="T12" fmla="*/ 0 w 2213"/>
              <a:gd name="T13" fmla="*/ 448 h 2464"/>
              <a:gd name="T14" fmla="*/ 0 w 2213"/>
              <a:gd name="T15" fmla="*/ 692 h 2464"/>
              <a:gd name="T16" fmla="*/ 1521 w 2213"/>
              <a:gd name="T17" fmla="*/ 2213 h 2464"/>
              <a:gd name="T18" fmla="*/ 1764 w 2213"/>
              <a:gd name="T19" fmla="*/ 2213 h 2464"/>
              <a:gd name="T20" fmla="*/ 1720 w 2213"/>
              <a:gd name="T21" fmla="*/ 2318 h 2464"/>
              <a:gd name="T22" fmla="*/ 1867 w 2213"/>
              <a:gd name="T23" fmla="*/ 2464 h 2464"/>
              <a:gd name="T24" fmla="*/ 2013 w 2213"/>
              <a:gd name="T25" fmla="*/ 2318 h 2464"/>
              <a:gd name="T26" fmla="*/ 1969 w 2213"/>
              <a:gd name="T27" fmla="*/ 2213 h 2464"/>
              <a:gd name="T28" fmla="*/ 2213 w 2213"/>
              <a:gd name="T29" fmla="*/ 2213 h 2464"/>
              <a:gd name="T30" fmla="*/ 2213 w 2213"/>
              <a:gd name="T31" fmla="*/ 2213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4">
                <a:moveTo>
                  <a:pt x="2213" y="2213"/>
                </a:moveTo>
                <a:cubicBezTo>
                  <a:pt x="2213" y="991"/>
                  <a:pt x="1222" y="0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26" y="217"/>
                  <a:pt x="64" y="200"/>
                  <a:pt x="105" y="200"/>
                </a:cubicBezTo>
                <a:cubicBezTo>
                  <a:pt x="186" y="200"/>
                  <a:pt x="252" y="266"/>
                  <a:pt x="252" y="346"/>
                </a:cubicBezTo>
                <a:cubicBezTo>
                  <a:pt x="252" y="427"/>
                  <a:pt x="186" y="493"/>
                  <a:pt x="105" y="493"/>
                </a:cubicBezTo>
                <a:cubicBezTo>
                  <a:pt x="64" y="493"/>
                  <a:pt x="26" y="475"/>
                  <a:pt x="0" y="448"/>
                </a:cubicBezTo>
                <a:cubicBezTo>
                  <a:pt x="0" y="692"/>
                  <a:pt x="0" y="692"/>
                  <a:pt x="0" y="692"/>
                </a:cubicBezTo>
                <a:cubicBezTo>
                  <a:pt x="840" y="692"/>
                  <a:pt x="1521" y="1373"/>
                  <a:pt x="1521" y="2213"/>
                </a:cubicBezTo>
                <a:cubicBezTo>
                  <a:pt x="1764" y="2213"/>
                  <a:pt x="1764" y="2213"/>
                  <a:pt x="1764" y="2213"/>
                </a:cubicBezTo>
                <a:cubicBezTo>
                  <a:pt x="1737" y="2240"/>
                  <a:pt x="1720" y="2277"/>
                  <a:pt x="1720" y="2318"/>
                </a:cubicBezTo>
                <a:cubicBezTo>
                  <a:pt x="1720" y="2399"/>
                  <a:pt x="1786" y="2464"/>
                  <a:pt x="1867" y="2464"/>
                </a:cubicBezTo>
                <a:cubicBezTo>
                  <a:pt x="1947" y="2464"/>
                  <a:pt x="2013" y="2399"/>
                  <a:pt x="2013" y="2318"/>
                </a:cubicBezTo>
                <a:cubicBezTo>
                  <a:pt x="2013" y="2277"/>
                  <a:pt x="1996" y="2240"/>
                  <a:pt x="1969" y="2213"/>
                </a:cubicBezTo>
                <a:cubicBezTo>
                  <a:pt x="2213" y="2213"/>
                  <a:pt x="2213" y="2213"/>
                  <a:pt x="2213" y="2213"/>
                </a:cubicBezTo>
                <a:cubicBezTo>
                  <a:pt x="2213" y="2213"/>
                  <a:pt x="2213" y="2213"/>
                  <a:pt x="2213" y="2213"/>
                </a:cubicBezTo>
                <a:close/>
              </a:path>
            </a:pathLst>
          </a:custGeom>
          <a:solidFill>
            <a:srgbClr val="22222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5897035" y="3790953"/>
            <a:ext cx="1932517" cy="1735666"/>
          </a:xfrm>
          <a:custGeom>
            <a:avLst/>
            <a:gdLst>
              <a:gd name="T0" fmla="*/ 2223 w 2467"/>
              <a:gd name="T1" fmla="*/ 0 h 2213"/>
              <a:gd name="T2" fmla="*/ 2267 w 2467"/>
              <a:gd name="T3" fmla="*/ 105 h 2213"/>
              <a:gd name="T4" fmla="*/ 2121 w 2467"/>
              <a:gd name="T5" fmla="*/ 251 h 2213"/>
              <a:gd name="T6" fmla="*/ 1974 w 2467"/>
              <a:gd name="T7" fmla="*/ 105 h 2213"/>
              <a:gd name="T8" fmla="*/ 2018 w 2467"/>
              <a:gd name="T9" fmla="*/ 0 h 2213"/>
              <a:gd name="T10" fmla="*/ 1775 w 2467"/>
              <a:gd name="T11" fmla="*/ 0 h 2213"/>
              <a:gd name="T12" fmla="*/ 254 w 2467"/>
              <a:gd name="T13" fmla="*/ 1522 h 2213"/>
              <a:gd name="T14" fmla="*/ 254 w 2467"/>
              <a:gd name="T15" fmla="*/ 1768 h 2213"/>
              <a:gd name="T16" fmla="*/ 147 w 2467"/>
              <a:gd name="T17" fmla="*/ 1721 h 2213"/>
              <a:gd name="T18" fmla="*/ 0 w 2467"/>
              <a:gd name="T19" fmla="*/ 1867 h 2213"/>
              <a:gd name="T20" fmla="*/ 147 w 2467"/>
              <a:gd name="T21" fmla="*/ 2014 h 2213"/>
              <a:gd name="T22" fmla="*/ 254 w 2467"/>
              <a:gd name="T23" fmla="*/ 1967 h 2213"/>
              <a:gd name="T24" fmla="*/ 254 w 2467"/>
              <a:gd name="T25" fmla="*/ 2213 h 2213"/>
              <a:gd name="T26" fmla="*/ 2467 w 2467"/>
              <a:gd name="T27" fmla="*/ 0 h 2213"/>
              <a:gd name="T28" fmla="*/ 2467 w 2467"/>
              <a:gd name="T29" fmla="*/ 0 h 2213"/>
              <a:gd name="T30" fmla="*/ 2223 w 2467"/>
              <a:gd name="T31" fmla="*/ 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7" h="2213">
                <a:moveTo>
                  <a:pt x="2223" y="0"/>
                </a:moveTo>
                <a:cubicBezTo>
                  <a:pt x="2250" y="27"/>
                  <a:pt x="2267" y="64"/>
                  <a:pt x="2267" y="105"/>
                </a:cubicBezTo>
                <a:cubicBezTo>
                  <a:pt x="2267" y="186"/>
                  <a:pt x="2201" y="251"/>
                  <a:pt x="2121" y="251"/>
                </a:cubicBezTo>
                <a:cubicBezTo>
                  <a:pt x="2040" y="251"/>
                  <a:pt x="1974" y="186"/>
                  <a:pt x="1974" y="105"/>
                </a:cubicBezTo>
                <a:cubicBezTo>
                  <a:pt x="1974" y="64"/>
                  <a:pt x="1991" y="27"/>
                  <a:pt x="2018" y="0"/>
                </a:cubicBezTo>
                <a:cubicBezTo>
                  <a:pt x="1775" y="0"/>
                  <a:pt x="1775" y="0"/>
                  <a:pt x="1775" y="0"/>
                </a:cubicBezTo>
                <a:cubicBezTo>
                  <a:pt x="1775" y="841"/>
                  <a:pt x="1094" y="1522"/>
                  <a:pt x="254" y="1522"/>
                </a:cubicBezTo>
                <a:cubicBezTo>
                  <a:pt x="254" y="1768"/>
                  <a:pt x="254" y="1768"/>
                  <a:pt x="254" y="1768"/>
                </a:cubicBezTo>
                <a:cubicBezTo>
                  <a:pt x="227" y="1739"/>
                  <a:pt x="189" y="1721"/>
                  <a:pt x="147" y="1721"/>
                </a:cubicBezTo>
                <a:cubicBezTo>
                  <a:pt x="66" y="1721"/>
                  <a:pt x="0" y="1786"/>
                  <a:pt x="0" y="1867"/>
                </a:cubicBezTo>
                <a:cubicBezTo>
                  <a:pt x="0" y="1948"/>
                  <a:pt x="66" y="2014"/>
                  <a:pt x="147" y="2014"/>
                </a:cubicBezTo>
                <a:cubicBezTo>
                  <a:pt x="189" y="2014"/>
                  <a:pt x="227" y="1996"/>
                  <a:pt x="254" y="1967"/>
                </a:cubicBezTo>
                <a:cubicBezTo>
                  <a:pt x="254" y="2213"/>
                  <a:pt x="254" y="2213"/>
                  <a:pt x="254" y="2213"/>
                </a:cubicBezTo>
                <a:cubicBezTo>
                  <a:pt x="1476" y="2213"/>
                  <a:pt x="2467" y="1223"/>
                  <a:pt x="2467" y="0"/>
                </a:cubicBezTo>
                <a:cubicBezTo>
                  <a:pt x="2467" y="0"/>
                  <a:pt x="2467" y="0"/>
                  <a:pt x="2467" y="0"/>
                </a:cubicBezTo>
                <a:lnTo>
                  <a:pt x="2223" y="0"/>
                </a:ln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>
            <a:off x="4362452" y="3594102"/>
            <a:ext cx="1733551" cy="1932517"/>
          </a:xfrm>
          <a:custGeom>
            <a:avLst/>
            <a:gdLst>
              <a:gd name="T0" fmla="*/ 2106 w 2213"/>
              <a:gd name="T1" fmla="*/ 2267 h 2466"/>
              <a:gd name="T2" fmla="*/ 1959 w 2213"/>
              <a:gd name="T3" fmla="*/ 2120 h 2466"/>
              <a:gd name="T4" fmla="*/ 2106 w 2213"/>
              <a:gd name="T5" fmla="*/ 1974 h 2466"/>
              <a:gd name="T6" fmla="*/ 2213 w 2213"/>
              <a:gd name="T7" fmla="*/ 2021 h 2466"/>
              <a:gd name="T8" fmla="*/ 2213 w 2213"/>
              <a:gd name="T9" fmla="*/ 1775 h 2466"/>
              <a:gd name="T10" fmla="*/ 691 w 2213"/>
              <a:gd name="T11" fmla="*/ 253 h 2466"/>
              <a:gd name="T12" fmla="*/ 445 w 2213"/>
              <a:gd name="T13" fmla="*/ 253 h 2466"/>
              <a:gd name="T14" fmla="*/ 492 w 2213"/>
              <a:gd name="T15" fmla="*/ 146 h 2466"/>
              <a:gd name="T16" fmla="*/ 346 w 2213"/>
              <a:gd name="T17" fmla="*/ 0 h 2466"/>
              <a:gd name="T18" fmla="*/ 199 w 2213"/>
              <a:gd name="T19" fmla="*/ 146 h 2466"/>
              <a:gd name="T20" fmla="*/ 246 w 2213"/>
              <a:gd name="T21" fmla="*/ 253 h 2466"/>
              <a:gd name="T22" fmla="*/ 0 w 2213"/>
              <a:gd name="T23" fmla="*/ 253 h 2466"/>
              <a:gd name="T24" fmla="*/ 0 w 2213"/>
              <a:gd name="T25" fmla="*/ 253 h 2466"/>
              <a:gd name="T26" fmla="*/ 2213 w 2213"/>
              <a:gd name="T27" fmla="*/ 2466 h 2466"/>
              <a:gd name="T28" fmla="*/ 2213 w 2213"/>
              <a:gd name="T29" fmla="*/ 2220 h 2466"/>
              <a:gd name="T30" fmla="*/ 2106 w 2213"/>
              <a:gd name="T31" fmla="*/ 2267 h 2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6">
                <a:moveTo>
                  <a:pt x="2106" y="2267"/>
                </a:moveTo>
                <a:cubicBezTo>
                  <a:pt x="2025" y="2267"/>
                  <a:pt x="1959" y="2201"/>
                  <a:pt x="1959" y="2120"/>
                </a:cubicBezTo>
                <a:cubicBezTo>
                  <a:pt x="1959" y="2039"/>
                  <a:pt x="2025" y="1974"/>
                  <a:pt x="2106" y="1974"/>
                </a:cubicBezTo>
                <a:cubicBezTo>
                  <a:pt x="2148" y="1974"/>
                  <a:pt x="2186" y="1992"/>
                  <a:pt x="2213" y="2021"/>
                </a:cubicBezTo>
                <a:cubicBezTo>
                  <a:pt x="2213" y="1775"/>
                  <a:pt x="2213" y="1775"/>
                  <a:pt x="2213" y="1775"/>
                </a:cubicBezTo>
                <a:cubicBezTo>
                  <a:pt x="1372" y="1775"/>
                  <a:pt x="691" y="1094"/>
                  <a:pt x="691" y="253"/>
                </a:cubicBezTo>
                <a:cubicBezTo>
                  <a:pt x="445" y="253"/>
                  <a:pt x="445" y="253"/>
                  <a:pt x="445" y="253"/>
                </a:cubicBezTo>
                <a:cubicBezTo>
                  <a:pt x="474" y="227"/>
                  <a:pt x="492" y="188"/>
                  <a:pt x="492" y="146"/>
                </a:cubicBezTo>
                <a:cubicBezTo>
                  <a:pt x="492" y="65"/>
                  <a:pt x="427" y="0"/>
                  <a:pt x="346" y="0"/>
                </a:cubicBezTo>
                <a:cubicBezTo>
                  <a:pt x="265" y="0"/>
                  <a:pt x="199" y="65"/>
                  <a:pt x="199" y="146"/>
                </a:cubicBezTo>
                <a:cubicBezTo>
                  <a:pt x="199" y="188"/>
                  <a:pt x="218" y="227"/>
                  <a:pt x="246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1476"/>
                  <a:pt x="990" y="2466"/>
                  <a:pt x="2213" y="2466"/>
                </a:cubicBezTo>
                <a:cubicBezTo>
                  <a:pt x="2213" y="2220"/>
                  <a:pt x="2213" y="2220"/>
                  <a:pt x="2213" y="2220"/>
                </a:cubicBezTo>
                <a:cubicBezTo>
                  <a:pt x="2186" y="2249"/>
                  <a:pt x="2148" y="2267"/>
                  <a:pt x="2106" y="2267"/>
                </a:cubicBezTo>
                <a:close/>
              </a:path>
            </a:pathLst>
          </a:custGeom>
          <a:solidFill>
            <a:srgbClr val="22222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4362452" y="2057402"/>
            <a:ext cx="1930400" cy="1733551"/>
          </a:xfrm>
          <a:custGeom>
            <a:avLst/>
            <a:gdLst>
              <a:gd name="T0" fmla="*/ 2318 w 2465"/>
              <a:gd name="T1" fmla="*/ 200 h 2213"/>
              <a:gd name="T2" fmla="*/ 2213 w 2465"/>
              <a:gd name="T3" fmla="*/ 245 h 2213"/>
              <a:gd name="T4" fmla="*/ 2213 w 2465"/>
              <a:gd name="T5" fmla="*/ 0 h 2213"/>
              <a:gd name="T6" fmla="*/ 0 w 2465"/>
              <a:gd name="T7" fmla="*/ 2213 h 2213"/>
              <a:gd name="T8" fmla="*/ 0 w 2465"/>
              <a:gd name="T9" fmla="*/ 2213 h 2213"/>
              <a:gd name="T10" fmla="*/ 246 w 2465"/>
              <a:gd name="T11" fmla="*/ 2213 h 2213"/>
              <a:gd name="T12" fmla="*/ 199 w 2465"/>
              <a:gd name="T13" fmla="*/ 2106 h 2213"/>
              <a:gd name="T14" fmla="*/ 346 w 2465"/>
              <a:gd name="T15" fmla="*/ 1960 h 2213"/>
              <a:gd name="T16" fmla="*/ 492 w 2465"/>
              <a:gd name="T17" fmla="*/ 2106 h 2213"/>
              <a:gd name="T18" fmla="*/ 445 w 2465"/>
              <a:gd name="T19" fmla="*/ 2213 h 2213"/>
              <a:gd name="T20" fmla="*/ 691 w 2465"/>
              <a:gd name="T21" fmla="*/ 2213 h 2213"/>
              <a:gd name="T22" fmla="*/ 2213 w 2465"/>
              <a:gd name="T23" fmla="*/ 692 h 2213"/>
              <a:gd name="T24" fmla="*/ 2213 w 2465"/>
              <a:gd name="T25" fmla="*/ 448 h 2213"/>
              <a:gd name="T26" fmla="*/ 2318 w 2465"/>
              <a:gd name="T27" fmla="*/ 493 h 2213"/>
              <a:gd name="T28" fmla="*/ 2465 w 2465"/>
              <a:gd name="T29" fmla="*/ 346 h 2213"/>
              <a:gd name="T30" fmla="*/ 2318 w 2465"/>
              <a:gd name="T31" fmla="*/ 20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5" h="2213">
                <a:moveTo>
                  <a:pt x="2318" y="200"/>
                </a:moveTo>
                <a:cubicBezTo>
                  <a:pt x="2277" y="200"/>
                  <a:pt x="2239" y="217"/>
                  <a:pt x="2213" y="245"/>
                </a:cubicBezTo>
                <a:cubicBezTo>
                  <a:pt x="2213" y="0"/>
                  <a:pt x="2213" y="0"/>
                  <a:pt x="2213" y="0"/>
                </a:cubicBezTo>
                <a:cubicBezTo>
                  <a:pt x="990" y="0"/>
                  <a:pt x="0" y="991"/>
                  <a:pt x="0" y="2213"/>
                </a:cubicBezTo>
                <a:cubicBezTo>
                  <a:pt x="0" y="2213"/>
                  <a:pt x="0" y="2213"/>
                  <a:pt x="0" y="2213"/>
                </a:cubicBezTo>
                <a:cubicBezTo>
                  <a:pt x="246" y="2213"/>
                  <a:pt x="246" y="2213"/>
                  <a:pt x="246" y="2213"/>
                </a:cubicBezTo>
                <a:cubicBezTo>
                  <a:pt x="218" y="2187"/>
                  <a:pt x="199" y="2148"/>
                  <a:pt x="199" y="2106"/>
                </a:cubicBezTo>
                <a:cubicBezTo>
                  <a:pt x="199" y="2025"/>
                  <a:pt x="265" y="1960"/>
                  <a:pt x="346" y="1960"/>
                </a:cubicBezTo>
                <a:cubicBezTo>
                  <a:pt x="427" y="1960"/>
                  <a:pt x="492" y="2025"/>
                  <a:pt x="492" y="2106"/>
                </a:cubicBezTo>
                <a:cubicBezTo>
                  <a:pt x="492" y="2148"/>
                  <a:pt x="474" y="2187"/>
                  <a:pt x="445" y="2213"/>
                </a:cubicBezTo>
                <a:cubicBezTo>
                  <a:pt x="691" y="2213"/>
                  <a:pt x="691" y="2213"/>
                  <a:pt x="691" y="2213"/>
                </a:cubicBezTo>
                <a:cubicBezTo>
                  <a:pt x="691" y="1373"/>
                  <a:pt x="1372" y="692"/>
                  <a:pt x="2213" y="692"/>
                </a:cubicBezTo>
                <a:cubicBezTo>
                  <a:pt x="2213" y="448"/>
                  <a:pt x="2213" y="448"/>
                  <a:pt x="2213" y="448"/>
                </a:cubicBezTo>
                <a:cubicBezTo>
                  <a:pt x="2239" y="475"/>
                  <a:pt x="2277" y="493"/>
                  <a:pt x="2318" y="493"/>
                </a:cubicBezTo>
                <a:cubicBezTo>
                  <a:pt x="2399" y="493"/>
                  <a:pt x="2465" y="427"/>
                  <a:pt x="2465" y="346"/>
                </a:cubicBezTo>
                <a:cubicBezTo>
                  <a:pt x="2465" y="266"/>
                  <a:pt x="2399" y="200"/>
                  <a:pt x="2318" y="200"/>
                </a:cubicBezTo>
                <a:close/>
              </a:path>
            </a:pathLst>
          </a:custGeom>
          <a:solidFill>
            <a:srgbClr val="4A4A4A"/>
          </a:solidFill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31" name="Oval 7"/>
          <p:cNvSpPr>
            <a:spLocks noChangeArrowheads="1"/>
          </p:cNvSpPr>
          <p:nvPr/>
        </p:nvSpPr>
        <p:spPr bwMode="auto">
          <a:xfrm>
            <a:off x="5961846" y="3183944"/>
            <a:ext cx="220730" cy="222021"/>
          </a:xfrm>
          <a:prstGeom prst="ellipse">
            <a:avLst/>
          </a:prstGeom>
          <a:solidFill>
            <a:srgbClr val="222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5519096" y="3158128"/>
            <a:ext cx="1107521" cy="1462497"/>
          </a:xfrm>
          <a:custGeom>
            <a:avLst/>
            <a:gdLst>
              <a:gd name="T0" fmla="*/ 4482 w 4554"/>
              <a:gd name="T1" fmla="*/ 76 h 6021"/>
              <a:gd name="T2" fmla="*/ 4210 w 4554"/>
              <a:gd name="T3" fmla="*/ 77 h 6021"/>
              <a:gd name="T4" fmla="*/ 3139 w 4554"/>
              <a:gd name="T5" fmla="*/ 1147 h 6021"/>
              <a:gd name="T6" fmla="*/ 2961 w 4554"/>
              <a:gd name="T7" fmla="*/ 1112 h 6021"/>
              <a:gd name="T8" fmla="*/ 2607 w 4554"/>
              <a:gd name="T9" fmla="*/ 1112 h 6021"/>
              <a:gd name="T10" fmla="*/ 2557 w 4554"/>
              <a:gd name="T11" fmla="*/ 1485 h 6021"/>
              <a:gd name="T12" fmla="*/ 2446 w 4554"/>
              <a:gd name="T13" fmla="*/ 1856 h 6021"/>
              <a:gd name="T14" fmla="*/ 2379 w 4554"/>
              <a:gd name="T15" fmla="*/ 1581 h 6021"/>
              <a:gd name="T16" fmla="*/ 2322 w 4554"/>
              <a:gd name="T17" fmla="*/ 1432 h 6021"/>
              <a:gd name="T18" fmla="*/ 2412 w 4554"/>
              <a:gd name="T19" fmla="*/ 1338 h 6021"/>
              <a:gd name="T20" fmla="*/ 2280 w 4554"/>
              <a:gd name="T21" fmla="*/ 1201 h 6021"/>
              <a:gd name="T22" fmla="*/ 2280 w 4554"/>
              <a:gd name="T23" fmla="*/ 1199 h 6021"/>
              <a:gd name="T24" fmla="*/ 2278 w 4554"/>
              <a:gd name="T25" fmla="*/ 1197 h 6021"/>
              <a:gd name="T26" fmla="*/ 2277 w 4554"/>
              <a:gd name="T27" fmla="*/ 1198 h 6021"/>
              <a:gd name="T28" fmla="*/ 2276 w 4554"/>
              <a:gd name="T29" fmla="*/ 1197 h 6021"/>
              <a:gd name="T30" fmla="*/ 2274 w 4554"/>
              <a:gd name="T31" fmla="*/ 1199 h 6021"/>
              <a:gd name="T32" fmla="*/ 2274 w 4554"/>
              <a:gd name="T33" fmla="*/ 1201 h 6021"/>
              <a:gd name="T34" fmla="*/ 2142 w 4554"/>
              <a:gd name="T35" fmla="*/ 1338 h 6021"/>
              <a:gd name="T36" fmla="*/ 2232 w 4554"/>
              <a:gd name="T37" fmla="*/ 1432 h 6021"/>
              <a:gd name="T38" fmla="*/ 2175 w 4554"/>
              <a:gd name="T39" fmla="*/ 1581 h 6021"/>
              <a:gd name="T40" fmla="*/ 2108 w 4554"/>
              <a:gd name="T41" fmla="*/ 1856 h 6021"/>
              <a:gd name="T42" fmla="*/ 1997 w 4554"/>
              <a:gd name="T43" fmla="*/ 1485 h 6021"/>
              <a:gd name="T44" fmla="*/ 1947 w 4554"/>
              <a:gd name="T45" fmla="*/ 1112 h 6021"/>
              <a:gd name="T46" fmla="*/ 1593 w 4554"/>
              <a:gd name="T47" fmla="*/ 1112 h 6021"/>
              <a:gd name="T48" fmla="*/ 1415 w 4554"/>
              <a:gd name="T49" fmla="*/ 1147 h 6021"/>
              <a:gd name="T50" fmla="*/ 344 w 4554"/>
              <a:gd name="T51" fmla="*/ 77 h 6021"/>
              <a:gd name="T52" fmla="*/ 72 w 4554"/>
              <a:gd name="T53" fmla="*/ 76 h 6021"/>
              <a:gd name="T54" fmla="*/ 77 w 4554"/>
              <a:gd name="T55" fmla="*/ 345 h 6021"/>
              <a:gd name="T56" fmla="*/ 1596 w 4554"/>
              <a:gd name="T57" fmla="*/ 1876 h 6021"/>
              <a:gd name="T58" fmla="*/ 1684 w 4554"/>
              <a:gd name="T59" fmla="*/ 1876 h 6021"/>
              <a:gd name="T60" fmla="*/ 1684 w 4554"/>
              <a:gd name="T61" fmla="*/ 5763 h 6021"/>
              <a:gd name="T62" fmla="*/ 1945 w 4554"/>
              <a:gd name="T63" fmla="*/ 6021 h 6021"/>
              <a:gd name="T64" fmla="*/ 2201 w 4554"/>
              <a:gd name="T65" fmla="*/ 5763 h 6021"/>
              <a:gd name="T66" fmla="*/ 2201 w 4554"/>
              <a:gd name="T67" fmla="*/ 3472 h 6021"/>
              <a:gd name="T68" fmla="*/ 2274 w 4554"/>
              <a:gd name="T69" fmla="*/ 3472 h 6021"/>
              <a:gd name="T70" fmla="*/ 2280 w 4554"/>
              <a:gd name="T71" fmla="*/ 3472 h 6021"/>
              <a:gd name="T72" fmla="*/ 2353 w 4554"/>
              <a:gd name="T73" fmla="*/ 3472 h 6021"/>
              <a:gd name="T74" fmla="*/ 2353 w 4554"/>
              <a:gd name="T75" fmla="*/ 5763 h 6021"/>
              <a:gd name="T76" fmla="*/ 2609 w 4554"/>
              <a:gd name="T77" fmla="*/ 6021 h 6021"/>
              <a:gd name="T78" fmla="*/ 2871 w 4554"/>
              <a:gd name="T79" fmla="*/ 5763 h 6021"/>
              <a:gd name="T80" fmla="*/ 2871 w 4554"/>
              <a:gd name="T81" fmla="*/ 1876 h 6021"/>
              <a:gd name="T82" fmla="*/ 2958 w 4554"/>
              <a:gd name="T83" fmla="*/ 1876 h 6021"/>
              <a:gd name="T84" fmla="*/ 4477 w 4554"/>
              <a:gd name="T85" fmla="*/ 345 h 6021"/>
              <a:gd name="T86" fmla="*/ 4482 w 4554"/>
              <a:gd name="T87" fmla="*/ 76 h 6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54" h="6021">
                <a:moveTo>
                  <a:pt x="4482" y="76"/>
                </a:moveTo>
                <a:cubicBezTo>
                  <a:pt x="4407" y="0"/>
                  <a:pt x="4286" y="1"/>
                  <a:pt x="4210" y="77"/>
                </a:cubicBezTo>
                <a:cubicBezTo>
                  <a:pt x="4210" y="77"/>
                  <a:pt x="3580" y="707"/>
                  <a:pt x="3139" y="1147"/>
                </a:cubicBezTo>
                <a:cubicBezTo>
                  <a:pt x="3084" y="1125"/>
                  <a:pt x="3024" y="1112"/>
                  <a:pt x="2961" y="1112"/>
                </a:cubicBezTo>
                <a:cubicBezTo>
                  <a:pt x="2961" y="1112"/>
                  <a:pt x="2961" y="1112"/>
                  <a:pt x="2607" y="1112"/>
                </a:cubicBezTo>
                <a:cubicBezTo>
                  <a:pt x="2604" y="1156"/>
                  <a:pt x="2592" y="1316"/>
                  <a:pt x="2557" y="1485"/>
                </a:cubicBezTo>
                <a:cubicBezTo>
                  <a:pt x="2537" y="1581"/>
                  <a:pt x="2446" y="1856"/>
                  <a:pt x="2446" y="1856"/>
                </a:cubicBezTo>
                <a:cubicBezTo>
                  <a:pt x="2446" y="1856"/>
                  <a:pt x="2396" y="1646"/>
                  <a:pt x="2379" y="1581"/>
                </a:cubicBezTo>
                <a:cubicBezTo>
                  <a:pt x="2367" y="1535"/>
                  <a:pt x="2322" y="1432"/>
                  <a:pt x="2322" y="1432"/>
                </a:cubicBezTo>
                <a:cubicBezTo>
                  <a:pt x="2412" y="1338"/>
                  <a:pt x="2412" y="1338"/>
                  <a:pt x="2412" y="1338"/>
                </a:cubicBezTo>
                <a:cubicBezTo>
                  <a:pt x="2280" y="1201"/>
                  <a:pt x="2280" y="1201"/>
                  <a:pt x="2280" y="1201"/>
                </a:cubicBezTo>
                <a:cubicBezTo>
                  <a:pt x="2280" y="1199"/>
                  <a:pt x="2280" y="1199"/>
                  <a:pt x="2280" y="1199"/>
                </a:cubicBezTo>
                <a:cubicBezTo>
                  <a:pt x="2278" y="1197"/>
                  <a:pt x="2278" y="1197"/>
                  <a:pt x="2278" y="1197"/>
                </a:cubicBezTo>
                <a:cubicBezTo>
                  <a:pt x="2277" y="1198"/>
                  <a:pt x="2277" y="1198"/>
                  <a:pt x="2277" y="1198"/>
                </a:cubicBezTo>
                <a:cubicBezTo>
                  <a:pt x="2276" y="1197"/>
                  <a:pt x="2276" y="1197"/>
                  <a:pt x="2276" y="1197"/>
                </a:cubicBezTo>
                <a:cubicBezTo>
                  <a:pt x="2274" y="1199"/>
                  <a:pt x="2274" y="1199"/>
                  <a:pt x="2274" y="1199"/>
                </a:cubicBezTo>
                <a:cubicBezTo>
                  <a:pt x="2274" y="1201"/>
                  <a:pt x="2274" y="1201"/>
                  <a:pt x="2274" y="1201"/>
                </a:cubicBezTo>
                <a:cubicBezTo>
                  <a:pt x="2142" y="1338"/>
                  <a:pt x="2142" y="1338"/>
                  <a:pt x="2142" y="1338"/>
                </a:cubicBezTo>
                <a:cubicBezTo>
                  <a:pt x="2232" y="1432"/>
                  <a:pt x="2232" y="1432"/>
                  <a:pt x="2232" y="1432"/>
                </a:cubicBezTo>
                <a:cubicBezTo>
                  <a:pt x="2232" y="1432"/>
                  <a:pt x="2187" y="1535"/>
                  <a:pt x="2175" y="1581"/>
                </a:cubicBezTo>
                <a:cubicBezTo>
                  <a:pt x="2158" y="1646"/>
                  <a:pt x="2108" y="1856"/>
                  <a:pt x="2108" y="1856"/>
                </a:cubicBezTo>
                <a:cubicBezTo>
                  <a:pt x="2108" y="1856"/>
                  <a:pt x="2017" y="1581"/>
                  <a:pt x="1997" y="1485"/>
                </a:cubicBezTo>
                <a:cubicBezTo>
                  <a:pt x="1962" y="1316"/>
                  <a:pt x="1950" y="1156"/>
                  <a:pt x="1947" y="1112"/>
                </a:cubicBezTo>
                <a:cubicBezTo>
                  <a:pt x="1593" y="1112"/>
                  <a:pt x="1593" y="1112"/>
                  <a:pt x="1593" y="1112"/>
                </a:cubicBezTo>
                <a:cubicBezTo>
                  <a:pt x="1530" y="1112"/>
                  <a:pt x="1470" y="1125"/>
                  <a:pt x="1415" y="1147"/>
                </a:cubicBezTo>
                <a:cubicBezTo>
                  <a:pt x="974" y="707"/>
                  <a:pt x="344" y="77"/>
                  <a:pt x="344" y="77"/>
                </a:cubicBezTo>
                <a:cubicBezTo>
                  <a:pt x="268" y="1"/>
                  <a:pt x="147" y="0"/>
                  <a:pt x="72" y="76"/>
                </a:cubicBezTo>
                <a:cubicBezTo>
                  <a:pt x="0" y="147"/>
                  <a:pt x="1" y="269"/>
                  <a:pt x="77" y="345"/>
                </a:cubicBezTo>
                <a:cubicBezTo>
                  <a:pt x="147" y="415"/>
                  <a:pt x="1596" y="1876"/>
                  <a:pt x="1596" y="1876"/>
                </a:cubicBezTo>
                <a:cubicBezTo>
                  <a:pt x="1683" y="1876"/>
                  <a:pt x="1684" y="1876"/>
                  <a:pt x="1684" y="1876"/>
                </a:cubicBezTo>
                <a:cubicBezTo>
                  <a:pt x="1684" y="3091"/>
                  <a:pt x="1684" y="5763"/>
                  <a:pt x="1684" y="5763"/>
                </a:cubicBezTo>
                <a:cubicBezTo>
                  <a:pt x="1684" y="5908"/>
                  <a:pt x="1801" y="6021"/>
                  <a:pt x="1945" y="6021"/>
                </a:cubicBezTo>
                <a:cubicBezTo>
                  <a:pt x="2083" y="6021"/>
                  <a:pt x="2201" y="5908"/>
                  <a:pt x="2201" y="5763"/>
                </a:cubicBezTo>
                <a:cubicBezTo>
                  <a:pt x="2201" y="3472"/>
                  <a:pt x="2201" y="3472"/>
                  <a:pt x="2201" y="3472"/>
                </a:cubicBezTo>
                <a:cubicBezTo>
                  <a:pt x="2230" y="3472"/>
                  <a:pt x="2254" y="3472"/>
                  <a:pt x="2274" y="3472"/>
                </a:cubicBezTo>
                <a:cubicBezTo>
                  <a:pt x="2276" y="3472"/>
                  <a:pt x="2278" y="3472"/>
                  <a:pt x="2280" y="3472"/>
                </a:cubicBezTo>
                <a:cubicBezTo>
                  <a:pt x="2300" y="3472"/>
                  <a:pt x="2324" y="3472"/>
                  <a:pt x="2353" y="3472"/>
                </a:cubicBezTo>
                <a:cubicBezTo>
                  <a:pt x="2353" y="3472"/>
                  <a:pt x="2353" y="3472"/>
                  <a:pt x="2353" y="5763"/>
                </a:cubicBezTo>
                <a:cubicBezTo>
                  <a:pt x="2353" y="5908"/>
                  <a:pt x="2471" y="6021"/>
                  <a:pt x="2609" y="6021"/>
                </a:cubicBezTo>
                <a:cubicBezTo>
                  <a:pt x="2753" y="6021"/>
                  <a:pt x="2871" y="5908"/>
                  <a:pt x="2871" y="5763"/>
                </a:cubicBezTo>
                <a:cubicBezTo>
                  <a:pt x="2871" y="5763"/>
                  <a:pt x="2871" y="3091"/>
                  <a:pt x="2871" y="1876"/>
                </a:cubicBezTo>
                <a:cubicBezTo>
                  <a:pt x="2871" y="1876"/>
                  <a:pt x="2871" y="1876"/>
                  <a:pt x="2958" y="1876"/>
                </a:cubicBezTo>
                <a:cubicBezTo>
                  <a:pt x="2958" y="1876"/>
                  <a:pt x="4407" y="415"/>
                  <a:pt x="4477" y="345"/>
                </a:cubicBezTo>
                <a:cubicBezTo>
                  <a:pt x="4554" y="269"/>
                  <a:pt x="4554" y="147"/>
                  <a:pt x="4482" y="76"/>
                </a:cubicBezTo>
                <a:close/>
              </a:path>
            </a:pathLst>
          </a:custGeom>
          <a:solidFill>
            <a:srgbClr val="2222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4854967" y="271482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</a:p>
        </p:txBody>
      </p:sp>
      <p:sp>
        <p:nvSpPr>
          <p:cNvPr id="34" name="TextBox 39"/>
          <p:cNvSpPr txBox="1"/>
          <p:nvPr/>
        </p:nvSpPr>
        <p:spPr>
          <a:xfrm>
            <a:off x="7065517" y="271482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7065517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</a:p>
        </p:txBody>
      </p:sp>
      <p:sp>
        <p:nvSpPr>
          <p:cNvPr id="36" name="TextBox 39"/>
          <p:cNvSpPr txBox="1"/>
          <p:nvPr/>
        </p:nvSpPr>
        <p:spPr>
          <a:xfrm>
            <a:off x="4755484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7829552" y="256024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7901780" y="288496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1999446" y="2528133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70"/>
          <p:cNvSpPr txBox="1"/>
          <p:nvPr/>
        </p:nvSpPr>
        <p:spPr>
          <a:xfrm>
            <a:off x="1593028" y="2852843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7829552" y="44462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Box 61"/>
          <p:cNvSpPr txBox="1"/>
          <p:nvPr/>
        </p:nvSpPr>
        <p:spPr>
          <a:xfrm>
            <a:off x="7901780" y="47709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999446" y="44141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TextBox 70"/>
          <p:cNvSpPr txBox="1"/>
          <p:nvPr/>
        </p:nvSpPr>
        <p:spPr>
          <a:xfrm>
            <a:off x="1593028" y="47388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6313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hevron 29"/>
          <p:cNvSpPr/>
          <p:nvPr/>
        </p:nvSpPr>
        <p:spPr bwMode="auto">
          <a:xfrm rot="10800000">
            <a:off x="5529886" y="1702784"/>
            <a:ext cx="339486" cy="610108"/>
          </a:xfrm>
          <a:prstGeom prst="chevron">
            <a:avLst/>
          </a:prstGeom>
          <a:solidFill>
            <a:srgbClr val="222222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1" name="Chevron 30"/>
          <p:cNvSpPr/>
          <p:nvPr/>
        </p:nvSpPr>
        <p:spPr bwMode="auto">
          <a:xfrm rot="10800000">
            <a:off x="5320972" y="1608921"/>
            <a:ext cx="443943" cy="797834"/>
          </a:xfrm>
          <a:prstGeom prst="chevron">
            <a:avLst/>
          </a:pr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3" name="Chevron 32"/>
          <p:cNvSpPr/>
          <p:nvPr/>
        </p:nvSpPr>
        <p:spPr bwMode="auto">
          <a:xfrm rot="10800000">
            <a:off x="5529886" y="2980707"/>
            <a:ext cx="339486" cy="610112"/>
          </a:xfrm>
          <a:prstGeom prst="chevron">
            <a:avLst/>
          </a:prstGeom>
          <a:solidFill>
            <a:srgbClr val="4A4A4A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4" name="Chevron 33"/>
          <p:cNvSpPr/>
          <p:nvPr/>
        </p:nvSpPr>
        <p:spPr bwMode="auto">
          <a:xfrm rot="10800000">
            <a:off x="5320972" y="2886844"/>
            <a:ext cx="443943" cy="797839"/>
          </a:xfrm>
          <a:prstGeom prst="chevron">
            <a:avLst/>
          </a:pr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6" name="Chevron 35"/>
          <p:cNvSpPr/>
          <p:nvPr/>
        </p:nvSpPr>
        <p:spPr bwMode="auto">
          <a:xfrm rot="10800000" flipH="1">
            <a:off x="6275202" y="1702783"/>
            <a:ext cx="339486" cy="610112"/>
          </a:xfrm>
          <a:prstGeom prst="chevron">
            <a:avLst/>
          </a:prstGeom>
          <a:solidFill>
            <a:srgbClr val="222222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7" name="Chevron 36"/>
          <p:cNvSpPr/>
          <p:nvPr/>
        </p:nvSpPr>
        <p:spPr bwMode="auto">
          <a:xfrm rot="10800000" flipH="1">
            <a:off x="6379659" y="1608920"/>
            <a:ext cx="443943" cy="797839"/>
          </a:xfrm>
          <a:prstGeom prst="chevron">
            <a:avLst/>
          </a:pr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9" name="Chevron 38"/>
          <p:cNvSpPr/>
          <p:nvPr/>
        </p:nvSpPr>
        <p:spPr bwMode="auto">
          <a:xfrm rot="10800000">
            <a:off x="5529886" y="4320564"/>
            <a:ext cx="339486" cy="610108"/>
          </a:xfrm>
          <a:prstGeom prst="chevron">
            <a:avLst/>
          </a:prstGeom>
          <a:solidFill>
            <a:srgbClr val="222222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0" name="Chevron 39"/>
          <p:cNvSpPr/>
          <p:nvPr/>
        </p:nvSpPr>
        <p:spPr bwMode="auto">
          <a:xfrm rot="10800000">
            <a:off x="5320972" y="4226701"/>
            <a:ext cx="443943" cy="797834"/>
          </a:xfrm>
          <a:prstGeom prst="chevron">
            <a:avLst/>
          </a:pr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Chevron 41"/>
          <p:cNvSpPr/>
          <p:nvPr/>
        </p:nvSpPr>
        <p:spPr bwMode="auto">
          <a:xfrm rot="10800000" flipH="1">
            <a:off x="6275203" y="2980710"/>
            <a:ext cx="339484" cy="610108"/>
          </a:xfrm>
          <a:prstGeom prst="chevron">
            <a:avLst/>
          </a:prstGeom>
          <a:solidFill>
            <a:srgbClr val="4A4A4A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3" name="Chevron 42"/>
          <p:cNvSpPr/>
          <p:nvPr/>
        </p:nvSpPr>
        <p:spPr bwMode="auto">
          <a:xfrm rot="10800000" flipH="1">
            <a:off x="6379660" y="2886847"/>
            <a:ext cx="443941" cy="797834"/>
          </a:xfrm>
          <a:prstGeom prst="chevron">
            <a:avLst/>
          </a:pr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5" name="Chevron 44"/>
          <p:cNvSpPr/>
          <p:nvPr/>
        </p:nvSpPr>
        <p:spPr bwMode="auto">
          <a:xfrm rot="10800000" flipH="1">
            <a:off x="6275204" y="4320564"/>
            <a:ext cx="339484" cy="610108"/>
          </a:xfrm>
          <a:prstGeom prst="chevron">
            <a:avLst/>
          </a:prstGeom>
          <a:solidFill>
            <a:srgbClr val="222222">
              <a:alpha val="8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6" name="Chevron 45"/>
          <p:cNvSpPr/>
          <p:nvPr/>
        </p:nvSpPr>
        <p:spPr bwMode="auto">
          <a:xfrm rot="10800000" flipH="1">
            <a:off x="6379661" y="4226701"/>
            <a:ext cx="443941" cy="797834"/>
          </a:xfrm>
          <a:prstGeom prst="chevron">
            <a:avLst/>
          </a:pr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" name="U-Turn Arrow 3"/>
          <p:cNvSpPr/>
          <p:nvPr/>
        </p:nvSpPr>
        <p:spPr bwMode="auto">
          <a:xfrm rot="10800000">
            <a:off x="835450" y="1738182"/>
            <a:ext cx="9480029" cy="4014918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84695" y="1427062"/>
            <a:ext cx="1134696" cy="1134696"/>
            <a:chOff x="1284695" y="1427062"/>
            <a:chExt cx="1134696" cy="1134696"/>
          </a:xfrm>
        </p:grpSpPr>
        <p:sp>
          <p:nvSpPr>
            <p:cNvPr id="6" name="Oval 5"/>
            <p:cNvSpPr/>
            <p:nvPr/>
          </p:nvSpPr>
          <p:spPr>
            <a:xfrm>
              <a:off x="1284695" y="1427062"/>
              <a:ext cx="1134696" cy="1134696"/>
            </a:xfrm>
            <a:prstGeom prst="ellipse">
              <a:avLst/>
            </a:prstGeom>
            <a:solidFill>
              <a:srgbClr val="2222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sp>
          <p:nvSpPr>
            <p:cNvPr id="73" name="Freeform 37"/>
            <p:cNvSpPr>
              <a:spLocks noEditPoints="1"/>
            </p:cNvSpPr>
            <p:nvPr/>
          </p:nvSpPr>
          <p:spPr bwMode="auto">
            <a:xfrm>
              <a:off x="1565422" y="1696238"/>
              <a:ext cx="608365" cy="604148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673138" y="1427062"/>
            <a:ext cx="1134696" cy="1134696"/>
            <a:chOff x="9673138" y="1427062"/>
            <a:chExt cx="1134696" cy="1134696"/>
          </a:xfrm>
        </p:grpSpPr>
        <p:sp>
          <p:nvSpPr>
            <p:cNvPr id="9" name="Oval 8"/>
            <p:cNvSpPr/>
            <p:nvPr/>
          </p:nvSpPr>
          <p:spPr>
            <a:xfrm>
              <a:off x="9673138" y="1427062"/>
              <a:ext cx="1134696" cy="1134696"/>
            </a:xfrm>
            <a:prstGeom prst="ellipse">
              <a:avLst/>
            </a:prstGeom>
            <a:solidFill>
              <a:srgbClr val="2222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9985892" y="1741017"/>
              <a:ext cx="510738" cy="494476"/>
              <a:chOff x="2339975" y="3200401"/>
              <a:chExt cx="249238" cy="241302"/>
            </a:xfrm>
            <a:solidFill>
              <a:schemeClr val="bg1"/>
            </a:solidFill>
          </p:grpSpPr>
          <p:sp>
            <p:nvSpPr>
              <p:cNvPr id="75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6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7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8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9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0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1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2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3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4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5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6" name="Freeform 29"/>
              <p:cNvSpPr>
                <a:spLocks noEditPoints="1"/>
              </p:cNvSpPr>
              <p:nvPr/>
            </p:nvSpPr>
            <p:spPr bwMode="auto">
              <a:xfrm>
                <a:off x="2339975" y="3217865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7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8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1284695" y="2704988"/>
            <a:ext cx="1134696" cy="1134696"/>
            <a:chOff x="1284695" y="2704988"/>
            <a:chExt cx="1134696" cy="1134696"/>
          </a:xfrm>
        </p:grpSpPr>
        <p:sp>
          <p:nvSpPr>
            <p:cNvPr id="12" name="Oval 11"/>
            <p:cNvSpPr/>
            <p:nvPr/>
          </p:nvSpPr>
          <p:spPr>
            <a:xfrm>
              <a:off x="1284695" y="2704988"/>
              <a:ext cx="1134696" cy="1134696"/>
            </a:xfrm>
            <a:prstGeom prst="ellipse">
              <a:avLst/>
            </a:prstGeom>
            <a:solidFill>
              <a:srgbClr val="4A4A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sp>
          <p:nvSpPr>
            <p:cNvPr id="89" name="Freeform 11"/>
            <p:cNvSpPr>
              <a:spLocks noEditPoints="1"/>
            </p:cNvSpPr>
            <p:nvPr/>
          </p:nvSpPr>
          <p:spPr bwMode="auto">
            <a:xfrm>
              <a:off x="1586244" y="3017372"/>
              <a:ext cx="546973" cy="485982"/>
            </a:xfrm>
            <a:custGeom>
              <a:avLst/>
              <a:gdLst>
                <a:gd name="T0" fmla="*/ 133 w 134"/>
                <a:gd name="T1" fmla="*/ 16 h 119"/>
                <a:gd name="T2" fmla="*/ 121 w 134"/>
                <a:gd name="T3" fmla="*/ 5 h 119"/>
                <a:gd name="T4" fmla="*/ 115 w 134"/>
                <a:gd name="T5" fmla="*/ 5 h 119"/>
                <a:gd name="T6" fmla="*/ 114 w 134"/>
                <a:gd name="T7" fmla="*/ 8 h 119"/>
                <a:gd name="T8" fmla="*/ 111 w 134"/>
                <a:gd name="T9" fmla="*/ 9 h 119"/>
                <a:gd name="T10" fmla="*/ 111 w 134"/>
                <a:gd name="T11" fmla="*/ 9 h 119"/>
                <a:gd name="T12" fmla="*/ 81 w 134"/>
                <a:gd name="T13" fmla="*/ 39 h 119"/>
                <a:gd name="T14" fmla="*/ 79 w 134"/>
                <a:gd name="T15" fmla="*/ 47 h 119"/>
                <a:gd name="T16" fmla="*/ 82 w 134"/>
                <a:gd name="T17" fmla="*/ 50 h 119"/>
                <a:gd name="T18" fmla="*/ 82 w 134"/>
                <a:gd name="T19" fmla="*/ 50 h 119"/>
                <a:gd name="T20" fmla="*/ 83 w 134"/>
                <a:gd name="T21" fmla="*/ 51 h 119"/>
                <a:gd name="T22" fmla="*/ 76 w 134"/>
                <a:gd name="T23" fmla="*/ 57 h 119"/>
                <a:gd name="T24" fmla="*/ 54 w 134"/>
                <a:gd name="T25" fmla="*/ 35 h 119"/>
                <a:gd name="T26" fmla="*/ 47 w 134"/>
                <a:gd name="T27" fmla="*/ 10 h 119"/>
                <a:gd name="T28" fmla="*/ 21 w 134"/>
                <a:gd name="T29" fmla="*/ 3 h 119"/>
                <a:gd name="T30" fmla="*/ 36 w 134"/>
                <a:gd name="T31" fmla="*/ 18 h 119"/>
                <a:gd name="T32" fmla="*/ 32 w 134"/>
                <a:gd name="T33" fmla="*/ 32 h 119"/>
                <a:gd name="T34" fmla="*/ 18 w 134"/>
                <a:gd name="T35" fmla="*/ 36 h 119"/>
                <a:gd name="T36" fmla="*/ 3 w 134"/>
                <a:gd name="T37" fmla="*/ 21 h 119"/>
                <a:gd name="T38" fmla="*/ 10 w 134"/>
                <a:gd name="T39" fmla="*/ 47 h 119"/>
                <a:gd name="T40" fmla="*/ 36 w 134"/>
                <a:gd name="T41" fmla="*/ 53 h 119"/>
                <a:gd name="T42" fmla="*/ 37 w 134"/>
                <a:gd name="T43" fmla="*/ 53 h 119"/>
                <a:gd name="T44" fmla="*/ 58 w 134"/>
                <a:gd name="T45" fmla="*/ 75 h 119"/>
                <a:gd name="T46" fmla="*/ 38 w 134"/>
                <a:gd name="T47" fmla="*/ 96 h 119"/>
                <a:gd name="T48" fmla="*/ 36 w 134"/>
                <a:gd name="T49" fmla="*/ 95 h 119"/>
                <a:gd name="T50" fmla="*/ 31 w 134"/>
                <a:gd name="T51" fmla="*/ 99 h 119"/>
                <a:gd name="T52" fmla="*/ 21 w 134"/>
                <a:gd name="T53" fmla="*/ 115 h 119"/>
                <a:gd name="T54" fmla="*/ 23 w 134"/>
                <a:gd name="T55" fmla="*/ 117 h 119"/>
                <a:gd name="T56" fmla="*/ 39 w 134"/>
                <a:gd name="T57" fmla="*/ 107 h 119"/>
                <a:gd name="T58" fmla="*/ 43 w 134"/>
                <a:gd name="T59" fmla="*/ 101 h 119"/>
                <a:gd name="T60" fmla="*/ 42 w 134"/>
                <a:gd name="T61" fmla="*/ 100 h 119"/>
                <a:gd name="T62" fmla="*/ 63 w 134"/>
                <a:gd name="T63" fmla="*/ 80 h 119"/>
                <a:gd name="T64" fmla="*/ 98 w 134"/>
                <a:gd name="T65" fmla="*/ 115 h 119"/>
                <a:gd name="T66" fmla="*/ 107 w 134"/>
                <a:gd name="T67" fmla="*/ 119 h 119"/>
                <a:gd name="T68" fmla="*/ 116 w 134"/>
                <a:gd name="T69" fmla="*/ 115 h 119"/>
                <a:gd name="T70" fmla="*/ 116 w 134"/>
                <a:gd name="T71" fmla="*/ 97 h 119"/>
                <a:gd name="T72" fmla="*/ 81 w 134"/>
                <a:gd name="T73" fmla="*/ 62 h 119"/>
                <a:gd name="T74" fmla="*/ 87 w 134"/>
                <a:gd name="T75" fmla="*/ 56 h 119"/>
                <a:gd name="T76" fmla="*/ 90 w 134"/>
                <a:gd name="T77" fmla="*/ 59 h 119"/>
                <a:gd name="T78" fmla="*/ 98 w 134"/>
                <a:gd name="T79" fmla="*/ 57 h 119"/>
                <a:gd name="T80" fmla="*/ 128 w 134"/>
                <a:gd name="T81" fmla="*/ 26 h 119"/>
                <a:gd name="T82" fmla="*/ 128 w 134"/>
                <a:gd name="T83" fmla="*/ 26 h 119"/>
                <a:gd name="T84" fmla="*/ 128 w 134"/>
                <a:gd name="T85" fmla="*/ 26 h 119"/>
                <a:gd name="T86" fmla="*/ 129 w 134"/>
                <a:gd name="T87" fmla="*/ 23 h 119"/>
                <a:gd name="T88" fmla="*/ 133 w 134"/>
                <a:gd name="T89" fmla="*/ 22 h 119"/>
                <a:gd name="T90" fmla="*/ 133 w 134"/>
                <a:gd name="T91" fmla="*/ 16 h 119"/>
                <a:gd name="T92" fmla="*/ 108 w 134"/>
                <a:gd name="T93" fmla="*/ 103 h 119"/>
                <a:gd name="T94" fmla="*/ 113 w 134"/>
                <a:gd name="T95" fmla="*/ 108 h 119"/>
                <a:gd name="T96" fmla="*/ 108 w 134"/>
                <a:gd name="T97" fmla="*/ 113 h 119"/>
                <a:gd name="T98" fmla="*/ 103 w 134"/>
                <a:gd name="T99" fmla="*/ 108 h 119"/>
                <a:gd name="T100" fmla="*/ 108 w 134"/>
                <a:gd name="T101" fmla="*/ 103 h 119"/>
                <a:gd name="T102" fmla="*/ 91 w 134"/>
                <a:gd name="T103" fmla="*/ 41 h 119"/>
                <a:gd name="T104" fmla="*/ 89 w 134"/>
                <a:gd name="T105" fmla="*/ 39 h 119"/>
                <a:gd name="T106" fmla="*/ 112 w 134"/>
                <a:gd name="T107" fmla="*/ 17 h 119"/>
                <a:gd name="T108" fmla="*/ 114 w 134"/>
                <a:gd name="T109" fmla="*/ 19 h 119"/>
                <a:gd name="T110" fmla="*/ 91 w 134"/>
                <a:gd name="T111" fmla="*/ 41 h 119"/>
                <a:gd name="T112" fmla="*/ 98 w 134"/>
                <a:gd name="T113" fmla="*/ 48 h 119"/>
                <a:gd name="T114" fmla="*/ 96 w 134"/>
                <a:gd name="T115" fmla="*/ 47 h 119"/>
                <a:gd name="T116" fmla="*/ 119 w 134"/>
                <a:gd name="T117" fmla="*/ 24 h 119"/>
                <a:gd name="T118" fmla="*/ 121 w 134"/>
                <a:gd name="T119" fmla="*/ 26 h 119"/>
                <a:gd name="T120" fmla="*/ 98 w 134"/>
                <a:gd name="T12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673136" y="2704988"/>
            <a:ext cx="1134696" cy="1134696"/>
            <a:chOff x="9673136" y="2704988"/>
            <a:chExt cx="1134696" cy="1134696"/>
          </a:xfrm>
        </p:grpSpPr>
        <p:sp>
          <p:nvSpPr>
            <p:cNvPr id="15" name="Oval 14"/>
            <p:cNvSpPr/>
            <p:nvPr/>
          </p:nvSpPr>
          <p:spPr>
            <a:xfrm>
              <a:off x="9673136" y="2704988"/>
              <a:ext cx="1134696" cy="1134696"/>
            </a:xfrm>
            <a:prstGeom prst="ellipse">
              <a:avLst/>
            </a:prstGeom>
            <a:solidFill>
              <a:srgbClr val="4A4A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9991403" y="2977268"/>
              <a:ext cx="526991" cy="585239"/>
              <a:chOff x="7502526" y="2405063"/>
              <a:chExt cx="301625" cy="334964"/>
            </a:xfrm>
            <a:solidFill>
              <a:schemeClr val="bg1"/>
            </a:solidFill>
          </p:grpSpPr>
          <p:sp>
            <p:nvSpPr>
              <p:cNvPr id="91" name="Freeform 112"/>
              <p:cNvSpPr>
                <a:spLocks/>
              </p:cNvSpPr>
              <p:nvPr/>
            </p:nvSpPr>
            <p:spPr bwMode="auto">
              <a:xfrm>
                <a:off x="7708901" y="2405063"/>
                <a:ext cx="95250" cy="90488"/>
              </a:xfrm>
              <a:custGeom>
                <a:avLst/>
                <a:gdLst>
                  <a:gd name="T0" fmla="*/ 19 w 25"/>
                  <a:gd name="T1" fmla="*/ 24 h 24"/>
                  <a:gd name="T2" fmla="*/ 21 w 25"/>
                  <a:gd name="T3" fmla="*/ 22 h 24"/>
                  <a:gd name="T4" fmla="*/ 19 w 25"/>
                  <a:gd name="T5" fmla="*/ 4 h 24"/>
                  <a:gd name="T6" fmla="*/ 0 w 25"/>
                  <a:gd name="T7" fmla="*/ 7 h 24"/>
                  <a:gd name="T8" fmla="*/ 0 w 25"/>
                  <a:gd name="T9" fmla="*/ 8 h 24"/>
                  <a:gd name="T10" fmla="*/ 19 w 25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4">
                    <a:moveTo>
                      <a:pt x="19" y="24"/>
                    </a:moveTo>
                    <a:cubicBezTo>
                      <a:pt x="20" y="23"/>
                      <a:pt x="20" y="23"/>
                      <a:pt x="21" y="22"/>
                    </a:cubicBezTo>
                    <a:cubicBezTo>
                      <a:pt x="25" y="17"/>
                      <a:pt x="24" y="8"/>
                      <a:pt x="19" y="4"/>
                    </a:cubicBezTo>
                    <a:cubicBezTo>
                      <a:pt x="13" y="0"/>
                      <a:pt x="5" y="1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8" y="11"/>
                      <a:pt x="15" y="17"/>
                      <a:pt x="1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2" name="Freeform 113"/>
              <p:cNvSpPr>
                <a:spLocks noEditPoints="1"/>
              </p:cNvSpPr>
              <p:nvPr/>
            </p:nvSpPr>
            <p:spPr bwMode="auto">
              <a:xfrm>
                <a:off x="7518404" y="2438402"/>
                <a:ext cx="274638" cy="301625"/>
              </a:xfrm>
              <a:custGeom>
                <a:avLst/>
                <a:gdLst>
                  <a:gd name="T0" fmla="*/ 43 w 73"/>
                  <a:gd name="T1" fmla="*/ 0 h 80"/>
                  <a:gd name="T2" fmla="*/ 42 w 73"/>
                  <a:gd name="T3" fmla="*/ 0 h 80"/>
                  <a:gd name="T4" fmla="*/ 42 w 73"/>
                  <a:gd name="T5" fmla="*/ 0 h 80"/>
                  <a:gd name="T6" fmla="*/ 41 w 73"/>
                  <a:gd name="T7" fmla="*/ 0 h 80"/>
                  <a:gd name="T8" fmla="*/ 41 w 73"/>
                  <a:gd name="T9" fmla="*/ 0 h 80"/>
                  <a:gd name="T10" fmla="*/ 40 w 73"/>
                  <a:gd name="T11" fmla="*/ 0 h 80"/>
                  <a:gd name="T12" fmla="*/ 40 w 73"/>
                  <a:gd name="T13" fmla="*/ 0 h 80"/>
                  <a:gd name="T14" fmla="*/ 39 w 73"/>
                  <a:gd name="T15" fmla="*/ 0 h 80"/>
                  <a:gd name="T16" fmla="*/ 39 w 73"/>
                  <a:gd name="T17" fmla="*/ 0 h 80"/>
                  <a:gd name="T18" fmla="*/ 38 w 73"/>
                  <a:gd name="T19" fmla="*/ 0 h 80"/>
                  <a:gd name="T20" fmla="*/ 38 w 73"/>
                  <a:gd name="T21" fmla="*/ 0 h 80"/>
                  <a:gd name="T22" fmla="*/ 37 w 73"/>
                  <a:gd name="T23" fmla="*/ 0 h 80"/>
                  <a:gd name="T24" fmla="*/ 36 w 73"/>
                  <a:gd name="T25" fmla="*/ 0 h 80"/>
                  <a:gd name="T26" fmla="*/ 35 w 73"/>
                  <a:gd name="T27" fmla="*/ 0 h 80"/>
                  <a:gd name="T28" fmla="*/ 34 w 73"/>
                  <a:gd name="T29" fmla="*/ 0 h 80"/>
                  <a:gd name="T30" fmla="*/ 33 w 73"/>
                  <a:gd name="T31" fmla="*/ 0 h 80"/>
                  <a:gd name="T32" fmla="*/ 32 w 73"/>
                  <a:gd name="T33" fmla="*/ 0 h 80"/>
                  <a:gd name="T34" fmla="*/ 32 w 73"/>
                  <a:gd name="T35" fmla="*/ 0 h 80"/>
                  <a:gd name="T36" fmla="*/ 32 w 73"/>
                  <a:gd name="T37" fmla="*/ 0 h 80"/>
                  <a:gd name="T38" fmla="*/ 32 w 73"/>
                  <a:gd name="T39" fmla="*/ 0 h 80"/>
                  <a:gd name="T40" fmla="*/ 31 w 73"/>
                  <a:gd name="T41" fmla="*/ 0 h 80"/>
                  <a:gd name="T42" fmla="*/ 31 w 73"/>
                  <a:gd name="T43" fmla="*/ 0 h 80"/>
                  <a:gd name="T44" fmla="*/ 30 w 73"/>
                  <a:gd name="T45" fmla="*/ 0 h 80"/>
                  <a:gd name="T46" fmla="*/ 0 w 73"/>
                  <a:gd name="T47" fmla="*/ 37 h 80"/>
                  <a:gd name="T48" fmla="*/ 12 w 73"/>
                  <a:gd name="T49" fmla="*/ 64 h 80"/>
                  <a:gd name="T50" fmla="*/ 7 w 73"/>
                  <a:gd name="T51" fmla="*/ 69 h 80"/>
                  <a:gd name="T52" fmla="*/ 7 w 73"/>
                  <a:gd name="T53" fmla="*/ 77 h 80"/>
                  <a:gd name="T54" fmla="*/ 14 w 73"/>
                  <a:gd name="T55" fmla="*/ 77 h 80"/>
                  <a:gd name="T56" fmla="*/ 21 w 73"/>
                  <a:gd name="T57" fmla="*/ 70 h 80"/>
                  <a:gd name="T58" fmla="*/ 36 w 73"/>
                  <a:gd name="T59" fmla="*/ 73 h 80"/>
                  <a:gd name="T60" fmla="*/ 52 w 73"/>
                  <a:gd name="T61" fmla="*/ 70 h 80"/>
                  <a:gd name="T62" fmla="*/ 58 w 73"/>
                  <a:gd name="T63" fmla="*/ 77 h 80"/>
                  <a:gd name="T64" fmla="*/ 66 w 73"/>
                  <a:gd name="T65" fmla="*/ 77 h 80"/>
                  <a:gd name="T66" fmla="*/ 66 w 73"/>
                  <a:gd name="T67" fmla="*/ 69 h 80"/>
                  <a:gd name="T68" fmla="*/ 61 w 73"/>
                  <a:gd name="T69" fmla="*/ 64 h 80"/>
                  <a:gd name="T70" fmla="*/ 73 w 73"/>
                  <a:gd name="T71" fmla="*/ 37 h 80"/>
                  <a:gd name="T72" fmla="*/ 43 w 73"/>
                  <a:gd name="T73" fmla="*/ 0 h 80"/>
                  <a:gd name="T74" fmla="*/ 36 w 73"/>
                  <a:gd name="T75" fmla="*/ 65 h 80"/>
                  <a:gd name="T76" fmla="*/ 8 w 73"/>
                  <a:gd name="T77" fmla="*/ 37 h 80"/>
                  <a:gd name="T78" fmla="*/ 36 w 73"/>
                  <a:gd name="T79" fmla="*/ 8 h 80"/>
                  <a:gd name="T80" fmla="*/ 64 w 73"/>
                  <a:gd name="T81" fmla="*/ 37 h 80"/>
                  <a:gd name="T82" fmla="*/ 36 w 73"/>
                  <a:gd name="T83" fmla="*/ 6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" h="80">
                    <a:moveTo>
                      <a:pt x="43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4"/>
                      <a:pt x="0" y="19"/>
                      <a:pt x="0" y="37"/>
                    </a:cubicBezTo>
                    <a:cubicBezTo>
                      <a:pt x="0" y="47"/>
                      <a:pt x="4" y="57"/>
                      <a:pt x="12" y="64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4" y="71"/>
                      <a:pt x="5" y="77"/>
                      <a:pt x="7" y="77"/>
                    </a:cubicBezTo>
                    <a:cubicBezTo>
                      <a:pt x="9" y="79"/>
                      <a:pt x="12" y="79"/>
                      <a:pt x="14" y="77"/>
                    </a:cubicBezTo>
                    <a:cubicBezTo>
                      <a:pt x="16" y="75"/>
                      <a:pt x="20" y="72"/>
                      <a:pt x="21" y="70"/>
                    </a:cubicBezTo>
                    <a:cubicBezTo>
                      <a:pt x="25" y="72"/>
                      <a:pt x="31" y="73"/>
                      <a:pt x="36" y="73"/>
                    </a:cubicBezTo>
                    <a:cubicBezTo>
                      <a:pt x="42" y="73"/>
                      <a:pt x="47" y="72"/>
                      <a:pt x="52" y="70"/>
                    </a:cubicBezTo>
                    <a:cubicBezTo>
                      <a:pt x="53" y="72"/>
                      <a:pt x="57" y="75"/>
                      <a:pt x="58" y="77"/>
                    </a:cubicBezTo>
                    <a:cubicBezTo>
                      <a:pt x="62" y="80"/>
                      <a:pt x="65" y="77"/>
                      <a:pt x="66" y="77"/>
                    </a:cubicBezTo>
                    <a:cubicBezTo>
                      <a:pt x="68" y="74"/>
                      <a:pt x="68" y="71"/>
                      <a:pt x="66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8" y="57"/>
                      <a:pt x="73" y="47"/>
                      <a:pt x="73" y="37"/>
                    </a:cubicBezTo>
                    <a:cubicBezTo>
                      <a:pt x="73" y="19"/>
                      <a:pt x="60" y="4"/>
                      <a:pt x="43" y="0"/>
                    </a:cubicBezTo>
                    <a:close/>
                    <a:moveTo>
                      <a:pt x="36" y="65"/>
                    </a:moveTo>
                    <a:cubicBezTo>
                      <a:pt x="21" y="65"/>
                      <a:pt x="8" y="52"/>
                      <a:pt x="8" y="37"/>
                    </a:cubicBezTo>
                    <a:cubicBezTo>
                      <a:pt x="8" y="21"/>
                      <a:pt x="21" y="8"/>
                      <a:pt x="36" y="8"/>
                    </a:cubicBezTo>
                    <a:cubicBezTo>
                      <a:pt x="52" y="8"/>
                      <a:pt x="64" y="21"/>
                      <a:pt x="64" y="37"/>
                    </a:cubicBezTo>
                    <a:cubicBezTo>
                      <a:pt x="64" y="52"/>
                      <a:pt x="52" y="65"/>
                      <a:pt x="3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3" name="Freeform 114"/>
              <p:cNvSpPr>
                <a:spLocks/>
              </p:cNvSpPr>
              <p:nvPr/>
            </p:nvSpPr>
            <p:spPr bwMode="auto">
              <a:xfrm>
                <a:off x="7502526" y="2405063"/>
                <a:ext cx="98425" cy="90488"/>
              </a:xfrm>
              <a:custGeom>
                <a:avLst/>
                <a:gdLst>
                  <a:gd name="T0" fmla="*/ 6 w 26"/>
                  <a:gd name="T1" fmla="*/ 24 h 24"/>
                  <a:gd name="T2" fmla="*/ 26 w 26"/>
                  <a:gd name="T3" fmla="*/ 8 h 24"/>
                  <a:gd name="T4" fmla="*/ 25 w 26"/>
                  <a:gd name="T5" fmla="*/ 7 h 24"/>
                  <a:gd name="T6" fmla="*/ 7 w 26"/>
                  <a:gd name="T7" fmla="*/ 4 h 24"/>
                  <a:gd name="T8" fmla="*/ 5 w 26"/>
                  <a:gd name="T9" fmla="*/ 22 h 24"/>
                  <a:gd name="T10" fmla="*/ 6 w 26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6" y="24"/>
                    </a:moveTo>
                    <a:cubicBezTo>
                      <a:pt x="11" y="17"/>
                      <a:pt x="18" y="11"/>
                      <a:pt x="26" y="8"/>
                    </a:cubicBezTo>
                    <a:cubicBezTo>
                      <a:pt x="26" y="7"/>
                      <a:pt x="25" y="7"/>
                      <a:pt x="25" y="7"/>
                    </a:cubicBezTo>
                    <a:cubicBezTo>
                      <a:pt x="21" y="1"/>
                      <a:pt x="13" y="0"/>
                      <a:pt x="7" y="4"/>
                    </a:cubicBezTo>
                    <a:cubicBezTo>
                      <a:pt x="1" y="8"/>
                      <a:pt x="0" y="17"/>
                      <a:pt x="5" y="22"/>
                    </a:cubicBezTo>
                    <a:cubicBezTo>
                      <a:pt x="5" y="23"/>
                      <a:pt x="6" y="23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4" name="Freeform 115"/>
              <p:cNvSpPr>
                <a:spLocks/>
              </p:cNvSpPr>
              <p:nvPr/>
            </p:nvSpPr>
            <p:spPr bwMode="auto">
              <a:xfrm>
                <a:off x="7650163" y="2476501"/>
                <a:ext cx="11113" cy="44450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0 h 12"/>
                  <a:gd name="T4" fmla="*/ 3 w 3"/>
                  <a:gd name="T5" fmla="*/ 2 h 12"/>
                  <a:gd name="T6" fmla="*/ 1 w 3"/>
                  <a:gd name="T7" fmla="*/ 0 h 12"/>
                  <a:gd name="T8" fmla="*/ 0 w 3"/>
                  <a:gd name="T9" fmla="*/ 2 h 12"/>
                  <a:gd name="T10" fmla="*/ 0 w 3"/>
                  <a:gd name="T11" fmla="*/ 10 h 12"/>
                  <a:gd name="T12" fmla="*/ 1 w 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cubicBezTo>
                      <a:pt x="2" y="12"/>
                      <a:pt x="3" y="11"/>
                      <a:pt x="3" y="1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5" name="Freeform 116"/>
              <p:cNvSpPr>
                <a:spLocks/>
              </p:cNvSpPr>
              <p:nvPr/>
            </p:nvSpPr>
            <p:spPr bwMode="auto">
              <a:xfrm>
                <a:off x="7551738" y="2570163"/>
                <a:ext cx="44450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6" name="Freeform 117"/>
              <p:cNvSpPr>
                <a:spLocks/>
              </p:cNvSpPr>
              <p:nvPr/>
            </p:nvSpPr>
            <p:spPr bwMode="auto">
              <a:xfrm>
                <a:off x="7708901" y="2570163"/>
                <a:ext cx="46038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7" name="Freeform 118"/>
              <p:cNvSpPr>
                <a:spLocks/>
              </p:cNvSpPr>
              <p:nvPr/>
            </p:nvSpPr>
            <p:spPr bwMode="auto">
              <a:xfrm>
                <a:off x="7650163" y="2633663"/>
                <a:ext cx="11113" cy="46038"/>
              </a:xfrm>
              <a:custGeom>
                <a:avLst/>
                <a:gdLst>
                  <a:gd name="T0" fmla="*/ 1 w 3"/>
                  <a:gd name="T1" fmla="*/ 0 h 12"/>
                  <a:gd name="T2" fmla="*/ 0 w 3"/>
                  <a:gd name="T3" fmla="*/ 1 h 12"/>
                  <a:gd name="T4" fmla="*/ 0 w 3"/>
                  <a:gd name="T5" fmla="*/ 10 h 12"/>
                  <a:gd name="T6" fmla="*/ 1 w 3"/>
                  <a:gd name="T7" fmla="*/ 12 h 12"/>
                  <a:gd name="T8" fmla="*/ 3 w 3"/>
                  <a:gd name="T9" fmla="*/ 10 h 12"/>
                  <a:gd name="T10" fmla="*/ 3 w 3"/>
                  <a:gd name="T11" fmla="*/ 1 h 12"/>
                  <a:gd name="T12" fmla="*/ 1 w 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2"/>
                      <a:pt x="3" y="11"/>
                      <a:pt x="3" y="1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8" name="Freeform 119"/>
              <p:cNvSpPr>
                <a:spLocks/>
              </p:cNvSpPr>
              <p:nvPr/>
            </p:nvSpPr>
            <p:spPr bwMode="auto">
              <a:xfrm>
                <a:off x="7593013" y="2506663"/>
                <a:ext cx="128588" cy="85725"/>
              </a:xfrm>
              <a:custGeom>
                <a:avLst/>
                <a:gdLst>
                  <a:gd name="T0" fmla="*/ 18 w 34"/>
                  <a:gd name="T1" fmla="*/ 18 h 23"/>
                  <a:gd name="T2" fmla="*/ 33 w 34"/>
                  <a:gd name="T3" fmla="*/ 3 h 23"/>
                  <a:gd name="T4" fmla="*/ 34 w 34"/>
                  <a:gd name="T5" fmla="*/ 2 h 23"/>
                  <a:gd name="T6" fmla="*/ 33 w 34"/>
                  <a:gd name="T7" fmla="*/ 1 h 23"/>
                  <a:gd name="T8" fmla="*/ 32 w 34"/>
                  <a:gd name="T9" fmla="*/ 0 h 23"/>
                  <a:gd name="T10" fmla="*/ 31 w 34"/>
                  <a:gd name="T11" fmla="*/ 1 h 23"/>
                  <a:gd name="T12" fmla="*/ 20 w 34"/>
                  <a:gd name="T13" fmla="*/ 12 h 23"/>
                  <a:gd name="T14" fmla="*/ 16 w 34"/>
                  <a:gd name="T15" fmla="*/ 16 h 23"/>
                  <a:gd name="T16" fmla="*/ 16 w 34"/>
                  <a:gd name="T17" fmla="*/ 16 h 23"/>
                  <a:gd name="T18" fmla="*/ 16 w 34"/>
                  <a:gd name="T19" fmla="*/ 16 h 23"/>
                  <a:gd name="T20" fmla="*/ 15 w 34"/>
                  <a:gd name="T21" fmla="*/ 15 h 23"/>
                  <a:gd name="T22" fmla="*/ 15 w 34"/>
                  <a:gd name="T23" fmla="*/ 15 h 23"/>
                  <a:gd name="T24" fmla="*/ 15 w 34"/>
                  <a:gd name="T25" fmla="*/ 15 h 23"/>
                  <a:gd name="T26" fmla="*/ 4 w 34"/>
                  <a:gd name="T27" fmla="*/ 7 h 23"/>
                  <a:gd name="T28" fmla="*/ 2 w 34"/>
                  <a:gd name="T29" fmla="*/ 6 h 23"/>
                  <a:gd name="T30" fmla="*/ 1 w 34"/>
                  <a:gd name="T31" fmla="*/ 7 h 23"/>
                  <a:gd name="T32" fmla="*/ 0 w 34"/>
                  <a:gd name="T33" fmla="*/ 9 h 23"/>
                  <a:gd name="T34" fmla="*/ 1 w 34"/>
                  <a:gd name="T35" fmla="*/ 10 h 23"/>
                  <a:gd name="T36" fmla="*/ 13 w 34"/>
                  <a:gd name="T37" fmla="*/ 19 h 23"/>
                  <a:gd name="T38" fmla="*/ 12 w 34"/>
                  <a:gd name="T39" fmla="*/ 20 h 23"/>
                  <a:gd name="T40" fmla="*/ 11 w 34"/>
                  <a:gd name="T41" fmla="*/ 21 h 23"/>
                  <a:gd name="T42" fmla="*/ 12 w 34"/>
                  <a:gd name="T43" fmla="*/ 23 h 23"/>
                  <a:gd name="T44" fmla="*/ 13 w 34"/>
                  <a:gd name="T45" fmla="*/ 23 h 23"/>
                  <a:gd name="T46" fmla="*/ 16 w 34"/>
                  <a:gd name="T47" fmla="*/ 21 h 23"/>
                  <a:gd name="T48" fmla="*/ 17 w 34"/>
                  <a:gd name="T49" fmla="*/ 22 h 23"/>
                  <a:gd name="T50" fmla="*/ 18 w 34"/>
                  <a:gd name="T51" fmla="*/ 23 h 23"/>
                  <a:gd name="T52" fmla="*/ 20 w 34"/>
                  <a:gd name="T53" fmla="*/ 23 h 23"/>
                  <a:gd name="T54" fmla="*/ 21 w 34"/>
                  <a:gd name="T55" fmla="*/ 21 h 23"/>
                  <a:gd name="T56" fmla="*/ 21 w 34"/>
                  <a:gd name="T57" fmla="*/ 19 h 23"/>
                  <a:gd name="T58" fmla="*/ 18 w 34"/>
                  <a:gd name="T5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4" h="23">
                    <a:moveTo>
                      <a:pt x="18" y="18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4" y="2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2" y="0"/>
                      <a:pt x="32" y="0"/>
                    </a:cubicBezTo>
                    <a:cubicBezTo>
                      <a:pt x="32" y="0"/>
                      <a:pt x="31" y="1"/>
                      <a:pt x="31" y="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2" y="23"/>
                    </a:cubicBezTo>
                    <a:cubicBezTo>
                      <a:pt x="12" y="23"/>
                      <a:pt x="12" y="23"/>
                      <a:pt x="13" y="23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1" y="23"/>
                      <a:pt x="22" y="22"/>
                      <a:pt x="21" y="21"/>
                    </a:cubicBezTo>
                    <a:cubicBezTo>
                      <a:pt x="21" y="20"/>
                      <a:pt x="21" y="20"/>
                      <a:pt x="21" y="19"/>
                    </a:cubicBezTo>
                    <a:lnTo>
                      <a:pt x="1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1284696" y="4044842"/>
            <a:ext cx="1134696" cy="1134696"/>
            <a:chOff x="1284696" y="4044842"/>
            <a:chExt cx="1134696" cy="1134696"/>
          </a:xfrm>
        </p:grpSpPr>
        <p:sp>
          <p:nvSpPr>
            <p:cNvPr id="21" name="Oval 20"/>
            <p:cNvSpPr/>
            <p:nvPr/>
          </p:nvSpPr>
          <p:spPr>
            <a:xfrm>
              <a:off x="1284696" y="4044842"/>
              <a:ext cx="1134696" cy="1134696"/>
            </a:xfrm>
            <a:prstGeom prst="ellipse">
              <a:avLst/>
            </a:prstGeom>
            <a:solidFill>
              <a:srgbClr val="2222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sp>
          <p:nvSpPr>
            <p:cNvPr id="99" name="Shape 940"/>
            <p:cNvSpPr/>
            <p:nvPr/>
          </p:nvSpPr>
          <p:spPr>
            <a:xfrm>
              <a:off x="1563236" y="4396596"/>
              <a:ext cx="588553" cy="39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18847" y="15749"/>
                  </a:moveTo>
                  <a:lnTo>
                    <a:pt x="2701" y="15749"/>
                  </a:lnTo>
                  <a:lnTo>
                    <a:pt x="2701" y="1346"/>
                  </a:lnTo>
                  <a:lnTo>
                    <a:pt x="18847" y="1346"/>
                  </a:lnTo>
                  <a:cubicBezTo>
                    <a:pt x="18847" y="1346"/>
                    <a:pt x="18847" y="15749"/>
                    <a:pt x="18847" y="15749"/>
                  </a:cubicBezTo>
                  <a:close/>
                  <a:moveTo>
                    <a:pt x="0" y="20510"/>
                  </a:moveTo>
                  <a:cubicBezTo>
                    <a:pt x="0" y="20510"/>
                    <a:pt x="-26" y="21600"/>
                    <a:pt x="1603" y="21600"/>
                  </a:cubicBezTo>
                  <a:cubicBezTo>
                    <a:pt x="2568" y="21600"/>
                    <a:pt x="6216" y="21600"/>
                    <a:pt x="9032" y="21600"/>
                  </a:cubicBezTo>
                  <a:cubicBezTo>
                    <a:pt x="9032" y="21600"/>
                    <a:pt x="10576" y="21600"/>
                    <a:pt x="12515" y="21600"/>
                  </a:cubicBezTo>
                  <a:cubicBezTo>
                    <a:pt x="15331" y="21600"/>
                    <a:pt x="18979" y="21600"/>
                    <a:pt x="19943" y="21600"/>
                  </a:cubicBezTo>
                  <a:cubicBezTo>
                    <a:pt x="21574" y="21600"/>
                    <a:pt x="21547" y="20510"/>
                    <a:pt x="21547" y="20510"/>
                  </a:cubicBezTo>
                  <a:lnTo>
                    <a:pt x="19418" y="16436"/>
                  </a:lnTo>
                  <a:cubicBezTo>
                    <a:pt x="19512" y="16224"/>
                    <a:pt x="19569" y="15977"/>
                    <a:pt x="19569" y="15711"/>
                  </a:cubicBezTo>
                  <a:lnTo>
                    <a:pt x="19569" y="1384"/>
                  </a:lnTo>
                  <a:cubicBezTo>
                    <a:pt x="19569" y="621"/>
                    <a:pt x="19123" y="0"/>
                    <a:pt x="18571" y="0"/>
                  </a:cubicBezTo>
                  <a:lnTo>
                    <a:pt x="2977" y="0"/>
                  </a:lnTo>
                  <a:cubicBezTo>
                    <a:pt x="2425" y="0"/>
                    <a:pt x="1979" y="621"/>
                    <a:pt x="1979" y="1384"/>
                  </a:cubicBezTo>
                  <a:lnTo>
                    <a:pt x="1979" y="15711"/>
                  </a:lnTo>
                  <a:cubicBezTo>
                    <a:pt x="1979" y="15978"/>
                    <a:pt x="2035" y="16224"/>
                    <a:pt x="2129" y="16436"/>
                  </a:cubicBezTo>
                  <a:cubicBezTo>
                    <a:pt x="2129" y="16436"/>
                    <a:pt x="0" y="20510"/>
                    <a:pt x="0" y="2051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673144" y="4044846"/>
            <a:ext cx="1134697" cy="1134697"/>
            <a:chOff x="9673144" y="4044846"/>
            <a:chExt cx="1134697" cy="1134697"/>
          </a:xfrm>
        </p:grpSpPr>
        <p:sp>
          <p:nvSpPr>
            <p:cNvPr id="18" name="Oval 17"/>
            <p:cNvSpPr/>
            <p:nvPr/>
          </p:nvSpPr>
          <p:spPr>
            <a:xfrm>
              <a:off x="9673144" y="4044846"/>
              <a:ext cx="1134697" cy="1134697"/>
            </a:xfrm>
            <a:prstGeom prst="ellipse">
              <a:avLst/>
            </a:prstGeom>
            <a:solidFill>
              <a:srgbClr val="2222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9957133" y="4311652"/>
              <a:ext cx="584433" cy="592961"/>
              <a:chOff x="2360613" y="2686051"/>
              <a:chExt cx="217488" cy="220662"/>
            </a:xfrm>
            <a:solidFill>
              <a:schemeClr val="bg1"/>
            </a:solidFill>
          </p:grpSpPr>
          <p:sp>
            <p:nvSpPr>
              <p:cNvPr id="101" name="Freeform 34"/>
              <p:cNvSpPr>
                <a:spLocks noEditPoints="1"/>
              </p:cNvSpPr>
              <p:nvPr/>
            </p:nvSpPr>
            <p:spPr bwMode="auto">
              <a:xfrm>
                <a:off x="2427288" y="2686051"/>
                <a:ext cx="150813" cy="150813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2 w 79"/>
                  <a:gd name="T5" fmla="*/ 63 h 79"/>
                  <a:gd name="T6" fmla="*/ 12 w 79"/>
                  <a:gd name="T7" fmla="*/ 63 h 79"/>
                  <a:gd name="T8" fmla="*/ 17 w 79"/>
                  <a:gd name="T9" fmla="*/ 68 h 79"/>
                  <a:gd name="T10" fmla="*/ 65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9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1" y="27"/>
                      <a:pt x="0" y="48"/>
                      <a:pt x="12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4" y="65"/>
                      <a:pt x="15" y="66"/>
                      <a:pt x="17" y="68"/>
                    </a:cubicBezTo>
                    <a:cubicBezTo>
                      <a:pt x="31" y="79"/>
                      <a:pt x="52" y="78"/>
                      <a:pt x="65" y="65"/>
                    </a:cubicBezTo>
                    <a:cubicBezTo>
                      <a:pt x="79" y="51"/>
                      <a:pt x="79" y="28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8" y="69"/>
                      <a:pt x="31" y="69"/>
                      <a:pt x="20" y="59"/>
                    </a:cubicBezTo>
                    <a:cubicBezTo>
                      <a:pt x="10" y="48"/>
                      <a:pt x="10" y="31"/>
                      <a:pt x="20" y="21"/>
                    </a:cubicBezTo>
                    <a:cubicBezTo>
                      <a:pt x="31" y="10"/>
                      <a:pt x="48" y="10"/>
                      <a:pt x="59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2" name="Freeform 35"/>
              <p:cNvSpPr>
                <a:spLocks/>
              </p:cNvSpPr>
              <p:nvPr/>
            </p:nvSpPr>
            <p:spPr bwMode="auto">
              <a:xfrm>
                <a:off x="2360613" y="2814638"/>
                <a:ext cx="92075" cy="92075"/>
              </a:xfrm>
              <a:custGeom>
                <a:avLst/>
                <a:gdLst>
                  <a:gd name="T0" fmla="*/ 0 w 58"/>
                  <a:gd name="T1" fmla="*/ 46 h 58"/>
                  <a:gd name="T2" fmla="*/ 11 w 58"/>
                  <a:gd name="T3" fmla="*/ 58 h 58"/>
                  <a:gd name="T4" fmla="*/ 58 w 58"/>
                  <a:gd name="T5" fmla="*/ 7 h 58"/>
                  <a:gd name="T6" fmla="*/ 50 w 58"/>
                  <a:gd name="T7" fmla="*/ 0 h 58"/>
                  <a:gd name="T8" fmla="*/ 0 w 58"/>
                  <a:gd name="T9" fmla="*/ 4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8">
                    <a:moveTo>
                      <a:pt x="0" y="46"/>
                    </a:moveTo>
                    <a:lnTo>
                      <a:pt x="11" y="58"/>
                    </a:lnTo>
                    <a:lnTo>
                      <a:pt x="58" y="7"/>
                    </a:lnTo>
                    <a:lnTo>
                      <a:pt x="50" y="0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3" name="Freeform 36"/>
              <p:cNvSpPr>
                <a:spLocks/>
              </p:cNvSpPr>
              <p:nvPr/>
            </p:nvSpPr>
            <p:spPr bwMode="auto">
              <a:xfrm>
                <a:off x="2505075" y="2736851"/>
                <a:ext cx="57150" cy="68263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1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04" name="Text Placeholder 1"/>
          <p:cNvSpPr txBox="1">
            <a:spLocks/>
          </p:cNvSpPr>
          <p:nvPr/>
        </p:nvSpPr>
        <p:spPr>
          <a:xfrm>
            <a:off x="2592822" y="1795701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5" name="Text Placeholder 2"/>
          <p:cNvSpPr txBox="1">
            <a:spLocks/>
          </p:cNvSpPr>
          <p:nvPr/>
        </p:nvSpPr>
        <p:spPr>
          <a:xfrm>
            <a:off x="2496537" y="1597767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6" name="Text Placeholder 1"/>
          <p:cNvSpPr txBox="1">
            <a:spLocks/>
          </p:cNvSpPr>
          <p:nvPr/>
        </p:nvSpPr>
        <p:spPr>
          <a:xfrm>
            <a:off x="2592822" y="3161641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2496537" y="2963707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8" name="Text Placeholder 1"/>
          <p:cNvSpPr txBox="1">
            <a:spLocks/>
          </p:cNvSpPr>
          <p:nvPr/>
        </p:nvSpPr>
        <p:spPr>
          <a:xfrm>
            <a:off x="2592822" y="4518498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2496537" y="4320564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Rectangle 71"/>
          <p:cNvSpPr/>
          <p:nvPr/>
        </p:nvSpPr>
        <p:spPr>
          <a:xfrm>
            <a:off x="6970481" y="1891056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TextBox 72"/>
          <p:cNvSpPr txBox="1"/>
          <p:nvPr/>
        </p:nvSpPr>
        <p:spPr>
          <a:xfrm>
            <a:off x="7406161" y="1609802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Rectangle 71"/>
          <p:cNvSpPr/>
          <p:nvPr/>
        </p:nvSpPr>
        <p:spPr>
          <a:xfrm>
            <a:off x="6946797" y="3244961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TextBox 72"/>
          <p:cNvSpPr txBox="1"/>
          <p:nvPr/>
        </p:nvSpPr>
        <p:spPr>
          <a:xfrm>
            <a:off x="7382477" y="2963707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Rectangle 71"/>
          <p:cNvSpPr/>
          <p:nvPr/>
        </p:nvSpPr>
        <p:spPr>
          <a:xfrm>
            <a:off x="6952432" y="4601818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TextBox 72"/>
          <p:cNvSpPr txBox="1"/>
          <p:nvPr/>
        </p:nvSpPr>
        <p:spPr>
          <a:xfrm>
            <a:off x="7388112" y="4320564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6575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6000" y="5066715"/>
            <a:ext cx="5860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spc="15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568024" y="4697383"/>
            <a:ext cx="334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2222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钢琴演奏培训演示模板</a:t>
            </a:r>
          </a:p>
        </p:txBody>
      </p:sp>
      <p:sp>
        <p:nvSpPr>
          <p:cNvPr id="4" name="矩形 3"/>
          <p:cNvSpPr/>
          <p:nvPr/>
        </p:nvSpPr>
        <p:spPr>
          <a:xfrm>
            <a:off x="6715760" y="5897712"/>
            <a:ext cx="5241115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2542901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 形 1"/>
          <p:cNvSpPr/>
          <p:nvPr/>
        </p:nvSpPr>
        <p:spPr>
          <a:xfrm rot="2686645">
            <a:off x="4605409" y="2412321"/>
            <a:ext cx="1430064" cy="1443667"/>
          </a:xfrm>
          <a:prstGeom prst="corner">
            <a:avLst/>
          </a:prstGeom>
          <a:solidFill>
            <a:srgbClr val="4A4A4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L 形 2"/>
          <p:cNvSpPr/>
          <p:nvPr/>
        </p:nvSpPr>
        <p:spPr>
          <a:xfrm rot="8086645">
            <a:off x="5819106" y="2416548"/>
            <a:ext cx="1420689" cy="1392304"/>
          </a:xfrm>
          <a:prstGeom prst="corner">
            <a:avLst/>
          </a:prstGeom>
          <a:solidFill>
            <a:srgbClr val="22222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L 形 3"/>
          <p:cNvSpPr/>
          <p:nvPr/>
        </p:nvSpPr>
        <p:spPr>
          <a:xfrm rot="13486645">
            <a:off x="5830864" y="3610563"/>
            <a:ext cx="1428819" cy="1428819"/>
          </a:xfrm>
          <a:prstGeom prst="corner">
            <a:avLst/>
          </a:prstGeom>
          <a:solidFill>
            <a:srgbClr val="4A4A4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L 形 4"/>
          <p:cNvSpPr/>
          <p:nvPr/>
        </p:nvSpPr>
        <p:spPr>
          <a:xfrm rot="18886645">
            <a:off x="4630661" y="3640515"/>
            <a:ext cx="1428819" cy="1428819"/>
          </a:xfrm>
          <a:prstGeom prst="corner">
            <a:avLst/>
          </a:prstGeom>
          <a:solidFill>
            <a:srgbClr val="22222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48616" y="2633179"/>
            <a:ext cx="540648" cy="95904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86035" y="2102253"/>
            <a:ext cx="540648" cy="95904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67297" y="3875403"/>
            <a:ext cx="540648" cy="95904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08416" y="4157805"/>
            <a:ext cx="540648" cy="1067339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 rot="10800000" flipV="1">
            <a:off x="3395960" y="2180807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A4A4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31220" y="2073531"/>
            <a:ext cx="1769968" cy="41735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Strengths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919593" y="2456884"/>
            <a:ext cx="2229467" cy="14627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 rot="10800000" flipV="1">
            <a:off x="8289986" y="2195434"/>
            <a:ext cx="272237" cy="276076"/>
          </a:xfrm>
          <a:prstGeom prst="roundRect">
            <a:avLst>
              <a:gd name="adj" fmla="val 5039"/>
            </a:avLst>
          </a:prstGeom>
          <a:solidFill>
            <a:srgbClr val="22222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14351" y="2149825"/>
            <a:ext cx="2057419" cy="7747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Weaknesses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>
              <a:lnSpc>
                <a:spcPct val="130000"/>
              </a:lnSpc>
            </a:pPr>
            <a:endParaRPr lang="zh-CN" altLang="en-US" dirty="0">
              <a:solidFill>
                <a:schemeClr val="tx2"/>
              </a:solidFill>
              <a:latin typeface="Segoe UI Semilight" panose="020B0402040204020203" pitchFamily="34" charset="0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802721" y="2518551"/>
            <a:ext cx="2229467" cy="14627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圆角矩形 17"/>
          <p:cNvSpPr/>
          <p:nvPr/>
        </p:nvSpPr>
        <p:spPr>
          <a:xfrm rot="10800000" flipV="1">
            <a:off x="3389691" y="424552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22222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73167" y="4150181"/>
            <a:ext cx="2081848" cy="41735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Opportunity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919595" y="4519515"/>
            <a:ext cx="2229467" cy="14627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圆角矩形 21"/>
          <p:cNvSpPr/>
          <p:nvPr/>
        </p:nvSpPr>
        <p:spPr>
          <a:xfrm rot="10800000" flipV="1">
            <a:off x="8289983" y="4280285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A4A4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714347" y="4233656"/>
            <a:ext cx="1529517" cy="41684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威胁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Threats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8802720" y="4602381"/>
            <a:ext cx="2229467" cy="14627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8667521" y="2743367"/>
            <a:ext cx="2528799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28" name="矩形 27"/>
          <p:cNvSpPr/>
          <p:nvPr/>
        </p:nvSpPr>
        <p:spPr>
          <a:xfrm>
            <a:off x="8802720" y="4882669"/>
            <a:ext cx="2528799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29" name="矩形 28"/>
          <p:cNvSpPr/>
          <p:nvPr/>
        </p:nvSpPr>
        <p:spPr>
          <a:xfrm>
            <a:off x="694024" y="4882669"/>
            <a:ext cx="2528799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94024" y="2743367"/>
            <a:ext cx="2528799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5818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6107853" y="3012018"/>
            <a:ext cx="1363134" cy="941918"/>
          </a:xfrm>
          <a:custGeom>
            <a:avLst/>
            <a:gdLst>
              <a:gd name="T0" fmla="*/ 1026 w 1026"/>
              <a:gd name="T1" fmla="*/ 0 h 708"/>
              <a:gd name="T2" fmla="*/ 14 w 1026"/>
              <a:gd name="T3" fmla="*/ 0 h 708"/>
              <a:gd name="T4" fmla="*/ 0 w 1026"/>
              <a:gd name="T5" fmla="*/ 0 h 708"/>
              <a:gd name="T6" fmla="*/ 0 w 1026"/>
              <a:gd name="T7" fmla="*/ 177 h 708"/>
              <a:gd name="T8" fmla="*/ 90 w 1026"/>
              <a:gd name="T9" fmla="*/ 135 h 708"/>
              <a:gd name="T10" fmla="*/ 207 w 1026"/>
              <a:gd name="T11" fmla="*/ 251 h 708"/>
              <a:gd name="T12" fmla="*/ 90 w 1026"/>
              <a:gd name="T13" fmla="*/ 368 h 708"/>
              <a:gd name="T14" fmla="*/ 0 w 1026"/>
              <a:gd name="T15" fmla="*/ 325 h 708"/>
              <a:gd name="T16" fmla="*/ 0 w 1026"/>
              <a:gd name="T17" fmla="*/ 500 h 708"/>
              <a:gd name="T18" fmla="*/ 310 w 1026"/>
              <a:gd name="T19" fmla="*/ 500 h 708"/>
              <a:gd name="T20" fmla="*/ 266 w 1026"/>
              <a:gd name="T21" fmla="*/ 592 h 708"/>
              <a:gd name="T22" fmla="*/ 382 w 1026"/>
              <a:gd name="T23" fmla="*/ 708 h 708"/>
              <a:gd name="T24" fmla="*/ 498 w 1026"/>
              <a:gd name="T25" fmla="*/ 592 h 708"/>
              <a:gd name="T26" fmla="*/ 454 w 1026"/>
              <a:gd name="T27" fmla="*/ 500 h 708"/>
              <a:gd name="T28" fmla="*/ 822 w 1026"/>
              <a:gd name="T29" fmla="*/ 500 h 708"/>
              <a:gd name="T30" fmla="*/ 1026 w 1026"/>
              <a:gd name="T31" fmla="*/ 0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26" h="708">
                <a:moveTo>
                  <a:pt x="1026" y="0"/>
                </a:move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7"/>
                  <a:pt x="0" y="177"/>
                  <a:pt x="0" y="177"/>
                </a:cubicBezTo>
                <a:cubicBezTo>
                  <a:pt x="22" y="151"/>
                  <a:pt x="54" y="135"/>
                  <a:pt x="90" y="135"/>
                </a:cubicBezTo>
                <a:cubicBezTo>
                  <a:pt x="154" y="135"/>
                  <a:pt x="207" y="187"/>
                  <a:pt x="207" y="251"/>
                </a:cubicBezTo>
                <a:cubicBezTo>
                  <a:pt x="207" y="316"/>
                  <a:pt x="154" y="368"/>
                  <a:pt x="90" y="368"/>
                </a:cubicBezTo>
                <a:cubicBezTo>
                  <a:pt x="54" y="368"/>
                  <a:pt x="22" y="351"/>
                  <a:pt x="0" y="325"/>
                </a:cubicBezTo>
                <a:cubicBezTo>
                  <a:pt x="0" y="500"/>
                  <a:pt x="0" y="500"/>
                  <a:pt x="0" y="500"/>
                </a:cubicBezTo>
                <a:cubicBezTo>
                  <a:pt x="310" y="500"/>
                  <a:pt x="310" y="500"/>
                  <a:pt x="310" y="500"/>
                </a:cubicBezTo>
                <a:cubicBezTo>
                  <a:pt x="283" y="522"/>
                  <a:pt x="266" y="555"/>
                  <a:pt x="266" y="592"/>
                </a:cubicBezTo>
                <a:cubicBezTo>
                  <a:pt x="266" y="656"/>
                  <a:pt x="318" y="708"/>
                  <a:pt x="382" y="708"/>
                </a:cubicBezTo>
                <a:cubicBezTo>
                  <a:pt x="446" y="708"/>
                  <a:pt x="498" y="656"/>
                  <a:pt x="498" y="592"/>
                </a:cubicBezTo>
                <a:cubicBezTo>
                  <a:pt x="498" y="555"/>
                  <a:pt x="481" y="522"/>
                  <a:pt x="454" y="500"/>
                </a:cubicBezTo>
                <a:cubicBezTo>
                  <a:pt x="822" y="500"/>
                  <a:pt x="822" y="500"/>
                  <a:pt x="822" y="500"/>
                </a:cubicBezTo>
                <a:lnTo>
                  <a:pt x="1026" y="0"/>
                </a:lnTo>
                <a:close/>
              </a:path>
            </a:pathLst>
          </a:custGeom>
          <a:solidFill>
            <a:srgbClr val="22222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5832687" y="3676651"/>
            <a:ext cx="1500716" cy="1405467"/>
          </a:xfrm>
          <a:custGeom>
            <a:avLst/>
            <a:gdLst>
              <a:gd name="T0" fmla="*/ 1055 w 1128"/>
              <a:gd name="T1" fmla="*/ 463 h 1055"/>
              <a:gd name="T2" fmla="*/ 839 w 1128"/>
              <a:gd name="T3" fmla="*/ 463 h 1055"/>
              <a:gd name="T4" fmla="*/ 1028 w 1128"/>
              <a:gd name="T5" fmla="*/ 0 h 1055"/>
              <a:gd name="T6" fmla="*/ 660 w 1128"/>
              <a:gd name="T7" fmla="*/ 0 h 1055"/>
              <a:gd name="T8" fmla="*/ 704 w 1128"/>
              <a:gd name="T9" fmla="*/ 92 h 1055"/>
              <a:gd name="T10" fmla="*/ 588 w 1128"/>
              <a:gd name="T11" fmla="*/ 208 h 1055"/>
              <a:gd name="T12" fmla="*/ 472 w 1128"/>
              <a:gd name="T13" fmla="*/ 92 h 1055"/>
              <a:gd name="T14" fmla="*/ 516 w 1128"/>
              <a:gd name="T15" fmla="*/ 0 h 1055"/>
              <a:gd name="T16" fmla="*/ 206 w 1128"/>
              <a:gd name="T17" fmla="*/ 0 h 1055"/>
              <a:gd name="T18" fmla="*/ 206 w 1128"/>
              <a:gd name="T19" fmla="*/ 220 h 1055"/>
              <a:gd name="T20" fmla="*/ 116 w 1128"/>
              <a:gd name="T21" fmla="*/ 177 h 1055"/>
              <a:gd name="T22" fmla="*/ 0 w 1128"/>
              <a:gd name="T23" fmla="*/ 294 h 1055"/>
              <a:gd name="T24" fmla="*/ 116 w 1128"/>
              <a:gd name="T25" fmla="*/ 410 h 1055"/>
              <a:gd name="T26" fmla="*/ 206 w 1128"/>
              <a:gd name="T27" fmla="*/ 367 h 1055"/>
              <a:gd name="T28" fmla="*/ 206 w 1128"/>
              <a:gd name="T29" fmla="*/ 608 h 1055"/>
              <a:gd name="T30" fmla="*/ 769 w 1128"/>
              <a:gd name="T31" fmla="*/ 608 h 1055"/>
              <a:gd name="T32" fmla="*/ 769 w 1128"/>
              <a:gd name="T33" fmla="*/ 674 h 1055"/>
              <a:gd name="T34" fmla="*/ 619 w 1128"/>
              <a:gd name="T35" fmla="*/ 862 h 1055"/>
              <a:gd name="T36" fmla="*/ 812 w 1128"/>
              <a:gd name="T37" fmla="*/ 1055 h 1055"/>
              <a:gd name="T38" fmla="*/ 1005 w 1128"/>
              <a:gd name="T39" fmla="*/ 862 h 1055"/>
              <a:gd name="T40" fmla="*/ 855 w 1128"/>
              <a:gd name="T41" fmla="*/ 674 h 1055"/>
              <a:gd name="T42" fmla="*/ 855 w 1128"/>
              <a:gd name="T43" fmla="*/ 608 h 1055"/>
              <a:gd name="T44" fmla="*/ 1055 w 1128"/>
              <a:gd name="T45" fmla="*/ 608 h 1055"/>
              <a:gd name="T46" fmla="*/ 1128 w 1128"/>
              <a:gd name="T47" fmla="*/ 535 h 1055"/>
              <a:gd name="T48" fmla="*/ 1055 w 1128"/>
              <a:gd name="T49" fmla="*/ 463 h 1055"/>
              <a:gd name="T50" fmla="*/ 893 w 1128"/>
              <a:gd name="T51" fmla="*/ 862 h 1055"/>
              <a:gd name="T52" fmla="*/ 812 w 1128"/>
              <a:gd name="T53" fmla="*/ 943 h 1055"/>
              <a:gd name="T54" fmla="*/ 731 w 1128"/>
              <a:gd name="T55" fmla="*/ 862 h 1055"/>
              <a:gd name="T56" fmla="*/ 812 w 1128"/>
              <a:gd name="T57" fmla="*/ 781 h 1055"/>
              <a:gd name="T58" fmla="*/ 893 w 1128"/>
              <a:gd name="T59" fmla="*/ 862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28" h="1055">
                <a:moveTo>
                  <a:pt x="1055" y="463"/>
                </a:moveTo>
                <a:cubicBezTo>
                  <a:pt x="839" y="463"/>
                  <a:pt x="839" y="463"/>
                  <a:pt x="839" y="463"/>
                </a:cubicBezTo>
                <a:cubicBezTo>
                  <a:pt x="1028" y="0"/>
                  <a:pt x="1028" y="0"/>
                  <a:pt x="1028" y="0"/>
                </a:cubicBezTo>
                <a:cubicBezTo>
                  <a:pt x="660" y="0"/>
                  <a:pt x="660" y="0"/>
                  <a:pt x="660" y="0"/>
                </a:cubicBezTo>
                <a:cubicBezTo>
                  <a:pt x="687" y="22"/>
                  <a:pt x="704" y="55"/>
                  <a:pt x="704" y="92"/>
                </a:cubicBezTo>
                <a:cubicBezTo>
                  <a:pt x="704" y="156"/>
                  <a:pt x="652" y="208"/>
                  <a:pt x="588" y="208"/>
                </a:cubicBezTo>
                <a:cubicBezTo>
                  <a:pt x="524" y="208"/>
                  <a:pt x="472" y="156"/>
                  <a:pt x="472" y="92"/>
                </a:cubicBezTo>
                <a:cubicBezTo>
                  <a:pt x="472" y="55"/>
                  <a:pt x="489" y="22"/>
                  <a:pt x="516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206" y="220"/>
                  <a:pt x="206" y="220"/>
                  <a:pt x="206" y="220"/>
                </a:cubicBezTo>
                <a:cubicBezTo>
                  <a:pt x="185" y="194"/>
                  <a:pt x="152" y="177"/>
                  <a:pt x="116" y="177"/>
                </a:cubicBezTo>
                <a:cubicBezTo>
                  <a:pt x="52" y="177"/>
                  <a:pt x="0" y="229"/>
                  <a:pt x="0" y="294"/>
                </a:cubicBezTo>
                <a:cubicBezTo>
                  <a:pt x="0" y="358"/>
                  <a:pt x="52" y="410"/>
                  <a:pt x="116" y="410"/>
                </a:cubicBezTo>
                <a:cubicBezTo>
                  <a:pt x="152" y="410"/>
                  <a:pt x="185" y="393"/>
                  <a:pt x="206" y="367"/>
                </a:cubicBezTo>
                <a:cubicBezTo>
                  <a:pt x="206" y="608"/>
                  <a:pt x="206" y="608"/>
                  <a:pt x="206" y="608"/>
                </a:cubicBezTo>
                <a:cubicBezTo>
                  <a:pt x="769" y="608"/>
                  <a:pt x="769" y="608"/>
                  <a:pt x="769" y="608"/>
                </a:cubicBezTo>
                <a:cubicBezTo>
                  <a:pt x="769" y="674"/>
                  <a:pt x="769" y="674"/>
                  <a:pt x="769" y="674"/>
                </a:cubicBezTo>
                <a:cubicBezTo>
                  <a:pt x="684" y="694"/>
                  <a:pt x="619" y="770"/>
                  <a:pt x="619" y="862"/>
                </a:cubicBezTo>
                <a:cubicBezTo>
                  <a:pt x="619" y="969"/>
                  <a:pt x="706" y="1055"/>
                  <a:pt x="812" y="1055"/>
                </a:cubicBezTo>
                <a:cubicBezTo>
                  <a:pt x="919" y="1055"/>
                  <a:pt x="1005" y="969"/>
                  <a:pt x="1005" y="862"/>
                </a:cubicBezTo>
                <a:cubicBezTo>
                  <a:pt x="1005" y="770"/>
                  <a:pt x="941" y="694"/>
                  <a:pt x="855" y="674"/>
                </a:cubicBezTo>
                <a:cubicBezTo>
                  <a:pt x="855" y="608"/>
                  <a:pt x="855" y="608"/>
                  <a:pt x="855" y="608"/>
                </a:cubicBezTo>
                <a:cubicBezTo>
                  <a:pt x="1055" y="608"/>
                  <a:pt x="1055" y="608"/>
                  <a:pt x="1055" y="608"/>
                </a:cubicBezTo>
                <a:cubicBezTo>
                  <a:pt x="1096" y="608"/>
                  <a:pt x="1128" y="575"/>
                  <a:pt x="1128" y="535"/>
                </a:cubicBezTo>
                <a:cubicBezTo>
                  <a:pt x="1128" y="495"/>
                  <a:pt x="1096" y="463"/>
                  <a:pt x="1055" y="463"/>
                </a:cubicBezTo>
                <a:close/>
                <a:moveTo>
                  <a:pt x="893" y="862"/>
                </a:moveTo>
                <a:cubicBezTo>
                  <a:pt x="893" y="907"/>
                  <a:pt x="857" y="943"/>
                  <a:pt x="812" y="943"/>
                </a:cubicBezTo>
                <a:cubicBezTo>
                  <a:pt x="768" y="943"/>
                  <a:pt x="731" y="907"/>
                  <a:pt x="731" y="862"/>
                </a:cubicBezTo>
                <a:cubicBezTo>
                  <a:pt x="731" y="817"/>
                  <a:pt x="768" y="781"/>
                  <a:pt x="812" y="781"/>
                </a:cubicBezTo>
                <a:cubicBezTo>
                  <a:pt x="857" y="781"/>
                  <a:pt x="893" y="817"/>
                  <a:pt x="893" y="862"/>
                </a:cubicBez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4839971" y="3405718"/>
            <a:ext cx="1267883" cy="1676400"/>
          </a:xfrm>
          <a:custGeom>
            <a:avLst/>
            <a:gdLst>
              <a:gd name="T0" fmla="*/ 952 w 952"/>
              <a:gd name="T1" fmla="*/ 812 h 1259"/>
              <a:gd name="T2" fmla="*/ 952 w 952"/>
              <a:gd name="T3" fmla="*/ 571 h 1259"/>
              <a:gd name="T4" fmla="*/ 862 w 952"/>
              <a:gd name="T5" fmla="*/ 614 h 1259"/>
              <a:gd name="T6" fmla="*/ 746 w 952"/>
              <a:gd name="T7" fmla="*/ 498 h 1259"/>
              <a:gd name="T8" fmla="*/ 862 w 952"/>
              <a:gd name="T9" fmla="*/ 381 h 1259"/>
              <a:gd name="T10" fmla="*/ 952 w 952"/>
              <a:gd name="T11" fmla="*/ 424 h 1259"/>
              <a:gd name="T12" fmla="*/ 952 w 952"/>
              <a:gd name="T13" fmla="*/ 204 h 1259"/>
              <a:gd name="T14" fmla="*/ 583 w 952"/>
              <a:gd name="T15" fmla="*/ 204 h 1259"/>
              <a:gd name="T16" fmla="*/ 623 w 952"/>
              <a:gd name="T17" fmla="*/ 116 h 1259"/>
              <a:gd name="T18" fmla="*/ 507 w 952"/>
              <a:gd name="T19" fmla="*/ 0 h 1259"/>
              <a:gd name="T20" fmla="*/ 390 w 952"/>
              <a:gd name="T21" fmla="*/ 116 h 1259"/>
              <a:gd name="T22" fmla="*/ 431 w 952"/>
              <a:gd name="T23" fmla="*/ 204 h 1259"/>
              <a:gd name="T24" fmla="*/ 0 w 952"/>
              <a:gd name="T25" fmla="*/ 204 h 1259"/>
              <a:gd name="T26" fmla="*/ 121 w 952"/>
              <a:gd name="T27" fmla="*/ 739 h 1259"/>
              <a:gd name="T28" fmla="*/ 194 w 952"/>
              <a:gd name="T29" fmla="*/ 812 h 1259"/>
              <a:gd name="T30" fmla="*/ 411 w 952"/>
              <a:gd name="T31" fmla="*/ 812 h 1259"/>
              <a:gd name="T32" fmla="*/ 411 w 952"/>
              <a:gd name="T33" fmla="*/ 878 h 1259"/>
              <a:gd name="T34" fmla="*/ 261 w 952"/>
              <a:gd name="T35" fmla="*/ 1066 h 1259"/>
              <a:gd name="T36" fmla="*/ 454 w 952"/>
              <a:gd name="T37" fmla="*/ 1259 h 1259"/>
              <a:gd name="T38" fmla="*/ 646 w 952"/>
              <a:gd name="T39" fmla="*/ 1066 h 1259"/>
              <a:gd name="T40" fmla="*/ 497 w 952"/>
              <a:gd name="T41" fmla="*/ 878 h 1259"/>
              <a:gd name="T42" fmla="*/ 497 w 952"/>
              <a:gd name="T43" fmla="*/ 812 h 1259"/>
              <a:gd name="T44" fmla="*/ 952 w 952"/>
              <a:gd name="T45" fmla="*/ 812 h 1259"/>
              <a:gd name="T46" fmla="*/ 535 w 952"/>
              <a:gd name="T47" fmla="*/ 1066 h 1259"/>
              <a:gd name="T48" fmla="*/ 454 w 952"/>
              <a:gd name="T49" fmla="*/ 1147 h 1259"/>
              <a:gd name="T50" fmla="*/ 373 w 952"/>
              <a:gd name="T51" fmla="*/ 1066 h 1259"/>
              <a:gd name="T52" fmla="*/ 454 w 952"/>
              <a:gd name="T53" fmla="*/ 985 h 1259"/>
              <a:gd name="T54" fmla="*/ 535 w 952"/>
              <a:gd name="T55" fmla="*/ 1066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52" h="1259">
                <a:moveTo>
                  <a:pt x="952" y="812"/>
                </a:moveTo>
                <a:cubicBezTo>
                  <a:pt x="952" y="571"/>
                  <a:pt x="952" y="571"/>
                  <a:pt x="952" y="571"/>
                </a:cubicBezTo>
                <a:cubicBezTo>
                  <a:pt x="931" y="597"/>
                  <a:pt x="898" y="614"/>
                  <a:pt x="862" y="614"/>
                </a:cubicBezTo>
                <a:cubicBezTo>
                  <a:pt x="798" y="614"/>
                  <a:pt x="746" y="562"/>
                  <a:pt x="746" y="498"/>
                </a:cubicBezTo>
                <a:cubicBezTo>
                  <a:pt x="746" y="433"/>
                  <a:pt x="798" y="381"/>
                  <a:pt x="862" y="381"/>
                </a:cubicBezTo>
                <a:cubicBezTo>
                  <a:pt x="898" y="381"/>
                  <a:pt x="931" y="398"/>
                  <a:pt x="952" y="424"/>
                </a:cubicBezTo>
                <a:cubicBezTo>
                  <a:pt x="952" y="204"/>
                  <a:pt x="952" y="204"/>
                  <a:pt x="952" y="204"/>
                </a:cubicBezTo>
                <a:cubicBezTo>
                  <a:pt x="583" y="204"/>
                  <a:pt x="583" y="204"/>
                  <a:pt x="583" y="204"/>
                </a:cubicBezTo>
                <a:cubicBezTo>
                  <a:pt x="608" y="183"/>
                  <a:pt x="623" y="152"/>
                  <a:pt x="623" y="116"/>
                </a:cubicBezTo>
                <a:cubicBezTo>
                  <a:pt x="623" y="52"/>
                  <a:pt x="571" y="0"/>
                  <a:pt x="507" y="0"/>
                </a:cubicBezTo>
                <a:cubicBezTo>
                  <a:pt x="442" y="0"/>
                  <a:pt x="390" y="52"/>
                  <a:pt x="390" y="116"/>
                </a:cubicBezTo>
                <a:cubicBezTo>
                  <a:pt x="390" y="152"/>
                  <a:pt x="406" y="183"/>
                  <a:pt x="431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121" y="739"/>
                  <a:pt x="121" y="739"/>
                  <a:pt x="121" y="739"/>
                </a:cubicBezTo>
                <a:cubicBezTo>
                  <a:pt x="125" y="778"/>
                  <a:pt x="153" y="812"/>
                  <a:pt x="194" y="812"/>
                </a:cubicBezTo>
                <a:cubicBezTo>
                  <a:pt x="411" y="812"/>
                  <a:pt x="411" y="812"/>
                  <a:pt x="411" y="812"/>
                </a:cubicBezTo>
                <a:cubicBezTo>
                  <a:pt x="411" y="878"/>
                  <a:pt x="411" y="878"/>
                  <a:pt x="411" y="878"/>
                </a:cubicBezTo>
                <a:cubicBezTo>
                  <a:pt x="325" y="898"/>
                  <a:pt x="261" y="974"/>
                  <a:pt x="261" y="1066"/>
                </a:cubicBezTo>
                <a:cubicBezTo>
                  <a:pt x="261" y="1173"/>
                  <a:pt x="347" y="1259"/>
                  <a:pt x="454" y="1259"/>
                </a:cubicBezTo>
                <a:cubicBezTo>
                  <a:pt x="560" y="1259"/>
                  <a:pt x="646" y="1173"/>
                  <a:pt x="646" y="1066"/>
                </a:cubicBezTo>
                <a:cubicBezTo>
                  <a:pt x="646" y="974"/>
                  <a:pt x="582" y="898"/>
                  <a:pt x="497" y="878"/>
                </a:cubicBezTo>
                <a:cubicBezTo>
                  <a:pt x="497" y="812"/>
                  <a:pt x="497" y="812"/>
                  <a:pt x="497" y="812"/>
                </a:cubicBezTo>
                <a:lnTo>
                  <a:pt x="952" y="812"/>
                </a:lnTo>
                <a:close/>
                <a:moveTo>
                  <a:pt x="535" y="1066"/>
                </a:moveTo>
                <a:cubicBezTo>
                  <a:pt x="535" y="1111"/>
                  <a:pt x="498" y="1147"/>
                  <a:pt x="454" y="1147"/>
                </a:cubicBezTo>
                <a:cubicBezTo>
                  <a:pt x="409" y="1147"/>
                  <a:pt x="373" y="1111"/>
                  <a:pt x="373" y="1066"/>
                </a:cubicBezTo>
                <a:cubicBezTo>
                  <a:pt x="373" y="1021"/>
                  <a:pt x="409" y="985"/>
                  <a:pt x="454" y="985"/>
                </a:cubicBezTo>
                <a:cubicBezTo>
                  <a:pt x="498" y="985"/>
                  <a:pt x="535" y="1021"/>
                  <a:pt x="535" y="1066"/>
                </a:cubicBezTo>
                <a:close/>
              </a:path>
            </a:pathLst>
          </a:custGeom>
          <a:solidFill>
            <a:srgbClr val="22222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052571" y="2491318"/>
            <a:ext cx="2330449" cy="1185333"/>
          </a:xfrm>
          <a:custGeom>
            <a:avLst/>
            <a:gdLst>
              <a:gd name="T0" fmla="*/ 1635 w 1752"/>
              <a:gd name="T1" fmla="*/ 526 h 891"/>
              <a:gd name="T2" fmla="*/ 1545 w 1752"/>
              <a:gd name="T3" fmla="*/ 568 h 891"/>
              <a:gd name="T4" fmla="*/ 1545 w 1752"/>
              <a:gd name="T5" fmla="*/ 391 h 891"/>
              <a:gd name="T6" fmla="*/ 625 w 1752"/>
              <a:gd name="T7" fmla="*/ 391 h 891"/>
              <a:gd name="T8" fmla="*/ 553 w 1752"/>
              <a:gd name="T9" fmla="*/ 73 h 891"/>
              <a:gd name="T10" fmla="*/ 553 w 1752"/>
              <a:gd name="T11" fmla="*/ 65 h 891"/>
              <a:gd name="T12" fmla="*/ 481 w 1752"/>
              <a:gd name="T13" fmla="*/ 0 h 891"/>
              <a:gd name="T14" fmla="*/ 73 w 1752"/>
              <a:gd name="T15" fmla="*/ 0 h 891"/>
              <a:gd name="T16" fmla="*/ 0 w 1752"/>
              <a:gd name="T17" fmla="*/ 73 h 891"/>
              <a:gd name="T18" fmla="*/ 73 w 1752"/>
              <a:gd name="T19" fmla="*/ 145 h 891"/>
              <a:gd name="T20" fmla="*/ 424 w 1752"/>
              <a:gd name="T21" fmla="*/ 145 h 891"/>
              <a:gd name="T22" fmla="*/ 593 w 1752"/>
              <a:gd name="T23" fmla="*/ 891 h 891"/>
              <a:gd name="T24" fmla="*/ 1024 w 1752"/>
              <a:gd name="T25" fmla="*/ 891 h 891"/>
              <a:gd name="T26" fmla="*/ 983 w 1752"/>
              <a:gd name="T27" fmla="*/ 803 h 891"/>
              <a:gd name="T28" fmla="*/ 1100 w 1752"/>
              <a:gd name="T29" fmla="*/ 687 h 891"/>
              <a:gd name="T30" fmla="*/ 1216 w 1752"/>
              <a:gd name="T31" fmla="*/ 803 h 891"/>
              <a:gd name="T32" fmla="*/ 1176 w 1752"/>
              <a:gd name="T33" fmla="*/ 891 h 891"/>
              <a:gd name="T34" fmla="*/ 1545 w 1752"/>
              <a:gd name="T35" fmla="*/ 891 h 891"/>
              <a:gd name="T36" fmla="*/ 1545 w 1752"/>
              <a:gd name="T37" fmla="*/ 716 h 891"/>
              <a:gd name="T38" fmla="*/ 1635 w 1752"/>
              <a:gd name="T39" fmla="*/ 759 h 891"/>
              <a:gd name="T40" fmla="*/ 1752 w 1752"/>
              <a:gd name="T41" fmla="*/ 642 h 891"/>
              <a:gd name="T42" fmla="*/ 1635 w 1752"/>
              <a:gd name="T43" fmla="*/ 526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52" h="891">
                <a:moveTo>
                  <a:pt x="1635" y="526"/>
                </a:moveTo>
                <a:cubicBezTo>
                  <a:pt x="1599" y="526"/>
                  <a:pt x="1567" y="542"/>
                  <a:pt x="1545" y="568"/>
                </a:cubicBezTo>
                <a:cubicBezTo>
                  <a:pt x="1545" y="391"/>
                  <a:pt x="1545" y="391"/>
                  <a:pt x="1545" y="391"/>
                </a:cubicBezTo>
                <a:cubicBezTo>
                  <a:pt x="625" y="391"/>
                  <a:pt x="625" y="391"/>
                  <a:pt x="625" y="391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0"/>
                  <a:pt x="553" y="68"/>
                  <a:pt x="553" y="65"/>
                </a:cubicBezTo>
                <a:cubicBezTo>
                  <a:pt x="549" y="29"/>
                  <a:pt x="518" y="0"/>
                  <a:pt x="48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5"/>
                  <a:pt x="73" y="145"/>
                </a:cubicBezTo>
                <a:cubicBezTo>
                  <a:pt x="424" y="145"/>
                  <a:pt x="424" y="145"/>
                  <a:pt x="424" y="145"/>
                </a:cubicBezTo>
                <a:cubicBezTo>
                  <a:pt x="593" y="891"/>
                  <a:pt x="593" y="891"/>
                  <a:pt x="593" y="891"/>
                </a:cubicBezTo>
                <a:cubicBezTo>
                  <a:pt x="1024" y="891"/>
                  <a:pt x="1024" y="891"/>
                  <a:pt x="1024" y="891"/>
                </a:cubicBezTo>
                <a:cubicBezTo>
                  <a:pt x="999" y="870"/>
                  <a:pt x="983" y="839"/>
                  <a:pt x="983" y="803"/>
                </a:cubicBezTo>
                <a:cubicBezTo>
                  <a:pt x="983" y="739"/>
                  <a:pt x="1035" y="687"/>
                  <a:pt x="1100" y="687"/>
                </a:cubicBezTo>
                <a:cubicBezTo>
                  <a:pt x="1164" y="687"/>
                  <a:pt x="1216" y="739"/>
                  <a:pt x="1216" y="803"/>
                </a:cubicBezTo>
                <a:cubicBezTo>
                  <a:pt x="1216" y="839"/>
                  <a:pt x="1201" y="870"/>
                  <a:pt x="1176" y="891"/>
                </a:cubicBezTo>
                <a:cubicBezTo>
                  <a:pt x="1545" y="891"/>
                  <a:pt x="1545" y="891"/>
                  <a:pt x="1545" y="891"/>
                </a:cubicBezTo>
                <a:cubicBezTo>
                  <a:pt x="1545" y="716"/>
                  <a:pt x="1545" y="716"/>
                  <a:pt x="1545" y="716"/>
                </a:cubicBezTo>
                <a:cubicBezTo>
                  <a:pt x="1567" y="742"/>
                  <a:pt x="1599" y="759"/>
                  <a:pt x="1635" y="759"/>
                </a:cubicBezTo>
                <a:cubicBezTo>
                  <a:pt x="1699" y="759"/>
                  <a:pt x="1752" y="707"/>
                  <a:pt x="1752" y="642"/>
                </a:cubicBezTo>
                <a:cubicBezTo>
                  <a:pt x="1752" y="578"/>
                  <a:pt x="1699" y="526"/>
                  <a:pt x="1635" y="526"/>
                </a:cubicBezTo>
                <a:close/>
              </a:path>
            </a:pathLst>
          </a:custGeom>
          <a:solidFill>
            <a:srgbClr val="4A4A4A"/>
          </a:solidFill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857146" y="2612233"/>
            <a:ext cx="124305" cy="0"/>
          </a:xfrm>
          <a:prstGeom prst="line">
            <a:avLst/>
          </a:prstGeom>
          <a:ln w="9525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857146" y="4112705"/>
            <a:ext cx="962506" cy="0"/>
          </a:xfrm>
          <a:prstGeom prst="line">
            <a:avLst/>
          </a:prstGeom>
          <a:ln w="9525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450668" y="3264167"/>
            <a:ext cx="871007" cy="0"/>
          </a:xfrm>
          <a:prstGeom prst="line">
            <a:avLst/>
          </a:prstGeom>
          <a:ln w="9525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217834" y="4791926"/>
            <a:ext cx="1103840" cy="0"/>
          </a:xfrm>
          <a:prstGeom prst="line">
            <a:avLst/>
          </a:prstGeom>
          <a:ln w="9525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>
            <a:spLocks noEditPoints="1"/>
          </p:cNvSpPr>
          <p:nvPr/>
        </p:nvSpPr>
        <p:spPr bwMode="auto">
          <a:xfrm>
            <a:off x="5336903" y="3933756"/>
            <a:ext cx="306229" cy="244544"/>
          </a:xfrm>
          <a:custGeom>
            <a:avLst/>
            <a:gdLst>
              <a:gd name="T0" fmla="*/ 3 w 209"/>
              <a:gd name="T1" fmla="*/ 164 h 167"/>
              <a:gd name="T2" fmla="*/ 19 w 209"/>
              <a:gd name="T3" fmla="*/ 138 h 167"/>
              <a:gd name="T4" fmla="*/ 29 w 209"/>
              <a:gd name="T5" fmla="*/ 130 h 167"/>
              <a:gd name="T6" fmla="*/ 181 w 209"/>
              <a:gd name="T7" fmla="*/ 138 h 167"/>
              <a:gd name="T8" fmla="*/ 67 w 209"/>
              <a:gd name="T9" fmla="*/ 34 h 167"/>
              <a:gd name="T10" fmla="*/ 181 w 209"/>
              <a:gd name="T11" fmla="*/ 24 h 167"/>
              <a:gd name="T12" fmla="*/ 187 w 209"/>
              <a:gd name="T13" fmla="*/ 27 h 167"/>
              <a:gd name="T14" fmla="*/ 190 w 209"/>
              <a:gd name="T15" fmla="*/ 34 h 167"/>
              <a:gd name="T16" fmla="*/ 209 w 209"/>
              <a:gd name="T17" fmla="*/ 157 h 167"/>
              <a:gd name="T18" fmla="*/ 200 w 209"/>
              <a:gd name="T19" fmla="*/ 167 h 167"/>
              <a:gd name="T20" fmla="*/ 64 w 209"/>
              <a:gd name="T21" fmla="*/ 126 h 167"/>
              <a:gd name="T22" fmla="*/ 56 w 209"/>
              <a:gd name="T23" fmla="*/ 130 h 167"/>
              <a:gd name="T24" fmla="*/ 11 w 209"/>
              <a:gd name="T25" fmla="*/ 130 h 167"/>
              <a:gd name="T26" fmla="*/ 1 w 209"/>
              <a:gd name="T27" fmla="*/ 119 h 167"/>
              <a:gd name="T28" fmla="*/ 1 w 209"/>
              <a:gd name="T29" fmla="*/ 11 h 167"/>
              <a:gd name="T30" fmla="*/ 4 w 209"/>
              <a:gd name="T31" fmla="*/ 4 h 167"/>
              <a:gd name="T32" fmla="*/ 12 w 209"/>
              <a:gd name="T33" fmla="*/ 0 h 167"/>
              <a:gd name="T34" fmla="*/ 12 w 209"/>
              <a:gd name="T35" fmla="*/ 0 h 167"/>
              <a:gd name="T36" fmla="*/ 56 w 209"/>
              <a:gd name="T37" fmla="*/ 0 h 167"/>
              <a:gd name="T38" fmla="*/ 64 w 209"/>
              <a:gd name="T39" fmla="*/ 4 h 167"/>
              <a:gd name="T40" fmla="*/ 67 w 209"/>
              <a:gd name="T41" fmla="*/ 12 h 167"/>
              <a:gd name="T42" fmla="*/ 64 w 209"/>
              <a:gd name="T43" fmla="*/ 126 h 167"/>
              <a:gd name="T44" fmla="*/ 6 w 209"/>
              <a:gd name="T45" fmla="*/ 108 h 167"/>
              <a:gd name="T46" fmla="*/ 62 w 209"/>
              <a:gd name="T47" fmla="*/ 23 h 167"/>
              <a:gd name="T48" fmla="*/ 39 w 209"/>
              <a:gd name="T49" fmla="*/ 123 h 167"/>
              <a:gd name="T50" fmla="*/ 39 w 209"/>
              <a:gd name="T51" fmla="*/ 114 h 167"/>
              <a:gd name="T52" fmla="*/ 29 w 209"/>
              <a:gd name="T53" fmla="*/ 114 h 167"/>
              <a:gd name="T54" fmla="*/ 29 w 209"/>
              <a:gd name="T55" fmla="*/ 123 h 167"/>
              <a:gd name="T56" fmla="*/ 39 w 209"/>
              <a:gd name="T57" fmla="*/ 123 h 167"/>
              <a:gd name="T58" fmla="*/ 28 w 209"/>
              <a:gd name="T59" fmla="*/ 11 h 167"/>
              <a:gd name="T60" fmla="*/ 39 w 209"/>
              <a:gd name="T61" fmla="*/ 12 h 167"/>
              <a:gd name="T62" fmla="*/ 39 w 209"/>
              <a:gd name="T63" fmla="*/ 10 h 167"/>
              <a:gd name="T64" fmla="*/ 125 w 209"/>
              <a:gd name="T65" fmla="*/ 150 h 167"/>
              <a:gd name="T66" fmla="*/ 88 w 209"/>
              <a:gd name="T67" fmla="*/ 149 h 167"/>
              <a:gd name="T68" fmla="*/ 78 w 209"/>
              <a:gd name="T69" fmla="*/ 156 h 167"/>
              <a:gd name="T70" fmla="*/ 81 w 209"/>
              <a:gd name="T71" fmla="*/ 157 h 167"/>
              <a:gd name="T72" fmla="*/ 131 w 209"/>
              <a:gd name="T73" fmla="*/ 157 h 167"/>
              <a:gd name="T74" fmla="*/ 125 w 209"/>
              <a:gd name="T75" fmla="*/ 15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9" h="167">
                <a:moveTo>
                  <a:pt x="10" y="167"/>
                </a:moveTo>
                <a:cubicBezTo>
                  <a:pt x="7" y="167"/>
                  <a:pt x="5" y="166"/>
                  <a:pt x="3" y="164"/>
                </a:cubicBezTo>
                <a:cubicBezTo>
                  <a:pt x="1" y="162"/>
                  <a:pt x="0" y="160"/>
                  <a:pt x="0" y="157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29" y="138"/>
                  <a:pt x="29" y="138"/>
                  <a:pt x="29" y="138"/>
                </a:cubicBezTo>
                <a:cubicBezTo>
                  <a:pt x="181" y="138"/>
                  <a:pt x="181" y="138"/>
                  <a:pt x="181" y="138"/>
                </a:cubicBezTo>
                <a:cubicBezTo>
                  <a:pt x="181" y="34"/>
                  <a:pt x="181" y="34"/>
                  <a:pt x="181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4"/>
                  <a:pt x="67" y="24"/>
                  <a:pt x="67" y="24"/>
                </a:cubicBezTo>
                <a:cubicBezTo>
                  <a:pt x="181" y="24"/>
                  <a:pt x="181" y="24"/>
                  <a:pt x="181" y="24"/>
                </a:cubicBezTo>
                <a:cubicBezTo>
                  <a:pt x="182" y="24"/>
                  <a:pt x="183" y="25"/>
                  <a:pt x="184" y="25"/>
                </a:cubicBezTo>
                <a:cubicBezTo>
                  <a:pt x="185" y="26"/>
                  <a:pt x="186" y="26"/>
                  <a:pt x="187" y="27"/>
                </a:cubicBezTo>
                <a:cubicBezTo>
                  <a:pt x="188" y="28"/>
                  <a:pt x="189" y="29"/>
                  <a:pt x="189" y="30"/>
                </a:cubicBezTo>
                <a:cubicBezTo>
                  <a:pt x="190" y="31"/>
                  <a:pt x="190" y="33"/>
                  <a:pt x="190" y="34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9" y="157"/>
                  <a:pt x="209" y="157"/>
                  <a:pt x="209" y="157"/>
                </a:cubicBezTo>
                <a:cubicBezTo>
                  <a:pt x="209" y="160"/>
                  <a:pt x="208" y="162"/>
                  <a:pt x="207" y="164"/>
                </a:cubicBezTo>
                <a:cubicBezTo>
                  <a:pt x="205" y="166"/>
                  <a:pt x="203" y="167"/>
                  <a:pt x="200" y="167"/>
                </a:cubicBezTo>
                <a:lnTo>
                  <a:pt x="10" y="167"/>
                </a:lnTo>
                <a:close/>
                <a:moveTo>
                  <a:pt x="64" y="126"/>
                </a:moveTo>
                <a:cubicBezTo>
                  <a:pt x="62" y="129"/>
                  <a:pt x="60" y="130"/>
                  <a:pt x="57" y="130"/>
                </a:cubicBezTo>
                <a:cubicBezTo>
                  <a:pt x="56" y="130"/>
                  <a:pt x="56" y="130"/>
                  <a:pt x="56" y="130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8" y="130"/>
                  <a:pt x="6" y="129"/>
                  <a:pt x="4" y="126"/>
                </a:cubicBezTo>
                <a:cubicBezTo>
                  <a:pt x="2" y="124"/>
                  <a:pt x="1" y="122"/>
                  <a:pt x="1" y="119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0"/>
                  <a:pt x="1" y="8"/>
                  <a:pt x="2" y="7"/>
                </a:cubicBezTo>
                <a:cubicBezTo>
                  <a:pt x="2" y="6"/>
                  <a:pt x="3" y="5"/>
                  <a:pt x="4" y="4"/>
                </a:cubicBezTo>
                <a:cubicBezTo>
                  <a:pt x="5" y="3"/>
                  <a:pt x="6" y="2"/>
                  <a:pt x="8" y="1"/>
                </a:cubicBezTo>
                <a:cubicBezTo>
                  <a:pt x="9" y="1"/>
                  <a:pt x="10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9" y="0"/>
                  <a:pt x="62" y="1"/>
                  <a:pt x="64" y="4"/>
                </a:cubicBezTo>
                <a:cubicBezTo>
                  <a:pt x="66" y="6"/>
                  <a:pt x="67" y="8"/>
                  <a:pt x="67" y="11"/>
                </a:cubicBezTo>
                <a:cubicBezTo>
                  <a:pt x="67" y="12"/>
                  <a:pt x="67" y="12"/>
                  <a:pt x="67" y="12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22"/>
                  <a:pt x="66" y="124"/>
                  <a:pt x="64" y="126"/>
                </a:cubicBezTo>
                <a:close/>
                <a:moveTo>
                  <a:pt x="6" y="23"/>
                </a:moveTo>
                <a:cubicBezTo>
                  <a:pt x="6" y="108"/>
                  <a:pt x="6" y="108"/>
                  <a:pt x="6" y="108"/>
                </a:cubicBezTo>
                <a:cubicBezTo>
                  <a:pt x="62" y="108"/>
                  <a:pt x="62" y="108"/>
                  <a:pt x="62" y="108"/>
                </a:cubicBezTo>
                <a:cubicBezTo>
                  <a:pt x="62" y="23"/>
                  <a:pt x="62" y="23"/>
                  <a:pt x="62" y="23"/>
                </a:cubicBezTo>
                <a:lnTo>
                  <a:pt x="6" y="23"/>
                </a:lnTo>
                <a:close/>
                <a:moveTo>
                  <a:pt x="39" y="123"/>
                </a:moveTo>
                <a:cubicBezTo>
                  <a:pt x="40" y="122"/>
                  <a:pt x="40" y="121"/>
                  <a:pt x="40" y="119"/>
                </a:cubicBezTo>
                <a:cubicBezTo>
                  <a:pt x="40" y="117"/>
                  <a:pt x="40" y="115"/>
                  <a:pt x="39" y="114"/>
                </a:cubicBezTo>
                <a:cubicBezTo>
                  <a:pt x="37" y="113"/>
                  <a:pt x="36" y="112"/>
                  <a:pt x="34" y="112"/>
                </a:cubicBezTo>
                <a:cubicBezTo>
                  <a:pt x="32" y="112"/>
                  <a:pt x="31" y="113"/>
                  <a:pt x="29" y="114"/>
                </a:cubicBezTo>
                <a:cubicBezTo>
                  <a:pt x="28" y="115"/>
                  <a:pt x="27" y="117"/>
                  <a:pt x="27" y="119"/>
                </a:cubicBezTo>
                <a:cubicBezTo>
                  <a:pt x="27" y="121"/>
                  <a:pt x="28" y="122"/>
                  <a:pt x="29" y="123"/>
                </a:cubicBezTo>
                <a:cubicBezTo>
                  <a:pt x="31" y="125"/>
                  <a:pt x="32" y="125"/>
                  <a:pt x="34" y="125"/>
                </a:cubicBezTo>
                <a:cubicBezTo>
                  <a:pt x="36" y="125"/>
                  <a:pt x="37" y="125"/>
                  <a:pt x="39" y="123"/>
                </a:cubicBezTo>
                <a:close/>
                <a:moveTo>
                  <a:pt x="29" y="10"/>
                </a:moveTo>
                <a:cubicBezTo>
                  <a:pt x="28" y="10"/>
                  <a:pt x="28" y="11"/>
                  <a:pt x="28" y="11"/>
                </a:cubicBezTo>
                <a:cubicBezTo>
                  <a:pt x="28" y="12"/>
                  <a:pt x="28" y="12"/>
                  <a:pt x="2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40" y="12"/>
                  <a:pt x="40" y="12"/>
                  <a:pt x="40" y="11"/>
                </a:cubicBezTo>
                <a:cubicBezTo>
                  <a:pt x="40" y="11"/>
                  <a:pt x="40" y="10"/>
                  <a:pt x="39" y="10"/>
                </a:cubicBezTo>
                <a:lnTo>
                  <a:pt x="29" y="10"/>
                </a:lnTo>
                <a:close/>
                <a:moveTo>
                  <a:pt x="125" y="150"/>
                </a:moveTo>
                <a:cubicBezTo>
                  <a:pt x="125" y="149"/>
                  <a:pt x="123" y="149"/>
                  <a:pt x="122" y="149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6" y="149"/>
                  <a:pt x="85" y="149"/>
                  <a:pt x="84" y="150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8" y="156"/>
                  <a:pt x="78" y="157"/>
                  <a:pt x="79" y="157"/>
                </a:cubicBezTo>
                <a:cubicBezTo>
                  <a:pt x="79" y="157"/>
                  <a:pt x="80" y="157"/>
                  <a:pt x="81" y="157"/>
                </a:cubicBezTo>
                <a:cubicBezTo>
                  <a:pt x="128" y="157"/>
                  <a:pt x="128" y="157"/>
                  <a:pt x="128" y="157"/>
                </a:cubicBezTo>
                <a:cubicBezTo>
                  <a:pt x="130" y="157"/>
                  <a:pt x="130" y="157"/>
                  <a:pt x="131" y="157"/>
                </a:cubicBezTo>
                <a:cubicBezTo>
                  <a:pt x="131" y="157"/>
                  <a:pt x="132" y="156"/>
                  <a:pt x="131" y="156"/>
                </a:cubicBezTo>
                <a:lnTo>
                  <a:pt x="125" y="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32" name="Freeform 31"/>
          <p:cNvSpPr>
            <a:spLocks noEditPoints="1"/>
          </p:cNvSpPr>
          <p:nvPr/>
        </p:nvSpPr>
        <p:spPr bwMode="auto">
          <a:xfrm>
            <a:off x="6526934" y="3202384"/>
            <a:ext cx="266713" cy="272553"/>
          </a:xfrm>
          <a:custGeom>
            <a:avLst/>
            <a:gdLst>
              <a:gd name="T0" fmla="*/ 0 w 208"/>
              <a:gd name="T1" fmla="*/ 66 h 212"/>
              <a:gd name="T2" fmla="*/ 6 w 208"/>
              <a:gd name="T3" fmla="*/ 51 h 212"/>
              <a:gd name="T4" fmla="*/ 21 w 208"/>
              <a:gd name="T5" fmla="*/ 45 h 212"/>
              <a:gd name="T6" fmla="*/ 97 w 208"/>
              <a:gd name="T7" fmla="*/ 45 h 212"/>
              <a:gd name="T8" fmla="*/ 55 w 208"/>
              <a:gd name="T9" fmla="*/ 4 h 212"/>
              <a:gd name="T10" fmla="*/ 59 w 208"/>
              <a:gd name="T11" fmla="*/ 0 h 212"/>
              <a:gd name="T12" fmla="*/ 104 w 208"/>
              <a:gd name="T13" fmla="*/ 45 h 212"/>
              <a:gd name="T14" fmla="*/ 104 w 208"/>
              <a:gd name="T15" fmla="*/ 45 h 212"/>
              <a:gd name="T16" fmla="*/ 149 w 208"/>
              <a:gd name="T17" fmla="*/ 0 h 212"/>
              <a:gd name="T18" fmla="*/ 153 w 208"/>
              <a:gd name="T19" fmla="*/ 4 h 212"/>
              <a:gd name="T20" fmla="*/ 111 w 208"/>
              <a:gd name="T21" fmla="*/ 45 h 212"/>
              <a:gd name="T22" fmla="*/ 187 w 208"/>
              <a:gd name="T23" fmla="*/ 45 h 212"/>
              <a:gd name="T24" fmla="*/ 202 w 208"/>
              <a:gd name="T25" fmla="*/ 51 h 212"/>
              <a:gd name="T26" fmla="*/ 208 w 208"/>
              <a:gd name="T27" fmla="*/ 66 h 212"/>
              <a:gd name="T28" fmla="*/ 208 w 208"/>
              <a:gd name="T29" fmla="*/ 170 h 212"/>
              <a:gd name="T30" fmla="*/ 202 w 208"/>
              <a:gd name="T31" fmla="*/ 185 h 212"/>
              <a:gd name="T32" fmla="*/ 187 w 208"/>
              <a:gd name="T33" fmla="*/ 191 h 212"/>
              <a:gd name="T34" fmla="*/ 21 w 208"/>
              <a:gd name="T35" fmla="*/ 191 h 212"/>
              <a:gd name="T36" fmla="*/ 6 w 208"/>
              <a:gd name="T37" fmla="*/ 185 h 212"/>
              <a:gd name="T38" fmla="*/ 0 w 208"/>
              <a:gd name="T39" fmla="*/ 170 h 212"/>
              <a:gd name="T40" fmla="*/ 0 w 208"/>
              <a:gd name="T41" fmla="*/ 66 h 212"/>
              <a:gd name="T42" fmla="*/ 21 w 208"/>
              <a:gd name="T43" fmla="*/ 165 h 212"/>
              <a:gd name="T44" fmla="*/ 22 w 208"/>
              <a:gd name="T45" fmla="*/ 168 h 212"/>
              <a:gd name="T46" fmla="*/ 26 w 208"/>
              <a:gd name="T47" fmla="*/ 170 h 212"/>
              <a:gd name="T48" fmla="*/ 140 w 208"/>
              <a:gd name="T49" fmla="*/ 170 h 212"/>
              <a:gd name="T50" fmla="*/ 144 w 208"/>
              <a:gd name="T51" fmla="*/ 168 h 212"/>
              <a:gd name="T52" fmla="*/ 146 w 208"/>
              <a:gd name="T53" fmla="*/ 165 h 212"/>
              <a:gd name="T54" fmla="*/ 146 w 208"/>
              <a:gd name="T55" fmla="*/ 71 h 212"/>
              <a:gd name="T56" fmla="*/ 144 w 208"/>
              <a:gd name="T57" fmla="*/ 68 h 212"/>
              <a:gd name="T58" fmla="*/ 140 w 208"/>
              <a:gd name="T59" fmla="*/ 66 h 212"/>
              <a:gd name="T60" fmla="*/ 26 w 208"/>
              <a:gd name="T61" fmla="*/ 66 h 212"/>
              <a:gd name="T62" fmla="*/ 22 w 208"/>
              <a:gd name="T63" fmla="*/ 68 h 212"/>
              <a:gd name="T64" fmla="*/ 21 w 208"/>
              <a:gd name="T65" fmla="*/ 71 h 212"/>
              <a:gd name="T66" fmla="*/ 21 w 208"/>
              <a:gd name="T67" fmla="*/ 165 h 212"/>
              <a:gd name="T68" fmla="*/ 21 w 208"/>
              <a:gd name="T69" fmla="*/ 201 h 212"/>
              <a:gd name="T70" fmla="*/ 187 w 208"/>
              <a:gd name="T71" fmla="*/ 201 h 212"/>
              <a:gd name="T72" fmla="*/ 187 w 208"/>
              <a:gd name="T73" fmla="*/ 212 h 212"/>
              <a:gd name="T74" fmla="*/ 21 w 208"/>
              <a:gd name="T75" fmla="*/ 212 h 212"/>
              <a:gd name="T76" fmla="*/ 21 w 208"/>
              <a:gd name="T77" fmla="*/ 201 h 212"/>
              <a:gd name="T78" fmla="*/ 161 w 208"/>
              <a:gd name="T79" fmla="*/ 76 h 212"/>
              <a:gd name="T80" fmla="*/ 166 w 208"/>
              <a:gd name="T81" fmla="*/ 88 h 212"/>
              <a:gd name="T82" fmla="*/ 177 w 208"/>
              <a:gd name="T83" fmla="*/ 92 h 212"/>
              <a:gd name="T84" fmla="*/ 188 w 208"/>
              <a:gd name="T85" fmla="*/ 88 h 212"/>
              <a:gd name="T86" fmla="*/ 192 w 208"/>
              <a:gd name="T87" fmla="*/ 76 h 212"/>
              <a:gd name="T88" fmla="*/ 188 w 208"/>
              <a:gd name="T89" fmla="*/ 65 h 212"/>
              <a:gd name="T90" fmla="*/ 177 w 208"/>
              <a:gd name="T91" fmla="*/ 61 h 212"/>
              <a:gd name="T92" fmla="*/ 166 w 208"/>
              <a:gd name="T93" fmla="*/ 65 h 212"/>
              <a:gd name="T94" fmla="*/ 161 w 208"/>
              <a:gd name="T95" fmla="*/ 76 h 212"/>
              <a:gd name="T96" fmla="*/ 177 w 208"/>
              <a:gd name="T97" fmla="*/ 134 h 212"/>
              <a:gd name="T98" fmla="*/ 188 w 208"/>
              <a:gd name="T99" fmla="*/ 129 h 212"/>
              <a:gd name="T100" fmla="*/ 192 w 208"/>
              <a:gd name="T101" fmla="*/ 118 h 212"/>
              <a:gd name="T102" fmla="*/ 188 w 208"/>
              <a:gd name="T103" fmla="*/ 107 h 212"/>
              <a:gd name="T104" fmla="*/ 177 w 208"/>
              <a:gd name="T105" fmla="*/ 103 h 212"/>
              <a:gd name="T106" fmla="*/ 166 w 208"/>
              <a:gd name="T107" fmla="*/ 107 h 212"/>
              <a:gd name="T108" fmla="*/ 161 w 208"/>
              <a:gd name="T109" fmla="*/ 118 h 212"/>
              <a:gd name="T110" fmla="*/ 166 w 208"/>
              <a:gd name="T111" fmla="*/ 129 h 212"/>
              <a:gd name="T112" fmla="*/ 177 w 208"/>
              <a:gd name="T113" fmla="*/ 13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8" h="212">
                <a:moveTo>
                  <a:pt x="0" y="66"/>
                </a:moveTo>
                <a:cubicBezTo>
                  <a:pt x="0" y="60"/>
                  <a:pt x="2" y="55"/>
                  <a:pt x="6" y="51"/>
                </a:cubicBezTo>
                <a:cubicBezTo>
                  <a:pt x="10" y="47"/>
                  <a:pt x="15" y="45"/>
                  <a:pt x="21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55" y="4"/>
                  <a:pt x="55" y="4"/>
                  <a:pt x="55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104" y="45"/>
                  <a:pt x="104" y="45"/>
                  <a:pt x="104" y="45"/>
                </a:cubicBezTo>
                <a:cubicBezTo>
                  <a:pt x="104" y="45"/>
                  <a:pt x="104" y="45"/>
                  <a:pt x="104" y="45"/>
                </a:cubicBezTo>
                <a:cubicBezTo>
                  <a:pt x="149" y="0"/>
                  <a:pt x="149" y="0"/>
                  <a:pt x="149" y="0"/>
                </a:cubicBezTo>
                <a:cubicBezTo>
                  <a:pt x="153" y="4"/>
                  <a:pt x="153" y="4"/>
                  <a:pt x="153" y="4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87" y="45"/>
                  <a:pt x="187" y="45"/>
                  <a:pt x="187" y="45"/>
                </a:cubicBezTo>
                <a:cubicBezTo>
                  <a:pt x="193" y="45"/>
                  <a:pt x="198" y="47"/>
                  <a:pt x="202" y="51"/>
                </a:cubicBezTo>
                <a:cubicBezTo>
                  <a:pt x="206" y="55"/>
                  <a:pt x="208" y="60"/>
                  <a:pt x="208" y="66"/>
                </a:cubicBezTo>
                <a:cubicBezTo>
                  <a:pt x="208" y="170"/>
                  <a:pt x="208" y="170"/>
                  <a:pt x="208" y="170"/>
                </a:cubicBezTo>
                <a:cubicBezTo>
                  <a:pt x="208" y="176"/>
                  <a:pt x="206" y="181"/>
                  <a:pt x="202" y="185"/>
                </a:cubicBezTo>
                <a:cubicBezTo>
                  <a:pt x="198" y="189"/>
                  <a:pt x="193" y="191"/>
                  <a:pt x="187" y="191"/>
                </a:cubicBezTo>
                <a:cubicBezTo>
                  <a:pt x="21" y="191"/>
                  <a:pt x="21" y="191"/>
                  <a:pt x="21" y="191"/>
                </a:cubicBezTo>
                <a:cubicBezTo>
                  <a:pt x="15" y="191"/>
                  <a:pt x="10" y="189"/>
                  <a:pt x="6" y="185"/>
                </a:cubicBezTo>
                <a:cubicBezTo>
                  <a:pt x="2" y="181"/>
                  <a:pt x="0" y="176"/>
                  <a:pt x="0" y="170"/>
                </a:cubicBezTo>
                <a:lnTo>
                  <a:pt x="0" y="66"/>
                </a:lnTo>
                <a:close/>
                <a:moveTo>
                  <a:pt x="21" y="165"/>
                </a:moveTo>
                <a:cubicBezTo>
                  <a:pt x="21" y="166"/>
                  <a:pt x="21" y="167"/>
                  <a:pt x="22" y="168"/>
                </a:cubicBezTo>
                <a:cubicBezTo>
                  <a:pt x="23" y="169"/>
                  <a:pt x="25" y="170"/>
                  <a:pt x="26" y="170"/>
                </a:cubicBezTo>
                <a:cubicBezTo>
                  <a:pt x="140" y="170"/>
                  <a:pt x="140" y="170"/>
                  <a:pt x="140" y="170"/>
                </a:cubicBezTo>
                <a:cubicBezTo>
                  <a:pt x="142" y="170"/>
                  <a:pt x="143" y="169"/>
                  <a:pt x="144" y="168"/>
                </a:cubicBezTo>
                <a:cubicBezTo>
                  <a:pt x="145" y="167"/>
                  <a:pt x="146" y="166"/>
                  <a:pt x="146" y="165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46" y="70"/>
                  <a:pt x="145" y="69"/>
                  <a:pt x="144" y="68"/>
                </a:cubicBezTo>
                <a:cubicBezTo>
                  <a:pt x="143" y="67"/>
                  <a:pt x="142" y="66"/>
                  <a:pt x="140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25" y="66"/>
                  <a:pt x="23" y="67"/>
                  <a:pt x="22" y="68"/>
                </a:cubicBezTo>
                <a:cubicBezTo>
                  <a:pt x="21" y="69"/>
                  <a:pt x="21" y="70"/>
                  <a:pt x="21" y="71"/>
                </a:cubicBezTo>
                <a:lnTo>
                  <a:pt x="21" y="165"/>
                </a:lnTo>
                <a:close/>
                <a:moveTo>
                  <a:pt x="21" y="201"/>
                </a:moveTo>
                <a:cubicBezTo>
                  <a:pt x="187" y="201"/>
                  <a:pt x="187" y="201"/>
                  <a:pt x="187" y="201"/>
                </a:cubicBezTo>
                <a:cubicBezTo>
                  <a:pt x="187" y="212"/>
                  <a:pt x="187" y="212"/>
                  <a:pt x="187" y="212"/>
                </a:cubicBezTo>
                <a:cubicBezTo>
                  <a:pt x="21" y="212"/>
                  <a:pt x="21" y="212"/>
                  <a:pt x="21" y="212"/>
                </a:cubicBezTo>
                <a:lnTo>
                  <a:pt x="21" y="201"/>
                </a:lnTo>
                <a:close/>
                <a:moveTo>
                  <a:pt x="161" y="76"/>
                </a:moveTo>
                <a:cubicBezTo>
                  <a:pt x="161" y="81"/>
                  <a:pt x="163" y="85"/>
                  <a:pt x="166" y="88"/>
                </a:cubicBezTo>
                <a:cubicBezTo>
                  <a:pt x="169" y="91"/>
                  <a:pt x="172" y="92"/>
                  <a:pt x="177" y="92"/>
                </a:cubicBezTo>
                <a:cubicBezTo>
                  <a:pt x="181" y="92"/>
                  <a:pt x="185" y="91"/>
                  <a:pt x="188" y="88"/>
                </a:cubicBezTo>
                <a:cubicBezTo>
                  <a:pt x="191" y="85"/>
                  <a:pt x="192" y="81"/>
                  <a:pt x="192" y="76"/>
                </a:cubicBezTo>
                <a:cubicBezTo>
                  <a:pt x="192" y="72"/>
                  <a:pt x="191" y="68"/>
                  <a:pt x="188" y="65"/>
                </a:cubicBezTo>
                <a:cubicBezTo>
                  <a:pt x="185" y="62"/>
                  <a:pt x="181" y="61"/>
                  <a:pt x="177" y="61"/>
                </a:cubicBezTo>
                <a:cubicBezTo>
                  <a:pt x="172" y="61"/>
                  <a:pt x="169" y="62"/>
                  <a:pt x="166" y="65"/>
                </a:cubicBezTo>
                <a:cubicBezTo>
                  <a:pt x="163" y="68"/>
                  <a:pt x="161" y="72"/>
                  <a:pt x="161" y="76"/>
                </a:cubicBezTo>
                <a:close/>
                <a:moveTo>
                  <a:pt x="177" y="134"/>
                </a:moveTo>
                <a:cubicBezTo>
                  <a:pt x="181" y="134"/>
                  <a:pt x="185" y="132"/>
                  <a:pt x="188" y="129"/>
                </a:cubicBezTo>
                <a:cubicBezTo>
                  <a:pt x="191" y="126"/>
                  <a:pt x="192" y="122"/>
                  <a:pt x="192" y="118"/>
                </a:cubicBezTo>
                <a:cubicBezTo>
                  <a:pt x="192" y="114"/>
                  <a:pt x="191" y="110"/>
                  <a:pt x="188" y="107"/>
                </a:cubicBezTo>
                <a:cubicBezTo>
                  <a:pt x="185" y="104"/>
                  <a:pt x="181" y="103"/>
                  <a:pt x="177" y="103"/>
                </a:cubicBezTo>
                <a:cubicBezTo>
                  <a:pt x="172" y="103"/>
                  <a:pt x="169" y="104"/>
                  <a:pt x="166" y="107"/>
                </a:cubicBezTo>
                <a:cubicBezTo>
                  <a:pt x="163" y="110"/>
                  <a:pt x="161" y="114"/>
                  <a:pt x="161" y="118"/>
                </a:cubicBezTo>
                <a:cubicBezTo>
                  <a:pt x="161" y="122"/>
                  <a:pt x="163" y="126"/>
                  <a:pt x="166" y="129"/>
                </a:cubicBezTo>
                <a:cubicBezTo>
                  <a:pt x="169" y="132"/>
                  <a:pt x="172" y="134"/>
                  <a:pt x="177" y="1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33" name="Freeform 32"/>
          <p:cNvSpPr>
            <a:spLocks noEditPoints="1"/>
          </p:cNvSpPr>
          <p:nvPr/>
        </p:nvSpPr>
        <p:spPr bwMode="auto">
          <a:xfrm>
            <a:off x="6468631" y="4056028"/>
            <a:ext cx="266713" cy="218041"/>
          </a:xfrm>
          <a:custGeom>
            <a:avLst/>
            <a:gdLst>
              <a:gd name="T0" fmla="*/ 108 w 208"/>
              <a:gd name="T1" fmla="*/ 3 h 169"/>
              <a:gd name="T2" fmla="*/ 21 w 208"/>
              <a:gd name="T3" fmla="*/ 107 h 169"/>
              <a:gd name="T4" fmla="*/ 56 w 208"/>
              <a:gd name="T5" fmla="*/ 106 h 169"/>
              <a:gd name="T6" fmla="*/ 57 w 208"/>
              <a:gd name="T7" fmla="*/ 102 h 169"/>
              <a:gd name="T8" fmla="*/ 56 w 208"/>
              <a:gd name="T9" fmla="*/ 103 h 169"/>
              <a:gd name="T10" fmla="*/ 57 w 208"/>
              <a:gd name="T11" fmla="*/ 112 h 169"/>
              <a:gd name="T12" fmla="*/ 56 w 208"/>
              <a:gd name="T13" fmla="*/ 98 h 169"/>
              <a:gd name="T14" fmla="*/ 23 w 208"/>
              <a:gd name="T15" fmla="*/ 98 h 169"/>
              <a:gd name="T16" fmla="*/ 56 w 208"/>
              <a:gd name="T17" fmla="*/ 119 h 169"/>
              <a:gd name="T18" fmla="*/ 56 w 208"/>
              <a:gd name="T19" fmla="*/ 92 h 169"/>
              <a:gd name="T20" fmla="*/ 26 w 208"/>
              <a:gd name="T21" fmla="*/ 92 h 169"/>
              <a:gd name="T22" fmla="*/ 26 w 208"/>
              <a:gd name="T23" fmla="*/ 121 h 169"/>
              <a:gd name="T24" fmla="*/ 28 w 208"/>
              <a:gd name="T25" fmla="*/ 87 h 169"/>
              <a:gd name="T26" fmla="*/ 28 w 208"/>
              <a:gd name="T27" fmla="*/ 85 h 169"/>
              <a:gd name="T28" fmla="*/ 28 w 208"/>
              <a:gd name="T29" fmla="*/ 126 h 169"/>
              <a:gd name="T30" fmla="*/ 31 w 208"/>
              <a:gd name="T31" fmla="*/ 82 h 169"/>
              <a:gd name="T32" fmla="*/ 32 w 208"/>
              <a:gd name="T33" fmla="*/ 80 h 169"/>
              <a:gd name="T34" fmla="*/ 56 w 208"/>
              <a:gd name="T35" fmla="*/ 132 h 169"/>
              <a:gd name="T36" fmla="*/ 37 w 208"/>
              <a:gd name="T37" fmla="*/ 76 h 169"/>
              <a:gd name="T38" fmla="*/ 56 w 208"/>
              <a:gd name="T39" fmla="*/ 75 h 169"/>
              <a:gd name="T40" fmla="*/ 56 w 208"/>
              <a:gd name="T41" fmla="*/ 139 h 169"/>
              <a:gd name="T42" fmla="*/ 37 w 208"/>
              <a:gd name="T43" fmla="*/ 138 h 169"/>
              <a:gd name="T44" fmla="*/ 48 w 208"/>
              <a:gd name="T45" fmla="*/ 71 h 169"/>
              <a:gd name="T46" fmla="*/ 56 w 208"/>
              <a:gd name="T47" fmla="*/ 145 h 169"/>
              <a:gd name="T48" fmla="*/ 71 w 208"/>
              <a:gd name="T49" fmla="*/ 72 h 169"/>
              <a:gd name="T50" fmla="*/ 64 w 208"/>
              <a:gd name="T51" fmla="*/ 72 h 169"/>
              <a:gd name="T52" fmla="*/ 83 w 208"/>
              <a:gd name="T53" fmla="*/ 76 h 169"/>
              <a:gd name="T54" fmla="*/ 63 w 208"/>
              <a:gd name="T55" fmla="*/ 76 h 169"/>
              <a:gd name="T56" fmla="*/ 89 w 208"/>
              <a:gd name="T57" fmla="*/ 81 h 169"/>
              <a:gd name="T58" fmla="*/ 63 w 208"/>
              <a:gd name="T59" fmla="*/ 86 h 169"/>
              <a:gd name="T60" fmla="*/ 93 w 208"/>
              <a:gd name="T61" fmla="*/ 86 h 169"/>
              <a:gd name="T62" fmla="*/ 96 w 208"/>
              <a:gd name="T63" fmla="*/ 91 h 169"/>
              <a:gd name="T64" fmla="*/ 95 w 208"/>
              <a:gd name="T65" fmla="*/ 92 h 169"/>
              <a:gd name="T66" fmla="*/ 63 w 208"/>
              <a:gd name="T67" fmla="*/ 97 h 169"/>
              <a:gd name="T68" fmla="*/ 98 w 208"/>
              <a:gd name="T69" fmla="*/ 101 h 169"/>
              <a:gd name="T70" fmla="*/ 63 w 208"/>
              <a:gd name="T71" fmla="*/ 107 h 169"/>
              <a:gd name="T72" fmla="*/ 98 w 208"/>
              <a:gd name="T73" fmla="*/ 106 h 169"/>
              <a:gd name="T74" fmla="*/ 63 w 208"/>
              <a:gd name="T75" fmla="*/ 112 h 169"/>
              <a:gd name="T76" fmla="*/ 98 w 208"/>
              <a:gd name="T77" fmla="*/ 111 h 169"/>
              <a:gd name="T78" fmla="*/ 63 w 208"/>
              <a:gd name="T79" fmla="*/ 118 h 169"/>
              <a:gd name="T80" fmla="*/ 98 w 208"/>
              <a:gd name="T81" fmla="*/ 117 h 169"/>
              <a:gd name="T82" fmla="*/ 96 w 208"/>
              <a:gd name="T83" fmla="*/ 122 h 169"/>
              <a:gd name="T84" fmla="*/ 95 w 208"/>
              <a:gd name="T85" fmla="*/ 124 h 169"/>
              <a:gd name="T86" fmla="*/ 63 w 208"/>
              <a:gd name="T87" fmla="*/ 128 h 169"/>
              <a:gd name="T88" fmla="*/ 88 w 208"/>
              <a:gd name="T89" fmla="*/ 132 h 169"/>
              <a:gd name="T90" fmla="*/ 63 w 208"/>
              <a:gd name="T91" fmla="*/ 138 h 169"/>
              <a:gd name="T92" fmla="*/ 82 w 208"/>
              <a:gd name="T93" fmla="*/ 137 h 169"/>
              <a:gd name="T94" fmla="*/ 63 w 208"/>
              <a:gd name="T95" fmla="*/ 144 h 169"/>
              <a:gd name="T96" fmla="*/ 64 w 208"/>
              <a:gd name="T97" fmla="*/ 142 h 169"/>
              <a:gd name="T98" fmla="*/ 120 w 208"/>
              <a:gd name="T99" fmla="*/ 76 h 169"/>
              <a:gd name="T100" fmla="*/ 116 w 208"/>
              <a:gd name="T101" fmla="*/ 67 h 169"/>
              <a:gd name="T102" fmla="*/ 124 w 208"/>
              <a:gd name="T103" fmla="*/ 90 h 169"/>
              <a:gd name="T104" fmla="*/ 115 w 208"/>
              <a:gd name="T105" fmla="*/ 86 h 169"/>
              <a:gd name="T106" fmla="*/ 125 w 208"/>
              <a:gd name="T107" fmla="*/ 102 h 169"/>
              <a:gd name="T108" fmla="*/ 132 w 208"/>
              <a:gd name="T109" fmla="*/ 134 h 169"/>
              <a:gd name="T110" fmla="*/ 141 w 208"/>
              <a:gd name="T111" fmla="*/ 138 h 169"/>
              <a:gd name="T112" fmla="*/ 155 w 208"/>
              <a:gd name="T113" fmla="*/ 142 h 169"/>
              <a:gd name="T114" fmla="*/ 146 w 208"/>
              <a:gd name="T115" fmla="*/ 138 h 169"/>
              <a:gd name="T116" fmla="*/ 170 w 208"/>
              <a:gd name="T117" fmla="*/ 146 h 169"/>
              <a:gd name="T118" fmla="*/ 187 w 208"/>
              <a:gd name="T119" fmla="*/ 142 h 169"/>
              <a:gd name="T120" fmla="*/ 170 w 208"/>
              <a:gd name="T121" fmla="*/ 131 h 169"/>
              <a:gd name="T122" fmla="*/ 167 w 208"/>
              <a:gd name="T123" fmla="*/ 11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8" h="169">
                <a:moveTo>
                  <a:pt x="0" y="169"/>
                </a:moveTo>
                <a:cubicBezTo>
                  <a:pt x="0" y="45"/>
                  <a:pt x="0" y="45"/>
                  <a:pt x="0" y="45"/>
                </a:cubicBezTo>
                <a:cubicBezTo>
                  <a:pt x="59" y="45"/>
                  <a:pt x="59" y="45"/>
                  <a:pt x="59" y="45"/>
                </a:cubicBezTo>
                <a:cubicBezTo>
                  <a:pt x="104" y="0"/>
                  <a:pt x="104" y="0"/>
                  <a:pt x="104" y="0"/>
                </a:cubicBezTo>
                <a:cubicBezTo>
                  <a:pt x="108" y="3"/>
                  <a:pt x="108" y="3"/>
                  <a:pt x="108" y="3"/>
                </a:cubicBezTo>
                <a:cubicBezTo>
                  <a:pt x="66" y="45"/>
                  <a:pt x="66" y="45"/>
                  <a:pt x="66" y="45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08" y="169"/>
                  <a:pt x="208" y="169"/>
                  <a:pt x="208" y="169"/>
                </a:cubicBezTo>
                <a:lnTo>
                  <a:pt x="0" y="169"/>
                </a:lnTo>
                <a:close/>
                <a:moveTo>
                  <a:pt x="21" y="107"/>
                </a:moveTo>
                <a:cubicBezTo>
                  <a:pt x="21" y="108"/>
                  <a:pt x="21" y="108"/>
                  <a:pt x="22" y="10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7" y="108"/>
                  <a:pt x="57" y="108"/>
                  <a:pt x="57" y="107"/>
                </a:cubicBezTo>
                <a:cubicBezTo>
                  <a:pt x="57" y="106"/>
                  <a:pt x="57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1" y="106"/>
                  <a:pt x="21" y="106"/>
                  <a:pt x="21" y="107"/>
                </a:cubicBezTo>
                <a:close/>
                <a:moveTo>
                  <a:pt x="56" y="103"/>
                </a:moveTo>
                <a:cubicBezTo>
                  <a:pt x="57" y="103"/>
                  <a:pt x="57" y="103"/>
                  <a:pt x="57" y="102"/>
                </a:cubicBezTo>
                <a:cubicBezTo>
                  <a:pt x="57" y="101"/>
                  <a:pt x="57" y="101"/>
                  <a:pt x="56" y="101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21" y="101"/>
                  <a:pt x="21" y="101"/>
                  <a:pt x="21" y="102"/>
                </a:cubicBezTo>
                <a:cubicBezTo>
                  <a:pt x="21" y="103"/>
                  <a:pt x="21" y="103"/>
                  <a:pt x="22" y="103"/>
                </a:cubicBezTo>
                <a:lnTo>
                  <a:pt x="56" y="103"/>
                </a:lnTo>
                <a:close/>
                <a:moveTo>
                  <a:pt x="21" y="112"/>
                </a:moveTo>
                <a:cubicBezTo>
                  <a:pt x="21" y="112"/>
                  <a:pt x="21" y="113"/>
                  <a:pt x="21" y="113"/>
                </a:cubicBezTo>
                <a:cubicBezTo>
                  <a:pt x="22" y="113"/>
                  <a:pt x="22" y="113"/>
                  <a:pt x="22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7" y="113"/>
                  <a:pt x="57" y="113"/>
                  <a:pt x="57" y="112"/>
                </a:cubicBezTo>
                <a:cubicBezTo>
                  <a:pt x="57" y="111"/>
                  <a:pt x="57" y="111"/>
                  <a:pt x="56" y="111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2" y="111"/>
                  <a:pt x="22" y="111"/>
                  <a:pt x="21" y="111"/>
                </a:cubicBezTo>
                <a:cubicBezTo>
                  <a:pt x="21" y="112"/>
                  <a:pt x="21" y="112"/>
                  <a:pt x="21" y="112"/>
                </a:cubicBezTo>
                <a:close/>
                <a:moveTo>
                  <a:pt x="56" y="98"/>
                </a:moveTo>
                <a:cubicBezTo>
                  <a:pt x="57" y="98"/>
                  <a:pt x="57" y="97"/>
                  <a:pt x="57" y="97"/>
                </a:cubicBezTo>
                <a:cubicBezTo>
                  <a:pt x="57" y="96"/>
                  <a:pt x="57" y="95"/>
                  <a:pt x="56" y="95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5"/>
                  <a:pt x="22" y="96"/>
                  <a:pt x="22" y="97"/>
                </a:cubicBezTo>
                <a:cubicBezTo>
                  <a:pt x="22" y="97"/>
                  <a:pt x="23" y="98"/>
                  <a:pt x="23" y="98"/>
                </a:cubicBezTo>
                <a:lnTo>
                  <a:pt x="56" y="98"/>
                </a:lnTo>
                <a:close/>
                <a:moveTo>
                  <a:pt x="22" y="117"/>
                </a:moveTo>
                <a:cubicBezTo>
                  <a:pt x="22" y="118"/>
                  <a:pt x="23" y="119"/>
                  <a:pt x="23" y="119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56" y="119"/>
                  <a:pt x="56" y="119"/>
                  <a:pt x="56" y="119"/>
                </a:cubicBezTo>
                <a:cubicBezTo>
                  <a:pt x="57" y="119"/>
                  <a:pt x="57" y="118"/>
                  <a:pt x="57" y="117"/>
                </a:cubicBezTo>
                <a:cubicBezTo>
                  <a:pt x="57" y="116"/>
                  <a:pt x="57" y="116"/>
                  <a:pt x="56" y="116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23" y="116"/>
                  <a:pt x="22" y="116"/>
                  <a:pt x="22" y="117"/>
                </a:cubicBezTo>
                <a:close/>
                <a:moveTo>
                  <a:pt x="56" y="92"/>
                </a:moveTo>
                <a:cubicBezTo>
                  <a:pt x="57" y="92"/>
                  <a:pt x="57" y="92"/>
                  <a:pt x="57" y="91"/>
                </a:cubicBezTo>
                <a:cubicBezTo>
                  <a:pt x="57" y="90"/>
                  <a:pt x="57" y="90"/>
                  <a:pt x="56" y="90"/>
                </a:cubicBezTo>
                <a:cubicBezTo>
                  <a:pt x="26" y="90"/>
                  <a:pt x="26" y="90"/>
                  <a:pt x="26" y="90"/>
                </a:cubicBezTo>
                <a:cubicBezTo>
                  <a:pt x="25" y="90"/>
                  <a:pt x="24" y="90"/>
                  <a:pt x="24" y="91"/>
                </a:cubicBezTo>
                <a:cubicBezTo>
                  <a:pt x="24" y="92"/>
                  <a:pt x="25" y="92"/>
                  <a:pt x="26" y="92"/>
                </a:cubicBezTo>
                <a:lnTo>
                  <a:pt x="56" y="92"/>
                </a:lnTo>
                <a:close/>
                <a:moveTo>
                  <a:pt x="56" y="124"/>
                </a:moveTo>
                <a:cubicBezTo>
                  <a:pt x="57" y="124"/>
                  <a:pt x="57" y="123"/>
                  <a:pt x="57" y="122"/>
                </a:cubicBezTo>
                <a:cubicBezTo>
                  <a:pt x="57" y="122"/>
                  <a:pt x="57" y="121"/>
                  <a:pt x="56" y="121"/>
                </a:cubicBezTo>
                <a:cubicBezTo>
                  <a:pt x="26" y="121"/>
                  <a:pt x="26" y="121"/>
                  <a:pt x="26" y="121"/>
                </a:cubicBezTo>
                <a:cubicBezTo>
                  <a:pt x="25" y="121"/>
                  <a:pt x="24" y="122"/>
                  <a:pt x="24" y="122"/>
                </a:cubicBezTo>
                <a:cubicBezTo>
                  <a:pt x="24" y="123"/>
                  <a:pt x="25" y="124"/>
                  <a:pt x="26" y="124"/>
                </a:cubicBezTo>
                <a:lnTo>
                  <a:pt x="56" y="124"/>
                </a:lnTo>
                <a:close/>
                <a:moveTo>
                  <a:pt x="27" y="86"/>
                </a:moveTo>
                <a:cubicBezTo>
                  <a:pt x="27" y="87"/>
                  <a:pt x="27" y="87"/>
                  <a:pt x="28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57" y="87"/>
                  <a:pt x="57" y="87"/>
                  <a:pt x="57" y="86"/>
                </a:cubicBezTo>
                <a:cubicBezTo>
                  <a:pt x="57" y="85"/>
                  <a:pt x="57" y="85"/>
                  <a:pt x="56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27" y="85"/>
                  <a:pt x="27" y="85"/>
                  <a:pt x="27" y="86"/>
                </a:cubicBezTo>
                <a:close/>
                <a:moveTo>
                  <a:pt x="56" y="129"/>
                </a:moveTo>
                <a:cubicBezTo>
                  <a:pt x="57" y="129"/>
                  <a:pt x="57" y="129"/>
                  <a:pt x="57" y="128"/>
                </a:cubicBezTo>
                <a:cubicBezTo>
                  <a:pt x="57" y="127"/>
                  <a:pt x="57" y="126"/>
                  <a:pt x="56" y="126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7" y="126"/>
                  <a:pt x="27" y="127"/>
                  <a:pt x="27" y="128"/>
                </a:cubicBezTo>
                <a:cubicBezTo>
                  <a:pt x="27" y="129"/>
                  <a:pt x="27" y="129"/>
                  <a:pt x="28" y="129"/>
                </a:cubicBezTo>
                <a:lnTo>
                  <a:pt x="56" y="129"/>
                </a:lnTo>
                <a:close/>
                <a:moveTo>
                  <a:pt x="31" y="81"/>
                </a:moveTo>
                <a:cubicBezTo>
                  <a:pt x="31" y="81"/>
                  <a:pt x="31" y="82"/>
                  <a:pt x="31" y="82"/>
                </a:cubicBezTo>
                <a:cubicBezTo>
                  <a:pt x="32" y="82"/>
                  <a:pt x="32" y="82"/>
                  <a:pt x="32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57" y="82"/>
                  <a:pt x="57" y="82"/>
                  <a:pt x="57" y="81"/>
                </a:cubicBezTo>
                <a:cubicBezTo>
                  <a:pt x="57" y="80"/>
                  <a:pt x="57" y="80"/>
                  <a:pt x="5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80"/>
                  <a:pt x="32" y="80"/>
                  <a:pt x="31" y="80"/>
                </a:cubicBezTo>
                <a:cubicBezTo>
                  <a:pt x="31" y="80"/>
                  <a:pt x="31" y="81"/>
                  <a:pt x="31" y="81"/>
                </a:cubicBezTo>
                <a:close/>
                <a:moveTo>
                  <a:pt x="56" y="134"/>
                </a:moveTo>
                <a:cubicBezTo>
                  <a:pt x="57" y="134"/>
                  <a:pt x="57" y="134"/>
                  <a:pt x="57" y="133"/>
                </a:cubicBezTo>
                <a:cubicBezTo>
                  <a:pt x="57" y="132"/>
                  <a:pt x="57" y="132"/>
                  <a:pt x="56" y="132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1" y="132"/>
                  <a:pt x="31" y="132"/>
                  <a:pt x="31" y="133"/>
                </a:cubicBezTo>
                <a:cubicBezTo>
                  <a:pt x="31" y="134"/>
                  <a:pt x="31" y="134"/>
                  <a:pt x="32" y="134"/>
                </a:cubicBezTo>
                <a:lnTo>
                  <a:pt x="56" y="134"/>
                </a:lnTo>
                <a:close/>
                <a:moveTo>
                  <a:pt x="37" y="76"/>
                </a:moveTo>
                <a:cubicBezTo>
                  <a:pt x="37" y="77"/>
                  <a:pt x="37" y="77"/>
                  <a:pt x="38" y="77"/>
                </a:cubicBezTo>
                <a:cubicBezTo>
                  <a:pt x="56" y="77"/>
                  <a:pt x="56" y="77"/>
                  <a:pt x="56" y="77"/>
                </a:cubicBezTo>
                <a:cubicBezTo>
                  <a:pt x="57" y="77"/>
                  <a:pt x="57" y="77"/>
                  <a:pt x="57" y="76"/>
                </a:cubicBezTo>
                <a:cubicBezTo>
                  <a:pt x="57" y="75"/>
                  <a:pt x="57" y="74"/>
                  <a:pt x="56" y="74"/>
                </a:cubicBezTo>
                <a:cubicBezTo>
                  <a:pt x="56" y="75"/>
                  <a:pt x="56" y="75"/>
                  <a:pt x="56" y="75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4"/>
                  <a:pt x="37" y="75"/>
                  <a:pt x="37" y="76"/>
                </a:cubicBezTo>
                <a:close/>
                <a:moveTo>
                  <a:pt x="37" y="138"/>
                </a:moveTo>
                <a:cubicBezTo>
                  <a:pt x="37" y="139"/>
                  <a:pt x="37" y="139"/>
                  <a:pt x="38" y="139"/>
                </a:cubicBezTo>
                <a:cubicBezTo>
                  <a:pt x="56" y="139"/>
                  <a:pt x="56" y="139"/>
                  <a:pt x="56" y="139"/>
                </a:cubicBezTo>
                <a:cubicBezTo>
                  <a:pt x="57" y="139"/>
                  <a:pt x="57" y="139"/>
                  <a:pt x="57" y="138"/>
                </a:cubicBezTo>
                <a:cubicBezTo>
                  <a:pt x="57" y="137"/>
                  <a:pt x="57" y="137"/>
                  <a:pt x="56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38" y="137"/>
                  <a:pt x="38" y="137"/>
                  <a:pt x="38" y="137"/>
                </a:cubicBezTo>
                <a:cubicBezTo>
                  <a:pt x="37" y="137"/>
                  <a:pt x="37" y="137"/>
                  <a:pt x="37" y="138"/>
                </a:cubicBezTo>
                <a:close/>
                <a:moveTo>
                  <a:pt x="56" y="72"/>
                </a:moveTo>
                <a:cubicBezTo>
                  <a:pt x="57" y="72"/>
                  <a:pt x="57" y="71"/>
                  <a:pt x="57" y="71"/>
                </a:cubicBezTo>
                <a:cubicBezTo>
                  <a:pt x="57" y="70"/>
                  <a:pt x="57" y="69"/>
                  <a:pt x="56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8" y="69"/>
                  <a:pt x="48" y="70"/>
                  <a:pt x="48" y="71"/>
                </a:cubicBezTo>
                <a:cubicBezTo>
                  <a:pt x="48" y="71"/>
                  <a:pt x="48" y="72"/>
                  <a:pt x="49" y="72"/>
                </a:cubicBezTo>
                <a:lnTo>
                  <a:pt x="56" y="72"/>
                </a:lnTo>
                <a:close/>
                <a:moveTo>
                  <a:pt x="48" y="143"/>
                </a:moveTo>
                <a:cubicBezTo>
                  <a:pt x="48" y="144"/>
                  <a:pt x="48" y="145"/>
                  <a:pt x="49" y="145"/>
                </a:cubicBezTo>
                <a:cubicBezTo>
                  <a:pt x="56" y="145"/>
                  <a:pt x="56" y="145"/>
                  <a:pt x="56" y="145"/>
                </a:cubicBezTo>
                <a:cubicBezTo>
                  <a:pt x="57" y="145"/>
                  <a:pt x="57" y="144"/>
                  <a:pt x="57" y="143"/>
                </a:cubicBezTo>
                <a:cubicBezTo>
                  <a:pt x="57" y="142"/>
                  <a:pt x="57" y="142"/>
                  <a:pt x="56" y="142"/>
                </a:cubicBezTo>
                <a:cubicBezTo>
                  <a:pt x="49" y="142"/>
                  <a:pt x="49" y="142"/>
                  <a:pt x="49" y="142"/>
                </a:cubicBezTo>
                <a:cubicBezTo>
                  <a:pt x="48" y="142"/>
                  <a:pt x="48" y="142"/>
                  <a:pt x="48" y="143"/>
                </a:cubicBezTo>
                <a:close/>
                <a:moveTo>
                  <a:pt x="71" y="72"/>
                </a:moveTo>
                <a:cubicBezTo>
                  <a:pt x="72" y="72"/>
                  <a:pt x="73" y="71"/>
                  <a:pt x="73" y="71"/>
                </a:cubicBezTo>
                <a:cubicBezTo>
                  <a:pt x="73" y="70"/>
                  <a:pt x="72" y="69"/>
                  <a:pt x="71" y="69"/>
                </a:cubicBezTo>
                <a:cubicBezTo>
                  <a:pt x="64" y="69"/>
                  <a:pt x="64" y="69"/>
                  <a:pt x="64" y="69"/>
                </a:cubicBezTo>
                <a:cubicBezTo>
                  <a:pt x="63" y="69"/>
                  <a:pt x="63" y="70"/>
                  <a:pt x="63" y="71"/>
                </a:cubicBezTo>
                <a:cubicBezTo>
                  <a:pt x="63" y="71"/>
                  <a:pt x="63" y="72"/>
                  <a:pt x="64" y="72"/>
                </a:cubicBezTo>
                <a:lnTo>
                  <a:pt x="71" y="72"/>
                </a:lnTo>
                <a:close/>
                <a:moveTo>
                  <a:pt x="63" y="76"/>
                </a:moveTo>
                <a:cubicBezTo>
                  <a:pt x="63" y="77"/>
                  <a:pt x="63" y="77"/>
                  <a:pt x="64" y="77"/>
                </a:cubicBezTo>
                <a:cubicBezTo>
                  <a:pt x="82" y="77"/>
                  <a:pt x="82" y="77"/>
                  <a:pt x="82" y="77"/>
                </a:cubicBezTo>
                <a:cubicBezTo>
                  <a:pt x="83" y="77"/>
                  <a:pt x="83" y="77"/>
                  <a:pt x="83" y="76"/>
                </a:cubicBezTo>
                <a:cubicBezTo>
                  <a:pt x="83" y="75"/>
                  <a:pt x="83" y="74"/>
                  <a:pt x="82" y="74"/>
                </a:cubicBezTo>
                <a:cubicBezTo>
                  <a:pt x="82" y="75"/>
                  <a:pt x="82" y="75"/>
                  <a:pt x="82" y="75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74"/>
                  <a:pt x="63" y="74"/>
                  <a:pt x="63" y="75"/>
                </a:cubicBezTo>
                <a:cubicBezTo>
                  <a:pt x="63" y="75"/>
                  <a:pt x="63" y="75"/>
                  <a:pt x="63" y="76"/>
                </a:cubicBezTo>
                <a:close/>
                <a:moveTo>
                  <a:pt x="63" y="81"/>
                </a:moveTo>
                <a:cubicBezTo>
                  <a:pt x="63" y="81"/>
                  <a:pt x="63" y="82"/>
                  <a:pt x="63" y="82"/>
                </a:cubicBezTo>
                <a:cubicBezTo>
                  <a:pt x="63" y="82"/>
                  <a:pt x="64" y="82"/>
                  <a:pt x="64" y="82"/>
                </a:cubicBezTo>
                <a:cubicBezTo>
                  <a:pt x="88" y="82"/>
                  <a:pt x="88" y="82"/>
                  <a:pt x="88" y="82"/>
                </a:cubicBezTo>
                <a:cubicBezTo>
                  <a:pt x="89" y="82"/>
                  <a:pt x="89" y="82"/>
                  <a:pt x="89" y="81"/>
                </a:cubicBezTo>
                <a:cubicBezTo>
                  <a:pt x="89" y="80"/>
                  <a:pt x="89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0"/>
                  <a:pt x="63" y="80"/>
                  <a:pt x="63" y="80"/>
                </a:cubicBezTo>
                <a:cubicBezTo>
                  <a:pt x="63" y="80"/>
                  <a:pt x="63" y="81"/>
                  <a:pt x="63" y="81"/>
                </a:cubicBezTo>
                <a:close/>
                <a:moveTo>
                  <a:pt x="63" y="86"/>
                </a:moveTo>
                <a:cubicBezTo>
                  <a:pt x="63" y="86"/>
                  <a:pt x="63" y="87"/>
                  <a:pt x="63" y="87"/>
                </a:cubicBezTo>
                <a:cubicBezTo>
                  <a:pt x="63" y="87"/>
                  <a:pt x="64" y="87"/>
                  <a:pt x="64" y="87"/>
                </a:cubicBezTo>
                <a:cubicBezTo>
                  <a:pt x="64" y="87"/>
                  <a:pt x="64" y="87"/>
                  <a:pt x="64" y="87"/>
                </a:cubicBezTo>
                <a:cubicBezTo>
                  <a:pt x="92" y="87"/>
                  <a:pt x="92" y="87"/>
                  <a:pt x="92" y="87"/>
                </a:cubicBezTo>
                <a:cubicBezTo>
                  <a:pt x="93" y="87"/>
                  <a:pt x="93" y="87"/>
                  <a:pt x="93" y="86"/>
                </a:cubicBezTo>
                <a:cubicBezTo>
                  <a:pt x="93" y="85"/>
                  <a:pt x="93" y="85"/>
                  <a:pt x="92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3" y="85"/>
                  <a:pt x="63" y="85"/>
                  <a:pt x="63" y="86"/>
                </a:cubicBezTo>
                <a:close/>
                <a:moveTo>
                  <a:pt x="95" y="92"/>
                </a:moveTo>
                <a:cubicBezTo>
                  <a:pt x="96" y="92"/>
                  <a:pt x="96" y="92"/>
                  <a:pt x="96" y="91"/>
                </a:cubicBezTo>
                <a:cubicBezTo>
                  <a:pt x="96" y="90"/>
                  <a:pt x="96" y="90"/>
                  <a:pt x="95" y="90"/>
                </a:cubicBezTo>
                <a:cubicBezTo>
                  <a:pt x="64" y="90"/>
                  <a:pt x="64" y="90"/>
                  <a:pt x="64" y="90"/>
                </a:cubicBezTo>
                <a:cubicBezTo>
                  <a:pt x="63" y="90"/>
                  <a:pt x="63" y="90"/>
                  <a:pt x="63" y="91"/>
                </a:cubicBezTo>
                <a:cubicBezTo>
                  <a:pt x="63" y="92"/>
                  <a:pt x="63" y="92"/>
                  <a:pt x="64" y="92"/>
                </a:cubicBezTo>
                <a:lnTo>
                  <a:pt x="95" y="92"/>
                </a:lnTo>
                <a:close/>
                <a:moveTo>
                  <a:pt x="97" y="98"/>
                </a:moveTo>
                <a:cubicBezTo>
                  <a:pt x="98" y="98"/>
                  <a:pt x="98" y="97"/>
                  <a:pt x="98" y="97"/>
                </a:cubicBezTo>
                <a:cubicBezTo>
                  <a:pt x="98" y="96"/>
                  <a:pt x="98" y="95"/>
                  <a:pt x="97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63" y="95"/>
                  <a:pt x="63" y="96"/>
                  <a:pt x="63" y="97"/>
                </a:cubicBezTo>
                <a:cubicBezTo>
                  <a:pt x="63" y="97"/>
                  <a:pt x="63" y="98"/>
                  <a:pt x="64" y="98"/>
                </a:cubicBezTo>
                <a:lnTo>
                  <a:pt x="97" y="98"/>
                </a:lnTo>
                <a:close/>
                <a:moveTo>
                  <a:pt x="98" y="103"/>
                </a:moveTo>
                <a:cubicBezTo>
                  <a:pt x="99" y="103"/>
                  <a:pt x="99" y="103"/>
                  <a:pt x="99" y="102"/>
                </a:cubicBezTo>
                <a:cubicBezTo>
                  <a:pt x="99" y="101"/>
                  <a:pt x="99" y="101"/>
                  <a:pt x="98" y="101"/>
                </a:cubicBezTo>
                <a:cubicBezTo>
                  <a:pt x="64" y="101"/>
                  <a:pt x="64" y="101"/>
                  <a:pt x="64" y="101"/>
                </a:cubicBezTo>
                <a:cubicBezTo>
                  <a:pt x="63" y="101"/>
                  <a:pt x="63" y="101"/>
                  <a:pt x="63" y="102"/>
                </a:cubicBezTo>
                <a:cubicBezTo>
                  <a:pt x="63" y="103"/>
                  <a:pt x="63" y="103"/>
                  <a:pt x="64" y="103"/>
                </a:cubicBezTo>
                <a:lnTo>
                  <a:pt x="98" y="103"/>
                </a:lnTo>
                <a:close/>
                <a:moveTo>
                  <a:pt x="63" y="107"/>
                </a:moveTo>
                <a:cubicBezTo>
                  <a:pt x="63" y="108"/>
                  <a:pt x="63" y="108"/>
                  <a:pt x="64" y="108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100" y="108"/>
                  <a:pt x="100" y="107"/>
                </a:cubicBezTo>
                <a:cubicBezTo>
                  <a:pt x="100" y="107"/>
                  <a:pt x="99" y="106"/>
                  <a:pt x="99" y="106"/>
                </a:cubicBezTo>
                <a:cubicBezTo>
                  <a:pt x="99" y="106"/>
                  <a:pt x="99" y="106"/>
                  <a:pt x="98" y="106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6"/>
                  <a:pt x="63" y="106"/>
                  <a:pt x="63" y="106"/>
                </a:cubicBezTo>
                <a:cubicBezTo>
                  <a:pt x="63" y="106"/>
                  <a:pt x="63" y="107"/>
                  <a:pt x="63" y="107"/>
                </a:cubicBezTo>
                <a:close/>
                <a:moveTo>
                  <a:pt x="63" y="112"/>
                </a:moveTo>
                <a:cubicBezTo>
                  <a:pt x="63" y="112"/>
                  <a:pt x="63" y="113"/>
                  <a:pt x="63" y="113"/>
                </a:cubicBezTo>
                <a:cubicBezTo>
                  <a:pt x="63" y="113"/>
                  <a:pt x="64" y="113"/>
                  <a:pt x="64" y="11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99" y="113"/>
                  <a:pt x="99" y="113"/>
                  <a:pt x="99" y="112"/>
                </a:cubicBezTo>
                <a:cubicBezTo>
                  <a:pt x="99" y="111"/>
                  <a:pt x="99" y="111"/>
                  <a:pt x="98" y="111"/>
                </a:cubicBezTo>
                <a:cubicBezTo>
                  <a:pt x="64" y="111"/>
                  <a:pt x="64" y="111"/>
                  <a:pt x="64" y="111"/>
                </a:cubicBezTo>
                <a:cubicBezTo>
                  <a:pt x="64" y="111"/>
                  <a:pt x="63" y="111"/>
                  <a:pt x="63" y="111"/>
                </a:cubicBezTo>
                <a:cubicBezTo>
                  <a:pt x="63" y="112"/>
                  <a:pt x="63" y="112"/>
                  <a:pt x="63" y="112"/>
                </a:cubicBezTo>
                <a:close/>
                <a:moveTo>
                  <a:pt x="63" y="117"/>
                </a:moveTo>
                <a:cubicBezTo>
                  <a:pt x="63" y="118"/>
                  <a:pt x="63" y="118"/>
                  <a:pt x="63" y="118"/>
                </a:cubicBezTo>
                <a:cubicBezTo>
                  <a:pt x="63" y="119"/>
                  <a:pt x="64" y="119"/>
                  <a:pt x="64" y="119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97" y="119"/>
                  <a:pt x="97" y="119"/>
                  <a:pt x="97" y="119"/>
                </a:cubicBezTo>
                <a:cubicBezTo>
                  <a:pt x="97" y="119"/>
                  <a:pt x="97" y="119"/>
                  <a:pt x="97" y="119"/>
                </a:cubicBezTo>
                <a:cubicBezTo>
                  <a:pt x="98" y="119"/>
                  <a:pt x="98" y="118"/>
                  <a:pt x="98" y="117"/>
                </a:cubicBezTo>
                <a:cubicBezTo>
                  <a:pt x="98" y="116"/>
                  <a:pt x="98" y="116"/>
                  <a:pt x="97" y="116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3" y="116"/>
                  <a:pt x="63" y="116"/>
                  <a:pt x="63" y="117"/>
                </a:cubicBezTo>
                <a:close/>
                <a:moveTo>
                  <a:pt x="95" y="124"/>
                </a:moveTo>
                <a:cubicBezTo>
                  <a:pt x="96" y="124"/>
                  <a:pt x="96" y="123"/>
                  <a:pt x="96" y="122"/>
                </a:cubicBezTo>
                <a:cubicBezTo>
                  <a:pt x="96" y="122"/>
                  <a:pt x="96" y="121"/>
                  <a:pt x="95" y="121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3" y="121"/>
                  <a:pt x="63" y="122"/>
                  <a:pt x="63" y="122"/>
                </a:cubicBezTo>
                <a:cubicBezTo>
                  <a:pt x="63" y="123"/>
                  <a:pt x="63" y="124"/>
                  <a:pt x="64" y="124"/>
                </a:cubicBezTo>
                <a:lnTo>
                  <a:pt x="95" y="124"/>
                </a:lnTo>
                <a:close/>
                <a:moveTo>
                  <a:pt x="92" y="129"/>
                </a:moveTo>
                <a:cubicBezTo>
                  <a:pt x="93" y="129"/>
                  <a:pt x="93" y="129"/>
                  <a:pt x="93" y="128"/>
                </a:cubicBezTo>
                <a:cubicBezTo>
                  <a:pt x="93" y="127"/>
                  <a:pt x="93" y="126"/>
                  <a:pt x="92" y="126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3" y="126"/>
                  <a:pt x="63" y="127"/>
                  <a:pt x="63" y="128"/>
                </a:cubicBezTo>
                <a:cubicBezTo>
                  <a:pt x="63" y="129"/>
                  <a:pt x="63" y="129"/>
                  <a:pt x="64" y="129"/>
                </a:cubicBezTo>
                <a:lnTo>
                  <a:pt x="92" y="129"/>
                </a:lnTo>
                <a:close/>
                <a:moveTo>
                  <a:pt x="88" y="134"/>
                </a:moveTo>
                <a:cubicBezTo>
                  <a:pt x="89" y="134"/>
                  <a:pt x="89" y="134"/>
                  <a:pt x="89" y="133"/>
                </a:cubicBezTo>
                <a:cubicBezTo>
                  <a:pt x="89" y="132"/>
                  <a:pt x="89" y="132"/>
                  <a:pt x="88" y="132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63" y="132"/>
                  <a:pt x="63" y="132"/>
                  <a:pt x="63" y="133"/>
                </a:cubicBezTo>
                <a:cubicBezTo>
                  <a:pt x="63" y="134"/>
                  <a:pt x="63" y="134"/>
                  <a:pt x="64" y="134"/>
                </a:cubicBezTo>
                <a:lnTo>
                  <a:pt x="88" y="134"/>
                </a:lnTo>
                <a:close/>
                <a:moveTo>
                  <a:pt x="63" y="138"/>
                </a:moveTo>
                <a:cubicBezTo>
                  <a:pt x="63" y="139"/>
                  <a:pt x="63" y="139"/>
                  <a:pt x="64" y="139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3" y="139"/>
                  <a:pt x="83" y="139"/>
                  <a:pt x="83" y="138"/>
                </a:cubicBezTo>
                <a:cubicBezTo>
                  <a:pt x="83" y="137"/>
                  <a:pt x="83" y="137"/>
                  <a:pt x="82" y="137"/>
                </a:cubicBezTo>
                <a:cubicBezTo>
                  <a:pt x="82" y="137"/>
                  <a:pt x="82" y="137"/>
                  <a:pt x="82" y="137"/>
                </a:cubicBezTo>
                <a:cubicBezTo>
                  <a:pt x="64" y="137"/>
                  <a:pt x="64" y="137"/>
                  <a:pt x="64" y="137"/>
                </a:cubicBezTo>
                <a:cubicBezTo>
                  <a:pt x="64" y="137"/>
                  <a:pt x="63" y="137"/>
                  <a:pt x="63" y="137"/>
                </a:cubicBezTo>
                <a:cubicBezTo>
                  <a:pt x="63" y="137"/>
                  <a:pt x="63" y="138"/>
                  <a:pt x="63" y="138"/>
                </a:cubicBezTo>
                <a:close/>
                <a:moveTo>
                  <a:pt x="63" y="143"/>
                </a:moveTo>
                <a:cubicBezTo>
                  <a:pt x="63" y="144"/>
                  <a:pt x="63" y="144"/>
                  <a:pt x="63" y="144"/>
                </a:cubicBezTo>
                <a:cubicBezTo>
                  <a:pt x="63" y="145"/>
                  <a:pt x="64" y="145"/>
                  <a:pt x="64" y="145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72" y="145"/>
                  <a:pt x="73" y="144"/>
                  <a:pt x="73" y="143"/>
                </a:cubicBezTo>
                <a:cubicBezTo>
                  <a:pt x="73" y="142"/>
                  <a:pt x="72" y="142"/>
                  <a:pt x="71" y="142"/>
                </a:cubicBezTo>
                <a:cubicBezTo>
                  <a:pt x="64" y="142"/>
                  <a:pt x="64" y="142"/>
                  <a:pt x="64" y="142"/>
                </a:cubicBezTo>
                <a:cubicBezTo>
                  <a:pt x="64" y="142"/>
                  <a:pt x="63" y="142"/>
                  <a:pt x="63" y="142"/>
                </a:cubicBezTo>
                <a:cubicBezTo>
                  <a:pt x="63" y="143"/>
                  <a:pt x="63" y="143"/>
                  <a:pt x="63" y="143"/>
                </a:cubicBezTo>
                <a:close/>
                <a:moveTo>
                  <a:pt x="115" y="71"/>
                </a:moveTo>
                <a:cubicBezTo>
                  <a:pt x="115" y="72"/>
                  <a:pt x="115" y="73"/>
                  <a:pt x="116" y="74"/>
                </a:cubicBezTo>
                <a:cubicBezTo>
                  <a:pt x="117" y="75"/>
                  <a:pt x="118" y="76"/>
                  <a:pt x="120" y="76"/>
                </a:cubicBezTo>
                <a:cubicBezTo>
                  <a:pt x="121" y="76"/>
                  <a:pt x="123" y="75"/>
                  <a:pt x="124" y="74"/>
                </a:cubicBezTo>
                <a:cubicBezTo>
                  <a:pt x="125" y="73"/>
                  <a:pt x="125" y="72"/>
                  <a:pt x="125" y="71"/>
                </a:cubicBezTo>
                <a:cubicBezTo>
                  <a:pt x="125" y="69"/>
                  <a:pt x="125" y="68"/>
                  <a:pt x="124" y="67"/>
                </a:cubicBezTo>
                <a:cubicBezTo>
                  <a:pt x="123" y="66"/>
                  <a:pt x="121" y="65"/>
                  <a:pt x="120" y="65"/>
                </a:cubicBezTo>
                <a:cubicBezTo>
                  <a:pt x="118" y="65"/>
                  <a:pt x="117" y="66"/>
                  <a:pt x="116" y="67"/>
                </a:cubicBezTo>
                <a:cubicBezTo>
                  <a:pt x="115" y="68"/>
                  <a:pt x="115" y="69"/>
                  <a:pt x="115" y="71"/>
                </a:cubicBezTo>
                <a:close/>
                <a:moveTo>
                  <a:pt x="115" y="86"/>
                </a:moveTo>
                <a:cubicBezTo>
                  <a:pt x="115" y="88"/>
                  <a:pt x="115" y="89"/>
                  <a:pt x="116" y="90"/>
                </a:cubicBezTo>
                <a:cubicBezTo>
                  <a:pt x="117" y="91"/>
                  <a:pt x="118" y="92"/>
                  <a:pt x="120" y="92"/>
                </a:cubicBezTo>
                <a:cubicBezTo>
                  <a:pt x="121" y="92"/>
                  <a:pt x="123" y="91"/>
                  <a:pt x="124" y="90"/>
                </a:cubicBezTo>
                <a:cubicBezTo>
                  <a:pt x="125" y="89"/>
                  <a:pt x="125" y="88"/>
                  <a:pt x="125" y="86"/>
                </a:cubicBezTo>
                <a:cubicBezTo>
                  <a:pt x="125" y="85"/>
                  <a:pt x="125" y="83"/>
                  <a:pt x="124" y="82"/>
                </a:cubicBezTo>
                <a:cubicBezTo>
                  <a:pt x="123" y="82"/>
                  <a:pt x="121" y="81"/>
                  <a:pt x="120" y="81"/>
                </a:cubicBezTo>
                <a:cubicBezTo>
                  <a:pt x="118" y="81"/>
                  <a:pt x="117" y="82"/>
                  <a:pt x="116" y="82"/>
                </a:cubicBezTo>
                <a:cubicBezTo>
                  <a:pt x="115" y="83"/>
                  <a:pt x="115" y="85"/>
                  <a:pt x="115" y="86"/>
                </a:cubicBezTo>
                <a:close/>
                <a:moveTo>
                  <a:pt x="115" y="102"/>
                </a:moveTo>
                <a:cubicBezTo>
                  <a:pt x="115" y="103"/>
                  <a:pt x="115" y="105"/>
                  <a:pt x="116" y="106"/>
                </a:cubicBezTo>
                <a:cubicBezTo>
                  <a:pt x="117" y="107"/>
                  <a:pt x="118" y="107"/>
                  <a:pt x="120" y="107"/>
                </a:cubicBezTo>
                <a:cubicBezTo>
                  <a:pt x="121" y="107"/>
                  <a:pt x="123" y="107"/>
                  <a:pt x="124" y="106"/>
                </a:cubicBezTo>
                <a:cubicBezTo>
                  <a:pt x="125" y="105"/>
                  <a:pt x="125" y="103"/>
                  <a:pt x="125" y="102"/>
                </a:cubicBezTo>
                <a:cubicBezTo>
                  <a:pt x="125" y="100"/>
                  <a:pt x="125" y="99"/>
                  <a:pt x="124" y="98"/>
                </a:cubicBezTo>
                <a:cubicBezTo>
                  <a:pt x="123" y="97"/>
                  <a:pt x="121" y="97"/>
                  <a:pt x="120" y="97"/>
                </a:cubicBezTo>
                <a:cubicBezTo>
                  <a:pt x="118" y="97"/>
                  <a:pt x="117" y="97"/>
                  <a:pt x="116" y="98"/>
                </a:cubicBezTo>
                <a:cubicBezTo>
                  <a:pt x="115" y="99"/>
                  <a:pt x="115" y="100"/>
                  <a:pt x="115" y="102"/>
                </a:cubicBezTo>
                <a:close/>
                <a:moveTo>
                  <a:pt x="132" y="134"/>
                </a:moveTo>
                <a:cubicBezTo>
                  <a:pt x="131" y="135"/>
                  <a:pt x="130" y="137"/>
                  <a:pt x="130" y="138"/>
                </a:cubicBezTo>
                <a:cubicBezTo>
                  <a:pt x="130" y="140"/>
                  <a:pt x="131" y="141"/>
                  <a:pt x="132" y="142"/>
                </a:cubicBezTo>
                <a:cubicBezTo>
                  <a:pt x="133" y="143"/>
                  <a:pt x="134" y="143"/>
                  <a:pt x="136" y="143"/>
                </a:cubicBezTo>
                <a:cubicBezTo>
                  <a:pt x="137" y="143"/>
                  <a:pt x="138" y="143"/>
                  <a:pt x="139" y="142"/>
                </a:cubicBezTo>
                <a:cubicBezTo>
                  <a:pt x="140" y="141"/>
                  <a:pt x="141" y="140"/>
                  <a:pt x="141" y="138"/>
                </a:cubicBezTo>
                <a:cubicBezTo>
                  <a:pt x="141" y="137"/>
                  <a:pt x="140" y="135"/>
                  <a:pt x="139" y="134"/>
                </a:cubicBezTo>
                <a:cubicBezTo>
                  <a:pt x="138" y="133"/>
                  <a:pt x="137" y="133"/>
                  <a:pt x="136" y="133"/>
                </a:cubicBezTo>
                <a:cubicBezTo>
                  <a:pt x="134" y="133"/>
                  <a:pt x="133" y="133"/>
                  <a:pt x="132" y="134"/>
                </a:cubicBezTo>
                <a:close/>
                <a:moveTo>
                  <a:pt x="151" y="143"/>
                </a:moveTo>
                <a:cubicBezTo>
                  <a:pt x="153" y="144"/>
                  <a:pt x="154" y="143"/>
                  <a:pt x="155" y="142"/>
                </a:cubicBezTo>
                <a:cubicBezTo>
                  <a:pt x="156" y="141"/>
                  <a:pt x="156" y="140"/>
                  <a:pt x="156" y="138"/>
                </a:cubicBezTo>
                <a:cubicBezTo>
                  <a:pt x="156" y="137"/>
                  <a:pt x="156" y="136"/>
                  <a:pt x="155" y="134"/>
                </a:cubicBezTo>
                <a:cubicBezTo>
                  <a:pt x="154" y="133"/>
                  <a:pt x="153" y="133"/>
                  <a:pt x="151" y="133"/>
                </a:cubicBezTo>
                <a:cubicBezTo>
                  <a:pt x="150" y="133"/>
                  <a:pt x="148" y="133"/>
                  <a:pt x="148" y="134"/>
                </a:cubicBezTo>
                <a:cubicBezTo>
                  <a:pt x="147" y="135"/>
                  <a:pt x="146" y="137"/>
                  <a:pt x="146" y="138"/>
                </a:cubicBezTo>
                <a:cubicBezTo>
                  <a:pt x="146" y="140"/>
                  <a:pt x="147" y="141"/>
                  <a:pt x="148" y="142"/>
                </a:cubicBezTo>
                <a:cubicBezTo>
                  <a:pt x="148" y="143"/>
                  <a:pt x="150" y="143"/>
                  <a:pt x="151" y="143"/>
                </a:cubicBezTo>
                <a:close/>
                <a:moveTo>
                  <a:pt x="170" y="131"/>
                </a:moveTo>
                <a:cubicBezTo>
                  <a:pt x="168" y="133"/>
                  <a:pt x="167" y="135"/>
                  <a:pt x="167" y="138"/>
                </a:cubicBezTo>
                <a:cubicBezTo>
                  <a:pt x="167" y="141"/>
                  <a:pt x="168" y="144"/>
                  <a:pt x="170" y="146"/>
                </a:cubicBezTo>
                <a:cubicBezTo>
                  <a:pt x="171" y="147"/>
                  <a:pt x="172" y="147"/>
                  <a:pt x="173" y="148"/>
                </a:cubicBezTo>
                <a:cubicBezTo>
                  <a:pt x="175" y="148"/>
                  <a:pt x="176" y="149"/>
                  <a:pt x="177" y="149"/>
                </a:cubicBezTo>
                <a:cubicBezTo>
                  <a:pt x="179" y="149"/>
                  <a:pt x="180" y="148"/>
                  <a:pt x="181" y="148"/>
                </a:cubicBezTo>
                <a:cubicBezTo>
                  <a:pt x="182" y="147"/>
                  <a:pt x="183" y="147"/>
                  <a:pt x="184" y="146"/>
                </a:cubicBezTo>
                <a:cubicBezTo>
                  <a:pt x="185" y="145"/>
                  <a:pt x="186" y="143"/>
                  <a:pt x="187" y="142"/>
                </a:cubicBezTo>
                <a:cubicBezTo>
                  <a:pt x="187" y="141"/>
                  <a:pt x="187" y="139"/>
                  <a:pt x="187" y="138"/>
                </a:cubicBezTo>
                <a:cubicBezTo>
                  <a:pt x="187" y="137"/>
                  <a:pt x="187" y="136"/>
                  <a:pt x="187" y="134"/>
                </a:cubicBezTo>
                <a:cubicBezTo>
                  <a:pt x="186" y="133"/>
                  <a:pt x="185" y="132"/>
                  <a:pt x="184" y="131"/>
                </a:cubicBezTo>
                <a:cubicBezTo>
                  <a:pt x="182" y="129"/>
                  <a:pt x="180" y="128"/>
                  <a:pt x="177" y="128"/>
                </a:cubicBezTo>
                <a:cubicBezTo>
                  <a:pt x="174" y="128"/>
                  <a:pt x="172" y="129"/>
                  <a:pt x="170" y="131"/>
                </a:cubicBezTo>
                <a:close/>
                <a:moveTo>
                  <a:pt x="167" y="117"/>
                </a:moveTo>
                <a:cubicBezTo>
                  <a:pt x="187" y="117"/>
                  <a:pt x="187" y="117"/>
                  <a:pt x="187" y="117"/>
                </a:cubicBezTo>
                <a:cubicBezTo>
                  <a:pt x="187" y="65"/>
                  <a:pt x="187" y="65"/>
                  <a:pt x="187" y="65"/>
                </a:cubicBezTo>
                <a:cubicBezTo>
                  <a:pt x="167" y="65"/>
                  <a:pt x="167" y="65"/>
                  <a:pt x="167" y="65"/>
                </a:cubicBezTo>
                <a:lnTo>
                  <a:pt x="167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354712" y="3126460"/>
            <a:ext cx="313433" cy="212201"/>
          </a:xfrm>
          <a:custGeom>
            <a:avLst/>
            <a:gdLst>
              <a:gd name="T0" fmla="*/ 0 w 245"/>
              <a:gd name="T1" fmla="*/ 135 h 164"/>
              <a:gd name="T2" fmla="*/ 8 w 245"/>
              <a:gd name="T3" fmla="*/ 71 h 164"/>
              <a:gd name="T4" fmla="*/ 52 w 245"/>
              <a:gd name="T5" fmla="*/ 99 h 164"/>
              <a:gd name="T6" fmla="*/ 100 w 245"/>
              <a:gd name="T7" fmla="*/ 62 h 164"/>
              <a:gd name="T8" fmla="*/ 55 w 245"/>
              <a:gd name="T9" fmla="*/ 94 h 164"/>
              <a:gd name="T10" fmla="*/ 8 w 245"/>
              <a:gd name="T11" fmla="*/ 47 h 164"/>
              <a:gd name="T12" fmla="*/ 55 w 245"/>
              <a:gd name="T13" fmla="*/ 0 h 164"/>
              <a:gd name="T14" fmla="*/ 155 w 245"/>
              <a:gd name="T15" fmla="*/ 16 h 164"/>
              <a:gd name="T16" fmla="*/ 223 w 245"/>
              <a:gd name="T17" fmla="*/ 14 h 164"/>
              <a:gd name="T18" fmla="*/ 223 w 245"/>
              <a:gd name="T19" fmla="*/ 80 h 164"/>
              <a:gd name="T20" fmla="*/ 163 w 245"/>
              <a:gd name="T21" fmla="*/ 85 h 164"/>
              <a:gd name="T22" fmla="*/ 164 w 245"/>
              <a:gd name="T23" fmla="*/ 88 h 164"/>
              <a:gd name="T24" fmla="*/ 219 w 245"/>
              <a:gd name="T25" fmla="*/ 90 h 164"/>
              <a:gd name="T26" fmla="*/ 245 w 245"/>
              <a:gd name="T27" fmla="*/ 133 h 164"/>
              <a:gd name="T28" fmla="*/ 245 w 245"/>
              <a:gd name="T29" fmla="*/ 136 h 164"/>
              <a:gd name="T30" fmla="*/ 216 w 245"/>
              <a:gd name="T31" fmla="*/ 164 h 164"/>
              <a:gd name="T32" fmla="*/ 197 w 245"/>
              <a:gd name="T33" fmla="*/ 158 h 164"/>
              <a:gd name="T34" fmla="*/ 184 w 245"/>
              <a:gd name="T35" fmla="*/ 141 h 164"/>
              <a:gd name="T36" fmla="*/ 94 w 245"/>
              <a:gd name="T37" fmla="*/ 78 h 164"/>
              <a:gd name="T38" fmla="*/ 56 w 245"/>
              <a:gd name="T39" fmla="*/ 150 h 164"/>
              <a:gd name="T40" fmla="*/ 29 w 245"/>
              <a:gd name="T41" fmla="*/ 164 h 164"/>
              <a:gd name="T42" fmla="*/ 9 w 245"/>
              <a:gd name="T43" fmla="*/ 156 h 164"/>
              <a:gd name="T44" fmla="*/ 26 w 245"/>
              <a:gd name="T45" fmla="*/ 55 h 164"/>
              <a:gd name="T46" fmla="*/ 50 w 245"/>
              <a:gd name="T47" fmla="*/ 47 h 164"/>
              <a:gd name="T48" fmla="*/ 26 w 245"/>
              <a:gd name="T49" fmla="*/ 39 h 164"/>
              <a:gd name="T50" fmla="*/ 47 w 245"/>
              <a:gd name="T51" fmla="*/ 34 h 164"/>
              <a:gd name="T52" fmla="*/ 63 w 245"/>
              <a:gd name="T53" fmla="*/ 34 h 164"/>
              <a:gd name="T54" fmla="*/ 47 w 245"/>
              <a:gd name="T55" fmla="*/ 18 h 164"/>
              <a:gd name="T56" fmla="*/ 47 w 245"/>
              <a:gd name="T57" fmla="*/ 76 h 164"/>
              <a:gd name="T58" fmla="*/ 63 w 245"/>
              <a:gd name="T59" fmla="*/ 60 h 164"/>
              <a:gd name="T60" fmla="*/ 47 w 245"/>
              <a:gd name="T61" fmla="*/ 60 h 164"/>
              <a:gd name="T62" fmla="*/ 60 w 245"/>
              <a:gd name="T63" fmla="*/ 47 h 164"/>
              <a:gd name="T64" fmla="*/ 84 w 245"/>
              <a:gd name="T65" fmla="*/ 55 h 164"/>
              <a:gd name="T66" fmla="*/ 68 w 245"/>
              <a:gd name="T67" fmla="*/ 39 h 164"/>
              <a:gd name="T68" fmla="*/ 102 w 245"/>
              <a:gd name="T69" fmla="*/ 47 h 164"/>
              <a:gd name="T70" fmla="*/ 117 w 245"/>
              <a:gd name="T71" fmla="*/ 49 h 164"/>
              <a:gd name="T72" fmla="*/ 120 w 245"/>
              <a:gd name="T73" fmla="*/ 47 h 164"/>
              <a:gd name="T74" fmla="*/ 117 w 245"/>
              <a:gd name="T75" fmla="*/ 44 h 164"/>
              <a:gd name="T76" fmla="*/ 102 w 245"/>
              <a:gd name="T77" fmla="*/ 47 h 164"/>
              <a:gd name="T78" fmla="*/ 143 w 245"/>
              <a:gd name="T79" fmla="*/ 47 h 164"/>
              <a:gd name="T80" fmla="*/ 128 w 245"/>
              <a:gd name="T81" fmla="*/ 44 h 164"/>
              <a:gd name="T82" fmla="*/ 125 w 245"/>
              <a:gd name="T83" fmla="*/ 47 h 164"/>
              <a:gd name="T84" fmla="*/ 128 w 245"/>
              <a:gd name="T85" fmla="*/ 49 h 164"/>
              <a:gd name="T86" fmla="*/ 173 w 245"/>
              <a:gd name="T87" fmla="*/ 56 h 164"/>
              <a:gd name="T88" fmla="*/ 182 w 245"/>
              <a:gd name="T89" fmla="*/ 47 h 164"/>
              <a:gd name="T90" fmla="*/ 173 w 245"/>
              <a:gd name="T91" fmla="*/ 38 h 164"/>
              <a:gd name="T92" fmla="*/ 164 w 245"/>
              <a:gd name="T93" fmla="*/ 47 h 164"/>
              <a:gd name="T94" fmla="*/ 173 w 245"/>
              <a:gd name="T95" fmla="*/ 56 h 164"/>
              <a:gd name="T96" fmla="*/ 184 w 245"/>
              <a:gd name="T97" fmla="*/ 36 h 164"/>
              <a:gd name="T98" fmla="*/ 197 w 245"/>
              <a:gd name="T99" fmla="*/ 36 h 164"/>
              <a:gd name="T100" fmla="*/ 197 w 245"/>
              <a:gd name="T101" fmla="*/ 23 h 164"/>
              <a:gd name="T102" fmla="*/ 184 w 245"/>
              <a:gd name="T103" fmla="*/ 23 h 164"/>
              <a:gd name="T104" fmla="*/ 182 w 245"/>
              <a:gd name="T105" fmla="*/ 64 h 164"/>
              <a:gd name="T106" fmla="*/ 190 w 245"/>
              <a:gd name="T107" fmla="*/ 73 h 164"/>
              <a:gd name="T108" fmla="*/ 199 w 245"/>
              <a:gd name="T109" fmla="*/ 64 h 164"/>
              <a:gd name="T110" fmla="*/ 190 w 245"/>
              <a:gd name="T111" fmla="*/ 56 h 164"/>
              <a:gd name="T112" fmla="*/ 182 w 245"/>
              <a:gd name="T113" fmla="*/ 64 h 164"/>
              <a:gd name="T114" fmla="*/ 199 w 245"/>
              <a:gd name="T115" fmla="*/ 47 h 164"/>
              <a:gd name="T116" fmla="*/ 208 w 245"/>
              <a:gd name="T117" fmla="*/ 56 h 164"/>
              <a:gd name="T118" fmla="*/ 216 w 245"/>
              <a:gd name="T119" fmla="*/ 47 h 164"/>
              <a:gd name="T120" fmla="*/ 207 w 245"/>
              <a:gd name="T121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5" h="164">
                <a:moveTo>
                  <a:pt x="0" y="136"/>
                </a:moveTo>
                <a:cubicBezTo>
                  <a:pt x="0" y="136"/>
                  <a:pt x="0" y="135"/>
                  <a:pt x="0" y="135"/>
                </a:cubicBezTo>
                <a:cubicBezTo>
                  <a:pt x="1" y="134"/>
                  <a:pt x="1" y="134"/>
                  <a:pt x="1" y="133"/>
                </a:cubicBezTo>
                <a:cubicBezTo>
                  <a:pt x="8" y="71"/>
                  <a:pt x="8" y="71"/>
                  <a:pt x="8" y="71"/>
                </a:cubicBezTo>
                <a:cubicBezTo>
                  <a:pt x="13" y="79"/>
                  <a:pt x="19" y="85"/>
                  <a:pt x="26" y="91"/>
                </a:cubicBezTo>
                <a:cubicBezTo>
                  <a:pt x="34" y="96"/>
                  <a:pt x="43" y="99"/>
                  <a:pt x="52" y="99"/>
                </a:cubicBezTo>
                <a:cubicBezTo>
                  <a:pt x="63" y="99"/>
                  <a:pt x="73" y="95"/>
                  <a:pt x="82" y="88"/>
                </a:cubicBezTo>
                <a:cubicBezTo>
                  <a:pt x="91" y="81"/>
                  <a:pt x="97" y="73"/>
                  <a:pt x="100" y="62"/>
                </a:cubicBezTo>
                <a:cubicBezTo>
                  <a:pt x="96" y="71"/>
                  <a:pt x="91" y="79"/>
                  <a:pt x="82" y="85"/>
                </a:cubicBezTo>
                <a:cubicBezTo>
                  <a:pt x="75" y="91"/>
                  <a:pt x="65" y="94"/>
                  <a:pt x="55" y="94"/>
                </a:cubicBezTo>
                <a:cubicBezTo>
                  <a:pt x="42" y="94"/>
                  <a:pt x="31" y="89"/>
                  <a:pt x="22" y="80"/>
                </a:cubicBezTo>
                <a:cubicBezTo>
                  <a:pt x="13" y="71"/>
                  <a:pt x="8" y="60"/>
                  <a:pt x="8" y="47"/>
                </a:cubicBezTo>
                <a:cubicBezTo>
                  <a:pt x="8" y="34"/>
                  <a:pt x="13" y="23"/>
                  <a:pt x="22" y="14"/>
                </a:cubicBezTo>
                <a:cubicBezTo>
                  <a:pt x="31" y="5"/>
                  <a:pt x="42" y="0"/>
                  <a:pt x="55" y="0"/>
                </a:cubicBezTo>
                <a:cubicBezTo>
                  <a:pt x="69" y="0"/>
                  <a:pt x="81" y="5"/>
                  <a:pt x="90" y="16"/>
                </a:cubicBezTo>
                <a:cubicBezTo>
                  <a:pt x="155" y="16"/>
                  <a:pt x="155" y="16"/>
                  <a:pt x="155" y="16"/>
                </a:cubicBezTo>
                <a:cubicBezTo>
                  <a:pt x="165" y="5"/>
                  <a:pt x="177" y="0"/>
                  <a:pt x="190" y="0"/>
                </a:cubicBezTo>
                <a:cubicBezTo>
                  <a:pt x="203" y="0"/>
                  <a:pt x="214" y="5"/>
                  <a:pt x="223" y="14"/>
                </a:cubicBezTo>
                <a:cubicBezTo>
                  <a:pt x="232" y="23"/>
                  <a:pt x="237" y="34"/>
                  <a:pt x="237" y="47"/>
                </a:cubicBezTo>
                <a:cubicBezTo>
                  <a:pt x="237" y="60"/>
                  <a:pt x="232" y="71"/>
                  <a:pt x="223" y="80"/>
                </a:cubicBezTo>
                <a:cubicBezTo>
                  <a:pt x="214" y="89"/>
                  <a:pt x="203" y="94"/>
                  <a:pt x="190" y="94"/>
                </a:cubicBezTo>
                <a:cubicBezTo>
                  <a:pt x="180" y="94"/>
                  <a:pt x="171" y="91"/>
                  <a:pt x="163" y="85"/>
                </a:cubicBezTo>
                <a:cubicBezTo>
                  <a:pt x="155" y="79"/>
                  <a:pt x="150" y="72"/>
                  <a:pt x="146" y="63"/>
                </a:cubicBezTo>
                <a:cubicBezTo>
                  <a:pt x="149" y="73"/>
                  <a:pt x="155" y="81"/>
                  <a:pt x="164" y="88"/>
                </a:cubicBezTo>
                <a:cubicBezTo>
                  <a:pt x="173" y="94"/>
                  <a:pt x="183" y="98"/>
                  <a:pt x="194" y="98"/>
                </a:cubicBezTo>
                <a:cubicBezTo>
                  <a:pt x="203" y="98"/>
                  <a:pt x="211" y="95"/>
                  <a:pt x="219" y="90"/>
                </a:cubicBezTo>
                <a:cubicBezTo>
                  <a:pt x="227" y="84"/>
                  <a:pt x="233" y="77"/>
                  <a:pt x="237" y="69"/>
                </a:cubicBezTo>
                <a:cubicBezTo>
                  <a:pt x="245" y="133"/>
                  <a:pt x="245" y="133"/>
                  <a:pt x="245" y="133"/>
                </a:cubicBezTo>
                <a:cubicBezTo>
                  <a:pt x="245" y="134"/>
                  <a:pt x="245" y="134"/>
                  <a:pt x="245" y="135"/>
                </a:cubicBezTo>
                <a:cubicBezTo>
                  <a:pt x="245" y="135"/>
                  <a:pt x="245" y="136"/>
                  <a:pt x="245" y="136"/>
                </a:cubicBezTo>
                <a:cubicBezTo>
                  <a:pt x="245" y="144"/>
                  <a:pt x="242" y="151"/>
                  <a:pt x="237" y="156"/>
                </a:cubicBezTo>
                <a:cubicBezTo>
                  <a:pt x="231" y="161"/>
                  <a:pt x="224" y="164"/>
                  <a:pt x="216" y="164"/>
                </a:cubicBezTo>
                <a:cubicBezTo>
                  <a:pt x="213" y="164"/>
                  <a:pt x="209" y="164"/>
                  <a:pt x="206" y="162"/>
                </a:cubicBezTo>
                <a:cubicBezTo>
                  <a:pt x="203" y="161"/>
                  <a:pt x="200" y="160"/>
                  <a:pt x="197" y="158"/>
                </a:cubicBezTo>
                <a:cubicBezTo>
                  <a:pt x="195" y="156"/>
                  <a:pt x="192" y="153"/>
                  <a:pt x="190" y="151"/>
                </a:cubicBezTo>
                <a:cubicBezTo>
                  <a:pt x="187" y="148"/>
                  <a:pt x="185" y="145"/>
                  <a:pt x="184" y="141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94" y="78"/>
                  <a:pt x="94" y="78"/>
                  <a:pt x="94" y="78"/>
                </a:cubicBezTo>
                <a:cubicBezTo>
                  <a:pt x="62" y="141"/>
                  <a:pt x="62" y="141"/>
                  <a:pt x="62" y="141"/>
                </a:cubicBezTo>
                <a:cubicBezTo>
                  <a:pt x="60" y="144"/>
                  <a:pt x="58" y="147"/>
                  <a:pt x="56" y="150"/>
                </a:cubicBezTo>
                <a:cubicBezTo>
                  <a:pt x="54" y="152"/>
                  <a:pt x="51" y="155"/>
                  <a:pt x="48" y="157"/>
                </a:cubicBezTo>
                <a:cubicBezTo>
                  <a:pt x="41" y="162"/>
                  <a:pt x="35" y="164"/>
                  <a:pt x="29" y="164"/>
                </a:cubicBezTo>
                <a:cubicBezTo>
                  <a:pt x="29" y="164"/>
                  <a:pt x="29" y="164"/>
                  <a:pt x="29" y="164"/>
                </a:cubicBezTo>
                <a:cubicBezTo>
                  <a:pt x="21" y="164"/>
                  <a:pt x="14" y="161"/>
                  <a:pt x="9" y="156"/>
                </a:cubicBezTo>
                <a:cubicBezTo>
                  <a:pt x="3" y="151"/>
                  <a:pt x="0" y="144"/>
                  <a:pt x="0" y="136"/>
                </a:cubicBezTo>
                <a:close/>
                <a:moveTo>
                  <a:pt x="26" y="55"/>
                </a:moveTo>
                <a:cubicBezTo>
                  <a:pt x="42" y="55"/>
                  <a:pt x="42" y="55"/>
                  <a:pt x="42" y="55"/>
                </a:cubicBezTo>
                <a:cubicBezTo>
                  <a:pt x="50" y="47"/>
                  <a:pt x="50" y="47"/>
                  <a:pt x="50" y="47"/>
                </a:cubicBezTo>
                <a:cubicBezTo>
                  <a:pt x="42" y="39"/>
                  <a:pt x="42" y="39"/>
                  <a:pt x="42" y="39"/>
                </a:cubicBezTo>
                <a:cubicBezTo>
                  <a:pt x="26" y="39"/>
                  <a:pt x="26" y="39"/>
                  <a:pt x="26" y="39"/>
                </a:cubicBezTo>
                <a:lnTo>
                  <a:pt x="26" y="55"/>
                </a:lnTo>
                <a:close/>
                <a:moveTo>
                  <a:pt x="47" y="34"/>
                </a:moveTo>
                <a:cubicBezTo>
                  <a:pt x="55" y="42"/>
                  <a:pt x="55" y="42"/>
                  <a:pt x="55" y="42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18"/>
                  <a:pt x="63" y="18"/>
                  <a:pt x="63" y="18"/>
                </a:cubicBezTo>
                <a:cubicBezTo>
                  <a:pt x="47" y="18"/>
                  <a:pt x="47" y="18"/>
                  <a:pt x="47" y="18"/>
                </a:cubicBezTo>
                <a:lnTo>
                  <a:pt x="47" y="34"/>
                </a:lnTo>
                <a:close/>
                <a:moveTo>
                  <a:pt x="47" y="76"/>
                </a:moveTo>
                <a:cubicBezTo>
                  <a:pt x="63" y="76"/>
                  <a:pt x="63" y="76"/>
                  <a:pt x="63" y="76"/>
                </a:cubicBezTo>
                <a:cubicBezTo>
                  <a:pt x="63" y="60"/>
                  <a:pt x="63" y="60"/>
                  <a:pt x="63" y="60"/>
                </a:cubicBezTo>
                <a:cubicBezTo>
                  <a:pt x="55" y="52"/>
                  <a:pt x="55" y="52"/>
                  <a:pt x="55" y="52"/>
                </a:cubicBezTo>
                <a:cubicBezTo>
                  <a:pt x="47" y="60"/>
                  <a:pt x="47" y="60"/>
                  <a:pt x="47" y="60"/>
                </a:cubicBezTo>
                <a:lnTo>
                  <a:pt x="47" y="76"/>
                </a:lnTo>
                <a:close/>
                <a:moveTo>
                  <a:pt x="60" y="47"/>
                </a:moveTo>
                <a:cubicBezTo>
                  <a:pt x="68" y="55"/>
                  <a:pt x="68" y="55"/>
                  <a:pt x="68" y="55"/>
                </a:cubicBezTo>
                <a:cubicBezTo>
                  <a:pt x="84" y="55"/>
                  <a:pt x="84" y="55"/>
                  <a:pt x="84" y="55"/>
                </a:cubicBezTo>
                <a:cubicBezTo>
                  <a:pt x="84" y="39"/>
                  <a:pt x="84" y="39"/>
                  <a:pt x="84" y="39"/>
                </a:cubicBezTo>
                <a:cubicBezTo>
                  <a:pt x="68" y="39"/>
                  <a:pt x="68" y="39"/>
                  <a:pt x="68" y="39"/>
                </a:cubicBezTo>
                <a:lnTo>
                  <a:pt x="60" y="47"/>
                </a:lnTo>
                <a:close/>
                <a:moveTo>
                  <a:pt x="102" y="47"/>
                </a:moveTo>
                <a:cubicBezTo>
                  <a:pt x="102" y="49"/>
                  <a:pt x="103" y="49"/>
                  <a:pt x="104" y="49"/>
                </a:cubicBezTo>
                <a:cubicBezTo>
                  <a:pt x="117" y="49"/>
                  <a:pt x="117" y="49"/>
                  <a:pt x="117" y="49"/>
                </a:cubicBezTo>
                <a:cubicBezTo>
                  <a:pt x="118" y="49"/>
                  <a:pt x="119" y="49"/>
                  <a:pt x="119" y="49"/>
                </a:cubicBezTo>
                <a:cubicBezTo>
                  <a:pt x="120" y="48"/>
                  <a:pt x="120" y="47"/>
                  <a:pt x="120" y="47"/>
                </a:cubicBezTo>
                <a:cubicBezTo>
                  <a:pt x="120" y="46"/>
                  <a:pt x="120" y="46"/>
                  <a:pt x="119" y="45"/>
                </a:cubicBezTo>
                <a:cubicBezTo>
                  <a:pt x="119" y="45"/>
                  <a:pt x="118" y="44"/>
                  <a:pt x="117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3" y="44"/>
                  <a:pt x="102" y="45"/>
                  <a:pt x="102" y="47"/>
                </a:cubicBezTo>
                <a:close/>
                <a:moveTo>
                  <a:pt x="141" y="49"/>
                </a:moveTo>
                <a:cubicBezTo>
                  <a:pt x="143" y="49"/>
                  <a:pt x="143" y="49"/>
                  <a:pt x="143" y="47"/>
                </a:cubicBezTo>
                <a:cubicBezTo>
                  <a:pt x="143" y="45"/>
                  <a:pt x="143" y="44"/>
                  <a:pt x="141" y="44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7" y="44"/>
                  <a:pt x="126" y="45"/>
                  <a:pt x="126" y="45"/>
                </a:cubicBezTo>
                <a:cubicBezTo>
                  <a:pt x="125" y="46"/>
                  <a:pt x="125" y="46"/>
                  <a:pt x="125" y="47"/>
                </a:cubicBezTo>
                <a:cubicBezTo>
                  <a:pt x="125" y="47"/>
                  <a:pt x="125" y="48"/>
                  <a:pt x="126" y="49"/>
                </a:cubicBezTo>
                <a:cubicBezTo>
                  <a:pt x="126" y="49"/>
                  <a:pt x="127" y="49"/>
                  <a:pt x="128" y="49"/>
                </a:cubicBezTo>
                <a:lnTo>
                  <a:pt x="141" y="49"/>
                </a:lnTo>
                <a:close/>
                <a:moveTo>
                  <a:pt x="173" y="56"/>
                </a:moveTo>
                <a:cubicBezTo>
                  <a:pt x="175" y="56"/>
                  <a:pt x="177" y="55"/>
                  <a:pt x="179" y="53"/>
                </a:cubicBezTo>
                <a:cubicBezTo>
                  <a:pt x="181" y="51"/>
                  <a:pt x="182" y="49"/>
                  <a:pt x="182" y="47"/>
                </a:cubicBezTo>
                <a:cubicBezTo>
                  <a:pt x="182" y="44"/>
                  <a:pt x="181" y="42"/>
                  <a:pt x="179" y="41"/>
                </a:cubicBezTo>
                <a:cubicBezTo>
                  <a:pt x="177" y="39"/>
                  <a:pt x="175" y="38"/>
                  <a:pt x="173" y="38"/>
                </a:cubicBezTo>
                <a:cubicBezTo>
                  <a:pt x="171" y="38"/>
                  <a:pt x="169" y="39"/>
                  <a:pt x="167" y="41"/>
                </a:cubicBezTo>
                <a:cubicBezTo>
                  <a:pt x="165" y="42"/>
                  <a:pt x="164" y="44"/>
                  <a:pt x="164" y="47"/>
                </a:cubicBezTo>
                <a:cubicBezTo>
                  <a:pt x="164" y="49"/>
                  <a:pt x="165" y="51"/>
                  <a:pt x="167" y="53"/>
                </a:cubicBezTo>
                <a:cubicBezTo>
                  <a:pt x="169" y="55"/>
                  <a:pt x="171" y="56"/>
                  <a:pt x="173" y="56"/>
                </a:cubicBezTo>
                <a:close/>
                <a:moveTo>
                  <a:pt x="182" y="30"/>
                </a:moveTo>
                <a:cubicBezTo>
                  <a:pt x="182" y="32"/>
                  <a:pt x="182" y="34"/>
                  <a:pt x="184" y="36"/>
                </a:cubicBezTo>
                <a:cubicBezTo>
                  <a:pt x="186" y="37"/>
                  <a:pt x="188" y="38"/>
                  <a:pt x="190" y="38"/>
                </a:cubicBezTo>
                <a:cubicBezTo>
                  <a:pt x="193" y="38"/>
                  <a:pt x="195" y="37"/>
                  <a:pt x="197" y="36"/>
                </a:cubicBezTo>
                <a:cubicBezTo>
                  <a:pt x="198" y="34"/>
                  <a:pt x="199" y="32"/>
                  <a:pt x="199" y="30"/>
                </a:cubicBezTo>
                <a:cubicBezTo>
                  <a:pt x="199" y="27"/>
                  <a:pt x="198" y="25"/>
                  <a:pt x="197" y="23"/>
                </a:cubicBezTo>
                <a:cubicBezTo>
                  <a:pt x="195" y="22"/>
                  <a:pt x="193" y="21"/>
                  <a:pt x="190" y="21"/>
                </a:cubicBezTo>
                <a:cubicBezTo>
                  <a:pt x="188" y="21"/>
                  <a:pt x="186" y="22"/>
                  <a:pt x="184" y="23"/>
                </a:cubicBezTo>
                <a:cubicBezTo>
                  <a:pt x="182" y="25"/>
                  <a:pt x="182" y="27"/>
                  <a:pt x="182" y="30"/>
                </a:cubicBezTo>
                <a:close/>
                <a:moveTo>
                  <a:pt x="182" y="64"/>
                </a:moveTo>
                <a:cubicBezTo>
                  <a:pt x="182" y="66"/>
                  <a:pt x="182" y="68"/>
                  <a:pt x="184" y="70"/>
                </a:cubicBezTo>
                <a:cubicBezTo>
                  <a:pt x="186" y="72"/>
                  <a:pt x="188" y="73"/>
                  <a:pt x="190" y="73"/>
                </a:cubicBezTo>
                <a:cubicBezTo>
                  <a:pt x="193" y="73"/>
                  <a:pt x="195" y="72"/>
                  <a:pt x="197" y="70"/>
                </a:cubicBezTo>
                <a:cubicBezTo>
                  <a:pt x="198" y="68"/>
                  <a:pt x="199" y="66"/>
                  <a:pt x="199" y="64"/>
                </a:cubicBezTo>
                <a:cubicBezTo>
                  <a:pt x="199" y="62"/>
                  <a:pt x="198" y="60"/>
                  <a:pt x="197" y="58"/>
                </a:cubicBezTo>
                <a:cubicBezTo>
                  <a:pt x="195" y="56"/>
                  <a:pt x="193" y="56"/>
                  <a:pt x="190" y="56"/>
                </a:cubicBezTo>
                <a:cubicBezTo>
                  <a:pt x="188" y="56"/>
                  <a:pt x="186" y="56"/>
                  <a:pt x="184" y="58"/>
                </a:cubicBezTo>
                <a:cubicBezTo>
                  <a:pt x="182" y="60"/>
                  <a:pt x="182" y="62"/>
                  <a:pt x="182" y="64"/>
                </a:cubicBezTo>
                <a:close/>
                <a:moveTo>
                  <a:pt x="202" y="41"/>
                </a:moveTo>
                <a:cubicBezTo>
                  <a:pt x="200" y="42"/>
                  <a:pt x="199" y="44"/>
                  <a:pt x="199" y="47"/>
                </a:cubicBezTo>
                <a:cubicBezTo>
                  <a:pt x="199" y="49"/>
                  <a:pt x="200" y="51"/>
                  <a:pt x="202" y="53"/>
                </a:cubicBezTo>
                <a:cubicBezTo>
                  <a:pt x="203" y="55"/>
                  <a:pt x="205" y="56"/>
                  <a:pt x="208" y="56"/>
                </a:cubicBezTo>
                <a:cubicBezTo>
                  <a:pt x="210" y="56"/>
                  <a:pt x="212" y="55"/>
                  <a:pt x="214" y="53"/>
                </a:cubicBezTo>
                <a:cubicBezTo>
                  <a:pt x="215" y="51"/>
                  <a:pt x="216" y="49"/>
                  <a:pt x="216" y="47"/>
                </a:cubicBezTo>
                <a:cubicBezTo>
                  <a:pt x="216" y="45"/>
                  <a:pt x="215" y="42"/>
                  <a:pt x="214" y="41"/>
                </a:cubicBezTo>
                <a:cubicBezTo>
                  <a:pt x="212" y="39"/>
                  <a:pt x="210" y="38"/>
                  <a:pt x="207" y="38"/>
                </a:cubicBezTo>
                <a:cubicBezTo>
                  <a:pt x="205" y="38"/>
                  <a:pt x="203" y="39"/>
                  <a:pt x="202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433546" y="3077154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61"/>
          <p:cNvSpPr txBox="1"/>
          <p:nvPr/>
        </p:nvSpPr>
        <p:spPr>
          <a:xfrm>
            <a:off x="8505774" y="3401865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422546" y="2478081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TextBox 70"/>
          <p:cNvSpPr txBox="1"/>
          <p:nvPr/>
        </p:nvSpPr>
        <p:spPr>
          <a:xfrm>
            <a:off x="1016128" y="2802791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8433546" y="453564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TextBox 61"/>
          <p:cNvSpPr txBox="1"/>
          <p:nvPr/>
        </p:nvSpPr>
        <p:spPr>
          <a:xfrm>
            <a:off x="8505774" y="486036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1422546" y="3936576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70"/>
          <p:cNvSpPr txBox="1"/>
          <p:nvPr/>
        </p:nvSpPr>
        <p:spPr>
          <a:xfrm>
            <a:off x="1016128" y="4261286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4665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801435" y="824146"/>
            <a:ext cx="3281680" cy="1015663"/>
            <a:chOff x="6797040" y="482600"/>
            <a:chExt cx="3281680" cy="1015663"/>
          </a:xfrm>
        </p:grpSpPr>
        <p:sp>
          <p:nvSpPr>
            <p:cNvPr id="3" name="文本框 2"/>
            <p:cNvSpPr txBox="1"/>
            <p:nvPr/>
          </p:nvSpPr>
          <p:spPr>
            <a:xfrm>
              <a:off x="6797040" y="482600"/>
              <a:ext cx="18288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519574" y="1159709"/>
              <a:ext cx="1559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u="sng" spc="15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CONSTENS</a:t>
              </a:r>
              <a:endParaRPr lang="zh-CN" altLang="en-US" sz="1600" u="sng" spc="15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00395" y="2364155"/>
            <a:ext cx="4358640" cy="589280"/>
            <a:chOff x="6238240" y="2062480"/>
            <a:chExt cx="4358640" cy="589280"/>
          </a:xfrm>
        </p:grpSpPr>
        <p:grpSp>
          <p:nvGrpSpPr>
            <p:cNvPr id="6" name="组合 5"/>
            <p:cNvGrpSpPr/>
            <p:nvPr/>
          </p:nvGrpSpPr>
          <p:grpSpPr>
            <a:xfrm>
              <a:off x="6238240" y="2062480"/>
              <a:ext cx="701040" cy="589280"/>
              <a:chOff x="6132889" y="1991360"/>
              <a:chExt cx="701040" cy="589280"/>
            </a:xfrm>
          </p:grpSpPr>
          <p:sp>
            <p:nvSpPr>
              <p:cNvPr id="9" name="圆角矩形 11"/>
              <p:cNvSpPr/>
              <p:nvPr/>
            </p:nvSpPr>
            <p:spPr>
              <a:xfrm>
                <a:off x="6188769" y="1991360"/>
                <a:ext cx="589280" cy="589280"/>
              </a:xfrm>
              <a:prstGeom prst="roundRect">
                <a:avLst/>
              </a:prstGeom>
              <a:solidFill>
                <a:srgbClr val="4A4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6132889" y="2024390"/>
                <a:ext cx="7010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6995160" y="2062480"/>
              <a:ext cx="36017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spc="15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7068958" y="2647255"/>
              <a:ext cx="3398243" cy="0"/>
            </a:xfrm>
            <a:prstGeom prst="line">
              <a:avLst/>
            </a:prstGeom>
            <a:ln>
              <a:solidFill>
                <a:srgbClr val="0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7100395" y="3388360"/>
            <a:ext cx="4358640" cy="589280"/>
            <a:chOff x="6238240" y="2062480"/>
            <a:chExt cx="4358640" cy="589280"/>
          </a:xfrm>
        </p:grpSpPr>
        <p:grpSp>
          <p:nvGrpSpPr>
            <p:cNvPr id="12" name="组合 11"/>
            <p:cNvGrpSpPr/>
            <p:nvPr/>
          </p:nvGrpSpPr>
          <p:grpSpPr>
            <a:xfrm>
              <a:off x="6238240" y="2062480"/>
              <a:ext cx="701040" cy="589280"/>
              <a:chOff x="6132889" y="1991360"/>
              <a:chExt cx="701040" cy="589280"/>
            </a:xfrm>
          </p:grpSpPr>
          <p:sp>
            <p:nvSpPr>
              <p:cNvPr id="15" name="圆角矩形 23"/>
              <p:cNvSpPr/>
              <p:nvPr/>
            </p:nvSpPr>
            <p:spPr>
              <a:xfrm>
                <a:off x="6188769" y="1991360"/>
                <a:ext cx="589280" cy="589280"/>
              </a:xfrm>
              <a:prstGeom prst="roundRect">
                <a:avLst/>
              </a:prstGeom>
              <a:solidFill>
                <a:srgbClr val="4A4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132889" y="2024390"/>
                <a:ext cx="7010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6995160" y="2062480"/>
              <a:ext cx="36017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spc="15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7068958" y="2647255"/>
              <a:ext cx="3398243" cy="0"/>
            </a:xfrm>
            <a:prstGeom prst="line">
              <a:avLst/>
            </a:prstGeom>
            <a:ln>
              <a:solidFill>
                <a:srgbClr val="0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7100395" y="4384040"/>
            <a:ext cx="4358640" cy="589280"/>
            <a:chOff x="6238240" y="2062480"/>
            <a:chExt cx="4358640" cy="589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6238240" y="2062480"/>
              <a:ext cx="701040" cy="589280"/>
              <a:chOff x="6132889" y="1991360"/>
              <a:chExt cx="701040" cy="589280"/>
            </a:xfrm>
          </p:grpSpPr>
          <p:sp>
            <p:nvSpPr>
              <p:cNvPr id="21" name="圆角矩形 29"/>
              <p:cNvSpPr/>
              <p:nvPr/>
            </p:nvSpPr>
            <p:spPr>
              <a:xfrm>
                <a:off x="6188769" y="1991360"/>
                <a:ext cx="589280" cy="589280"/>
              </a:xfrm>
              <a:prstGeom prst="roundRect">
                <a:avLst/>
              </a:prstGeom>
              <a:solidFill>
                <a:srgbClr val="4A4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6132889" y="2024390"/>
                <a:ext cx="7010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6995160" y="2062480"/>
              <a:ext cx="36017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spc="15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7068958" y="2647255"/>
              <a:ext cx="3398243" cy="0"/>
            </a:xfrm>
            <a:prstGeom prst="line">
              <a:avLst/>
            </a:prstGeom>
            <a:ln>
              <a:solidFill>
                <a:srgbClr val="0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7100395" y="5375215"/>
            <a:ext cx="4358640" cy="589280"/>
            <a:chOff x="6238240" y="2062480"/>
            <a:chExt cx="4358640" cy="589280"/>
          </a:xfrm>
        </p:grpSpPr>
        <p:grpSp>
          <p:nvGrpSpPr>
            <p:cNvPr id="24" name="组合 23"/>
            <p:cNvGrpSpPr/>
            <p:nvPr/>
          </p:nvGrpSpPr>
          <p:grpSpPr>
            <a:xfrm>
              <a:off x="6238240" y="2062480"/>
              <a:ext cx="701040" cy="589280"/>
              <a:chOff x="6132889" y="1991360"/>
              <a:chExt cx="701040" cy="589280"/>
            </a:xfrm>
          </p:grpSpPr>
          <p:sp>
            <p:nvSpPr>
              <p:cNvPr id="27" name="圆角矩形 35"/>
              <p:cNvSpPr/>
              <p:nvPr/>
            </p:nvSpPr>
            <p:spPr>
              <a:xfrm>
                <a:off x="6188769" y="1991360"/>
                <a:ext cx="589280" cy="589280"/>
              </a:xfrm>
              <a:prstGeom prst="roundRect">
                <a:avLst/>
              </a:prstGeom>
              <a:solidFill>
                <a:srgbClr val="4A4A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132889" y="2024390"/>
                <a:ext cx="7010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6995160" y="2062480"/>
              <a:ext cx="36017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spc="15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7068958" y="2647255"/>
              <a:ext cx="3398243" cy="0"/>
            </a:xfrm>
            <a:prstGeom prst="line">
              <a:avLst/>
            </a:prstGeom>
            <a:ln>
              <a:solidFill>
                <a:srgbClr val="0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4313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7060213" y="1511149"/>
            <a:ext cx="2935167" cy="3116997"/>
            <a:chOff x="6819593" y="1214376"/>
            <a:chExt cx="3052489" cy="3241587"/>
          </a:xfrm>
        </p:grpSpPr>
        <p:grpSp>
          <p:nvGrpSpPr>
            <p:cNvPr id="2" name="Group 45"/>
            <p:cNvGrpSpPr/>
            <p:nvPr/>
          </p:nvGrpSpPr>
          <p:grpSpPr>
            <a:xfrm>
              <a:off x="6819593" y="1214376"/>
              <a:ext cx="3052489" cy="3114679"/>
              <a:chOff x="5144977" y="929194"/>
              <a:chExt cx="2475022" cy="2525446"/>
            </a:xfrm>
            <a:solidFill>
              <a:srgbClr val="895881"/>
            </a:solidFill>
          </p:grpSpPr>
          <p:sp>
            <p:nvSpPr>
              <p:cNvPr id="3" name="Rectangle 2"/>
              <p:cNvSpPr/>
              <p:nvPr/>
            </p:nvSpPr>
            <p:spPr bwMode="auto">
              <a:xfrm rot="13500000">
                <a:off x="5633321" y="1875554"/>
                <a:ext cx="1090742" cy="2067430"/>
              </a:xfrm>
              <a:prstGeom prst="rect">
                <a:avLst/>
              </a:prstGeom>
              <a:solidFill>
                <a:srgbClr val="4A4A4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" name="Isosceles Triangle 3"/>
              <p:cNvSpPr/>
              <p:nvPr/>
            </p:nvSpPr>
            <p:spPr bwMode="auto">
              <a:xfrm rot="2700000">
                <a:off x="6247517" y="1454261"/>
                <a:ext cx="1897550" cy="847415"/>
              </a:xfrm>
              <a:prstGeom prst="triangle">
                <a:avLst>
                  <a:gd name="adj" fmla="val 47444"/>
                </a:avLst>
              </a:prstGeom>
              <a:solidFill>
                <a:srgbClr val="4A4A4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66" name="Freeform 37"/>
            <p:cNvSpPr>
              <a:spLocks noEditPoints="1"/>
            </p:cNvSpPr>
            <p:nvPr/>
          </p:nvSpPr>
          <p:spPr bwMode="auto">
            <a:xfrm>
              <a:off x="7511475" y="3890502"/>
              <a:ext cx="569408" cy="565461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452209" y="2642158"/>
            <a:ext cx="1324518" cy="1641692"/>
            <a:chOff x="6142833" y="2554042"/>
            <a:chExt cx="1377461" cy="1707312"/>
          </a:xfrm>
        </p:grpSpPr>
        <p:grpSp>
          <p:nvGrpSpPr>
            <p:cNvPr id="7" name="Group 25"/>
            <p:cNvGrpSpPr/>
            <p:nvPr/>
          </p:nvGrpSpPr>
          <p:grpSpPr>
            <a:xfrm rot="18900000">
              <a:off x="6142833" y="2554042"/>
              <a:ext cx="1377461" cy="1707312"/>
              <a:chOff x="4800600" y="1504950"/>
              <a:chExt cx="1371600" cy="1700048"/>
            </a:xfrm>
            <a:solidFill>
              <a:srgbClr val="00BBD6"/>
            </a:solidFill>
          </p:grpSpPr>
          <p:sp>
            <p:nvSpPr>
              <p:cNvPr id="8" name="Rectangle 7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rgbClr val="22222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rgbClr val="22222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6491680" y="2902131"/>
              <a:ext cx="617799" cy="517344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64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5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5357045" y="3513046"/>
            <a:ext cx="1641693" cy="1324518"/>
            <a:chOff x="5003894" y="3459740"/>
            <a:chExt cx="1707313" cy="1377461"/>
          </a:xfrm>
        </p:grpSpPr>
        <p:grpSp>
          <p:nvGrpSpPr>
            <p:cNvPr id="10" name="Group 22"/>
            <p:cNvGrpSpPr/>
            <p:nvPr/>
          </p:nvGrpSpPr>
          <p:grpSpPr>
            <a:xfrm rot="13500000">
              <a:off x="5168820" y="3294814"/>
              <a:ext cx="1377461" cy="1707313"/>
              <a:chOff x="4800600" y="1504950"/>
              <a:chExt cx="1371600" cy="1700048"/>
            </a:xfrm>
            <a:solidFill>
              <a:srgbClr val="937963"/>
            </a:solidFill>
          </p:grpSpPr>
          <p:sp>
            <p:nvSpPr>
              <p:cNvPr id="11" name="Rectangle 10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rgbClr val="4A4A4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rgbClr val="4A4A4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62" name="Freeform 101"/>
            <p:cNvSpPr>
              <a:spLocks noEditPoints="1"/>
            </p:cNvSpPr>
            <p:nvPr/>
          </p:nvSpPr>
          <p:spPr bwMode="auto">
            <a:xfrm>
              <a:off x="5461537" y="4081844"/>
              <a:ext cx="581051" cy="537569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579059" y="2642157"/>
            <a:ext cx="1324518" cy="1641692"/>
            <a:chOff x="4194811" y="2554041"/>
            <a:chExt cx="1377461" cy="1707312"/>
          </a:xfrm>
        </p:grpSpPr>
        <p:grpSp>
          <p:nvGrpSpPr>
            <p:cNvPr id="13" name="Group 19"/>
            <p:cNvGrpSpPr/>
            <p:nvPr/>
          </p:nvGrpSpPr>
          <p:grpSpPr>
            <a:xfrm rot="18900000">
              <a:off x="4194811" y="2554041"/>
              <a:ext cx="1377461" cy="1707312"/>
              <a:chOff x="4800600" y="1504950"/>
              <a:chExt cx="1371600" cy="1700048"/>
            </a:xfrm>
            <a:solidFill>
              <a:srgbClr val="F23B48"/>
            </a:solidFill>
          </p:grpSpPr>
          <p:sp>
            <p:nvSpPr>
              <p:cNvPr id="14" name="Rectangle 13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rgbClr val="22222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5" name="Isosceles Triangle 14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rgbClr val="22222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67" name="Freeform 37"/>
            <p:cNvSpPr>
              <a:spLocks noEditPoints="1"/>
            </p:cNvSpPr>
            <p:nvPr/>
          </p:nvSpPr>
          <p:spPr bwMode="auto">
            <a:xfrm rot="1263101">
              <a:off x="4560133" y="2974829"/>
              <a:ext cx="521567" cy="525139"/>
            </a:xfrm>
            <a:custGeom>
              <a:avLst/>
              <a:gdLst>
                <a:gd name="T0" fmla="*/ 62 w 62"/>
                <a:gd name="T1" fmla="*/ 62 h 62"/>
                <a:gd name="T2" fmla="*/ 57 w 62"/>
                <a:gd name="T3" fmla="*/ 46 h 62"/>
                <a:gd name="T4" fmla="*/ 57 w 62"/>
                <a:gd name="T5" fmla="*/ 46 h 62"/>
                <a:gd name="T6" fmla="*/ 15 w 62"/>
                <a:gd name="T7" fmla="*/ 5 h 62"/>
                <a:gd name="T8" fmla="*/ 15 w 62"/>
                <a:gd name="T9" fmla="*/ 5 h 62"/>
                <a:gd name="T10" fmla="*/ 15 w 62"/>
                <a:gd name="T11" fmla="*/ 4 h 62"/>
                <a:gd name="T12" fmla="*/ 3 w 62"/>
                <a:gd name="T13" fmla="*/ 3 h 62"/>
                <a:gd name="T14" fmla="*/ 5 w 62"/>
                <a:gd name="T15" fmla="*/ 15 h 62"/>
                <a:gd name="T16" fmla="*/ 5 w 62"/>
                <a:gd name="T17" fmla="*/ 15 h 62"/>
                <a:gd name="T18" fmla="*/ 5 w 62"/>
                <a:gd name="T19" fmla="*/ 15 h 62"/>
                <a:gd name="T20" fmla="*/ 47 w 62"/>
                <a:gd name="T21" fmla="*/ 57 h 62"/>
                <a:gd name="T22" fmla="*/ 47 w 62"/>
                <a:gd name="T23" fmla="*/ 57 h 62"/>
                <a:gd name="T24" fmla="*/ 62 w 62"/>
                <a:gd name="T25" fmla="*/ 62 h 62"/>
                <a:gd name="T26" fmla="*/ 56 w 62"/>
                <a:gd name="T27" fmla="*/ 48 h 62"/>
                <a:gd name="T28" fmla="*/ 58 w 62"/>
                <a:gd name="T29" fmla="*/ 54 h 62"/>
                <a:gd name="T30" fmla="*/ 54 w 62"/>
                <a:gd name="T31" fmla="*/ 58 h 62"/>
                <a:gd name="T32" fmla="*/ 49 w 62"/>
                <a:gd name="T33" fmla="*/ 56 h 62"/>
                <a:gd name="T34" fmla="*/ 56 w 62"/>
                <a:gd name="T35" fmla="*/ 48 h 62"/>
                <a:gd name="T36" fmla="*/ 54 w 62"/>
                <a:gd name="T37" fmla="*/ 46 h 62"/>
                <a:gd name="T38" fmla="*/ 51 w 62"/>
                <a:gd name="T39" fmla="*/ 49 h 62"/>
                <a:gd name="T40" fmla="*/ 12 w 62"/>
                <a:gd name="T41" fmla="*/ 10 h 62"/>
                <a:gd name="T42" fmla="*/ 15 w 62"/>
                <a:gd name="T43" fmla="*/ 7 h 62"/>
                <a:gd name="T44" fmla="*/ 54 w 62"/>
                <a:gd name="T45" fmla="*/ 46 h 62"/>
                <a:gd name="T46" fmla="*/ 7 w 62"/>
                <a:gd name="T47" fmla="*/ 15 h 62"/>
                <a:gd name="T48" fmla="*/ 10 w 62"/>
                <a:gd name="T49" fmla="*/ 12 h 62"/>
                <a:gd name="T50" fmla="*/ 50 w 62"/>
                <a:gd name="T51" fmla="*/ 51 h 62"/>
                <a:gd name="T52" fmla="*/ 47 w 62"/>
                <a:gd name="T53" fmla="*/ 54 h 62"/>
                <a:gd name="T54" fmla="*/ 7 w 62"/>
                <a:gd name="T55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57" y="46"/>
                    <a:pt x="57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1" y="1"/>
                    <a:pt x="6" y="0"/>
                    <a:pt x="3" y="3"/>
                  </a:cubicBezTo>
                  <a:cubicBezTo>
                    <a:pt x="0" y="6"/>
                    <a:pt x="1" y="11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lnTo>
                    <a:pt x="62" y="62"/>
                  </a:lnTo>
                  <a:close/>
                  <a:moveTo>
                    <a:pt x="56" y="48"/>
                  </a:moveTo>
                  <a:cubicBezTo>
                    <a:pt x="57" y="49"/>
                    <a:pt x="57" y="51"/>
                    <a:pt x="58" y="54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1" y="57"/>
                    <a:pt x="49" y="56"/>
                    <a:pt x="49" y="56"/>
                  </a:cubicBezTo>
                  <a:cubicBezTo>
                    <a:pt x="49" y="55"/>
                    <a:pt x="56" y="49"/>
                    <a:pt x="56" y="48"/>
                  </a:cubicBezTo>
                  <a:close/>
                  <a:moveTo>
                    <a:pt x="54" y="46"/>
                  </a:moveTo>
                  <a:cubicBezTo>
                    <a:pt x="54" y="47"/>
                    <a:pt x="53" y="48"/>
                    <a:pt x="51" y="4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9"/>
                    <a:pt x="15" y="8"/>
                    <a:pt x="15" y="7"/>
                  </a:cubicBezTo>
                  <a:cubicBezTo>
                    <a:pt x="16" y="8"/>
                    <a:pt x="53" y="45"/>
                    <a:pt x="54" y="46"/>
                  </a:cubicBezTo>
                  <a:close/>
                  <a:moveTo>
                    <a:pt x="7" y="15"/>
                  </a:moveTo>
                  <a:cubicBezTo>
                    <a:pt x="8" y="15"/>
                    <a:pt x="9" y="13"/>
                    <a:pt x="10" y="12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8" y="52"/>
                    <a:pt x="47" y="54"/>
                    <a:pt x="47" y="54"/>
                  </a:cubicBezTo>
                  <a:cubicBezTo>
                    <a:pt x="45" y="53"/>
                    <a:pt x="9" y="16"/>
                    <a:pt x="7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483896" y="3513046"/>
            <a:ext cx="1641693" cy="1324518"/>
            <a:chOff x="3055873" y="3459740"/>
            <a:chExt cx="1707313" cy="1377461"/>
          </a:xfrm>
        </p:grpSpPr>
        <p:grpSp>
          <p:nvGrpSpPr>
            <p:cNvPr id="16" name="Group 16"/>
            <p:cNvGrpSpPr/>
            <p:nvPr/>
          </p:nvGrpSpPr>
          <p:grpSpPr>
            <a:xfrm rot="13500000">
              <a:off x="3220799" y="3294814"/>
              <a:ext cx="1377461" cy="1707313"/>
              <a:chOff x="4800600" y="1504950"/>
              <a:chExt cx="1371600" cy="1700048"/>
            </a:xfrm>
            <a:solidFill>
              <a:srgbClr val="B2D235"/>
            </a:solidFill>
          </p:grpSpPr>
          <p:sp>
            <p:nvSpPr>
              <p:cNvPr id="17" name="Rectangle 16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rgbClr val="4A4A4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8" name="Isosceles Triangle 17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rgbClr val="4A4A4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3527950" y="3906879"/>
              <a:ext cx="616139" cy="721838"/>
              <a:chOff x="6492876" y="4329113"/>
              <a:chExt cx="379413" cy="444501"/>
            </a:xfrm>
            <a:solidFill>
              <a:schemeClr val="bg1"/>
            </a:solidFill>
          </p:grpSpPr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6630988" y="4329113"/>
                <a:ext cx="7938" cy="38100"/>
              </a:xfrm>
              <a:custGeom>
                <a:avLst/>
                <a:gdLst>
                  <a:gd name="T0" fmla="*/ 2 w 2"/>
                  <a:gd name="T1" fmla="*/ 10 h 10"/>
                  <a:gd name="T2" fmla="*/ 2 w 2"/>
                  <a:gd name="T3" fmla="*/ 0 h 10"/>
                  <a:gd name="T4" fmla="*/ 0 w 2"/>
                  <a:gd name="T5" fmla="*/ 2 h 10"/>
                  <a:gd name="T6" fmla="*/ 0 w 2"/>
                  <a:gd name="T7" fmla="*/ 8 h 10"/>
                  <a:gd name="T8" fmla="*/ 2 w 2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1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1" y="10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6707188" y="4329113"/>
                <a:ext cx="3175" cy="38100"/>
              </a:xfrm>
              <a:custGeom>
                <a:avLst/>
                <a:gdLst>
                  <a:gd name="T0" fmla="*/ 1 w 1"/>
                  <a:gd name="T1" fmla="*/ 8 h 10"/>
                  <a:gd name="T2" fmla="*/ 1 w 1"/>
                  <a:gd name="T3" fmla="*/ 2 h 10"/>
                  <a:gd name="T4" fmla="*/ 0 w 1"/>
                  <a:gd name="T5" fmla="*/ 0 h 10"/>
                  <a:gd name="T6" fmla="*/ 0 w 1"/>
                  <a:gd name="T7" fmla="*/ 10 h 10"/>
                  <a:gd name="T8" fmla="*/ 1 w 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1" y="8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0"/>
                      <a:pt x="1" y="9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6" name="Rectangle 15"/>
              <p:cNvSpPr>
                <a:spLocks noChangeArrowheads="1"/>
              </p:cNvSpPr>
              <p:nvPr/>
            </p:nvSpPr>
            <p:spPr bwMode="auto">
              <a:xfrm>
                <a:off x="6696076" y="4329113"/>
                <a:ext cx="6350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7" name="Rectangle 16"/>
              <p:cNvSpPr>
                <a:spLocks noChangeArrowheads="1"/>
              </p:cNvSpPr>
              <p:nvPr/>
            </p:nvSpPr>
            <p:spPr bwMode="auto">
              <a:xfrm>
                <a:off x="6683376" y="4329113"/>
                <a:ext cx="793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8" name="Rectangle 17"/>
              <p:cNvSpPr>
                <a:spLocks noChangeArrowheads="1"/>
              </p:cNvSpPr>
              <p:nvPr/>
            </p:nvSpPr>
            <p:spPr bwMode="auto">
              <a:xfrm>
                <a:off x="6672263" y="4329113"/>
                <a:ext cx="793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9" name="Freeform 18"/>
              <p:cNvSpPr>
                <a:spLocks/>
              </p:cNvSpPr>
              <p:nvPr/>
            </p:nvSpPr>
            <p:spPr bwMode="auto">
              <a:xfrm>
                <a:off x="6665913" y="4329113"/>
                <a:ext cx="3175" cy="41275"/>
              </a:xfrm>
              <a:custGeom>
                <a:avLst/>
                <a:gdLst>
                  <a:gd name="T0" fmla="*/ 2 w 2"/>
                  <a:gd name="T1" fmla="*/ 0 h 26"/>
                  <a:gd name="T2" fmla="*/ 0 w 2"/>
                  <a:gd name="T3" fmla="*/ 0 h 26"/>
                  <a:gd name="T4" fmla="*/ 0 w 2"/>
                  <a:gd name="T5" fmla="*/ 24 h 26"/>
                  <a:gd name="T6" fmla="*/ 2 w 2"/>
                  <a:gd name="T7" fmla="*/ 26 h 26"/>
                  <a:gd name="T8" fmla="*/ 2 w 2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6">
                    <a:moveTo>
                      <a:pt x="2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" y="2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0" name="Rectangle 19"/>
              <p:cNvSpPr>
                <a:spLocks noChangeArrowheads="1"/>
              </p:cNvSpPr>
              <p:nvPr/>
            </p:nvSpPr>
            <p:spPr bwMode="auto">
              <a:xfrm>
                <a:off x="6653213" y="4329113"/>
                <a:ext cx="4763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1" name="Rectangle 20"/>
              <p:cNvSpPr>
                <a:spLocks noChangeArrowheads="1"/>
              </p:cNvSpPr>
              <p:nvPr/>
            </p:nvSpPr>
            <p:spPr bwMode="auto">
              <a:xfrm>
                <a:off x="6642101" y="4329113"/>
                <a:ext cx="7938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2" name="Rectangle 21"/>
              <p:cNvSpPr>
                <a:spLocks noChangeArrowheads="1"/>
              </p:cNvSpPr>
              <p:nvPr/>
            </p:nvSpPr>
            <p:spPr bwMode="auto">
              <a:xfrm>
                <a:off x="6677026" y="4433888"/>
                <a:ext cx="11113" cy="53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3" name="Freeform 22"/>
              <p:cNvSpPr>
                <a:spLocks/>
              </p:cNvSpPr>
              <p:nvPr/>
            </p:nvSpPr>
            <p:spPr bwMode="auto">
              <a:xfrm>
                <a:off x="6751638" y="4479926"/>
                <a:ext cx="44450" cy="41275"/>
              </a:xfrm>
              <a:custGeom>
                <a:avLst/>
                <a:gdLst>
                  <a:gd name="T0" fmla="*/ 28 w 28"/>
                  <a:gd name="T1" fmla="*/ 5 h 26"/>
                  <a:gd name="T2" fmla="*/ 24 w 28"/>
                  <a:gd name="T3" fmla="*/ 0 h 26"/>
                  <a:gd name="T4" fmla="*/ 0 w 28"/>
                  <a:gd name="T5" fmla="*/ 21 h 26"/>
                  <a:gd name="T6" fmla="*/ 5 w 28"/>
                  <a:gd name="T7" fmla="*/ 26 h 26"/>
                  <a:gd name="T8" fmla="*/ 28 w 28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6">
                    <a:moveTo>
                      <a:pt x="28" y="5"/>
                    </a:moveTo>
                    <a:lnTo>
                      <a:pt x="24" y="0"/>
                    </a:lnTo>
                    <a:lnTo>
                      <a:pt x="0" y="21"/>
                    </a:lnTo>
                    <a:lnTo>
                      <a:pt x="5" y="26"/>
                    </a:lnTo>
                    <a:lnTo>
                      <a:pt x="2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4" name="Freeform 23"/>
              <p:cNvSpPr>
                <a:spLocks/>
              </p:cNvSpPr>
              <p:nvPr/>
            </p:nvSpPr>
            <p:spPr bwMode="auto">
              <a:xfrm>
                <a:off x="6575426" y="4476751"/>
                <a:ext cx="44450" cy="41275"/>
              </a:xfrm>
              <a:custGeom>
                <a:avLst/>
                <a:gdLst>
                  <a:gd name="T0" fmla="*/ 28 w 28"/>
                  <a:gd name="T1" fmla="*/ 21 h 26"/>
                  <a:gd name="T2" fmla="*/ 5 w 28"/>
                  <a:gd name="T3" fmla="*/ 0 h 26"/>
                  <a:gd name="T4" fmla="*/ 0 w 28"/>
                  <a:gd name="T5" fmla="*/ 4 h 26"/>
                  <a:gd name="T6" fmla="*/ 23 w 28"/>
                  <a:gd name="T7" fmla="*/ 26 h 26"/>
                  <a:gd name="T8" fmla="*/ 28 w 28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6">
                    <a:moveTo>
                      <a:pt x="28" y="21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23" y="26"/>
                    </a:lnTo>
                    <a:lnTo>
                      <a:pt x="28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5" name="Rectangle 24"/>
              <p:cNvSpPr>
                <a:spLocks noChangeArrowheads="1"/>
              </p:cNvSpPr>
              <p:nvPr/>
            </p:nvSpPr>
            <p:spPr bwMode="auto">
              <a:xfrm>
                <a:off x="6778626" y="4578351"/>
                <a:ext cx="52388" cy="11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6" name="Rectangle 25"/>
              <p:cNvSpPr>
                <a:spLocks noChangeArrowheads="1"/>
              </p:cNvSpPr>
              <p:nvPr/>
            </p:nvSpPr>
            <p:spPr bwMode="auto">
              <a:xfrm>
                <a:off x="6537326" y="4578351"/>
                <a:ext cx="49213" cy="11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7" name="Freeform 26"/>
              <p:cNvSpPr>
                <a:spLocks noEditPoints="1"/>
              </p:cNvSpPr>
              <p:nvPr/>
            </p:nvSpPr>
            <p:spPr bwMode="auto">
              <a:xfrm>
                <a:off x="6657976" y="4529138"/>
                <a:ext cx="49213" cy="90488"/>
              </a:xfrm>
              <a:custGeom>
                <a:avLst/>
                <a:gdLst>
                  <a:gd name="T0" fmla="*/ 9 w 13"/>
                  <a:gd name="T1" fmla="*/ 11 h 24"/>
                  <a:gd name="T2" fmla="*/ 6 w 13"/>
                  <a:gd name="T3" fmla="*/ 0 h 24"/>
                  <a:gd name="T4" fmla="*/ 4 w 13"/>
                  <a:gd name="T5" fmla="*/ 12 h 24"/>
                  <a:gd name="T6" fmla="*/ 0 w 13"/>
                  <a:gd name="T7" fmla="*/ 18 h 24"/>
                  <a:gd name="T8" fmla="*/ 7 w 13"/>
                  <a:gd name="T9" fmla="*/ 24 h 24"/>
                  <a:gd name="T10" fmla="*/ 13 w 13"/>
                  <a:gd name="T11" fmla="*/ 17 h 24"/>
                  <a:gd name="T12" fmla="*/ 9 w 13"/>
                  <a:gd name="T13" fmla="*/ 11 h 24"/>
                  <a:gd name="T14" fmla="*/ 7 w 13"/>
                  <a:gd name="T15" fmla="*/ 21 h 24"/>
                  <a:gd name="T16" fmla="*/ 3 w 13"/>
                  <a:gd name="T17" fmla="*/ 17 h 24"/>
                  <a:gd name="T18" fmla="*/ 7 w 13"/>
                  <a:gd name="T19" fmla="*/ 14 h 24"/>
                  <a:gd name="T20" fmla="*/ 10 w 13"/>
                  <a:gd name="T21" fmla="*/ 17 h 24"/>
                  <a:gd name="T22" fmla="*/ 7 w 13"/>
                  <a:gd name="T23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24">
                    <a:moveTo>
                      <a:pt x="9" y="11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" y="13"/>
                      <a:pt x="0" y="15"/>
                      <a:pt x="0" y="18"/>
                    </a:cubicBezTo>
                    <a:cubicBezTo>
                      <a:pt x="0" y="21"/>
                      <a:pt x="3" y="24"/>
                      <a:pt x="7" y="24"/>
                    </a:cubicBezTo>
                    <a:cubicBezTo>
                      <a:pt x="10" y="24"/>
                      <a:pt x="13" y="21"/>
                      <a:pt x="13" y="17"/>
                    </a:cubicBezTo>
                    <a:cubicBezTo>
                      <a:pt x="13" y="15"/>
                      <a:pt x="12" y="12"/>
                      <a:pt x="9" y="11"/>
                    </a:cubicBezTo>
                    <a:close/>
                    <a:moveTo>
                      <a:pt x="7" y="21"/>
                    </a:moveTo>
                    <a:cubicBezTo>
                      <a:pt x="5" y="21"/>
                      <a:pt x="3" y="19"/>
                      <a:pt x="3" y="17"/>
                    </a:cubicBezTo>
                    <a:cubicBezTo>
                      <a:pt x="3" y="15"/>
                      <a:pt x="5" y="14"/>
                      <a:pt x="7" y="14"/>
                    </a:cubicBezTo>
                    <a:cubicBezTo>
                      <a:pt x="9" y="14"/>
                      <a:pt x="10" y="15"/>
                      <a:pt x="10" y="17"/>
                    </a:cubicBezTo>
                    <a:cubicBezTo>
                      <a:pt x="10" y="19"/>
                      <a:pt x="9" y="21"/>
                      <a:pt x="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8" name="Freeform 27"/>
              <p:cNvSpPr>
                <a:spLocks/>
              </p:cNvSpPr>
              <p:nvPr/>
            </p:nvSpPr>
            <p:spPr bwMode="auto">
              <a:xfrm>
                <a:off x="6743701" y="4645026"/>
                <a:ext cx="46038" cy="46038"/>
              </a:xfrm>
              <a:custGeom>
                <a:avLst/>
                <a:gdLst>
                  <a:gd name="T0" fmla="*/ 0 w 29"/>
                  <a:gd name="T1" fmla="*/ 5 h 29"/>
                  <a:gd name="T2" fmla="*/ 24 w 29"/>
                  <a:gd name="T3" fmla="*/ 29 h 29"/>
                  <a:gd name="T4" fmla="*/ 29 w 29"/>
                  <a:gd name="T5" fmla="*/ 24 h 29"/>
                  <a:gd name="T6" fmla="*/ 5 w 29"/>
                  <a:gd name="T7" fmla="*/ 0 h 29"/>
                  <a:gd name="T8" fmla="*/ 0 w 29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0" y="5"/>
                    </a:moveTo>
                    <a:lnTo>
                      <a:pt x="24" y="29"/>
                    </a:lnTo>
                    <a:lnTo>
                      <a:pt x="29" y="24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9" name="Freeform 28"/>
              <p:cNvSpPr>
                <a:spLocks/>
              </p:cNvSpPr>
              <p:nvPr/>
            </p:nvSpPr>
            <p:spPr bwMode="auto">
              <a:xfrm>
                <a:off x="6578601" y="4649788"/>
                <a:ext cx="46038" cy="44450"/>
              </a:xfrm>
              <a:custGeom>
                <a:avLst/>
                <a:gdLst>
                  <a:gd name="T0" fmla="*/ 0 w 29"/>
                  <a:gd name="T1" fmla="*/ 23 h 28"/>
                  <a:gd name="T2" fmla="*/ 5 w 29"/>
                  <a:gd name="T3" fmla="*/ 28 h 28"/>
                  <a:gd name="T4" fmla="*/ 29 w 29"/>
                  <a:gd name="T5" fmla="*/ 4 h 28"/>
                  <a:gd name="T6" fmla="*/ 24 w 29"/>
                  <a:gd name="T7" fmla="*/ 0 h 28"/>
                  <a:gd name="T8" fmla="*/ 0 w 29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0" y="23"/>
                    </a:moveTo>
                    <a:lnTo>
                      <a:pt x="5" y="28"/>
                    </a:lnTo>
                    <a:lnTo>
                      <a:pt x="29" y="4"/>
                    </a:lnTo>
                    <a:lnTo>
                      <a:pt x="24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0" name="Rectangle 29"/>
              <p:cNvSpPr>
                <a:spLocks noChangeArrowheads="1"/>
              </p:cNvSpPr>
              <p:nvPr/>
            </p:nvSpPr>
            <p:spPr bwMode="auto">
              <a:xfrm>
                <a:off x="6677026" y="4679951"/>
                <a:ext cx="11113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1" name="Freeform 30"/>
              <p:cNvSpPr>
                <a:spLocks noEditPoints="1"/>
              </p:cNvSpPr>
              <p:nvPr/>
            </p:nvSpPr>
            <p:spPr bwMode="auto">
              <a:xfrm>
                <a:off x="6492876" y="4378326"/>
                <a:ext cx="379413" cy="395288"/>
              </a:xfrm>
              <a:custGeom>
                <a:avLst/>
                <a:gdLst>
                  <a:gd name="T0" fmla="*/ 51 w 101"/>
                  <a:gd name="T1" fmla="*/ 4 h 105"/>
                  <a:gd name="T2" fmla="*/ 51 w 101"/>
                  <a:gd name="T3" fmla="*/ 0 h 105"/>
                  <a:gd name="T4" fmla="*/ 45 w 101"/>
                  <a:gd name="T5" fmla="*/ 0 h 105"/>
                  <a:gd name="T6" fmla="*/ 45 w 101"/>
                  <a:gd name="T7" fmla="*/ 4 h 105"/>
                  <a:gd name="T8" fmla="*/ 0 w 101"/>
                  <a:gd name="T9" fmla="*/ 54 h 105"/>
                  <a:gd name="T10" fmla="*/ 50 w 101"/>
                  <a:gd name="T11" fmla="*/ 105 h 105"/>
                  <a:gd name="T12" fmla="*/ 101 w 101"/>
                  <a:gd name="T13" fmla="*/ 54 h 105"/>
                  <a:gd name="T14" fmla="*/ 51 w 101"/>
                  <a:gd name="T15" fmla="*/ 4 h 105"/>
                  <a:gd name="T16" fmla="*/ 50 w 101"/>
                  <a:gd name="T17" fmla="*/ 97 h 105"/>
                  <a:gd name="T18" fmla="*/ 8 w 101"/>
                  <a:gd name="T19" fmla="*/ 54 h 105"/>
                  <a:gd name="T20" fmla="*/ 51 w 101"/>
                  <a:gd name="T21" fmla="*/ 12 h 105"/>
                  <a:gd name="T22" fmla="*/ 93 w 101"/>
                  <a:gd name="T23" fmla="*/ 54 h 105"/>
                  <a:gd name="T24" fmla="*/ 50 w 101"/>
                  <a:gd name="T25" fmla="*/ 9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105">
                    <a:moveTo>
                      <a:pt x="51" y="4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20" y="7"/>
                      <a:pt x="0" y="28"/>
                      <a:pt x="0" y="54"/>
                    </a:cubicBezTo>
                    <a:cubicBezTo>
                      <a:pt x="0" y="82"/>
                      <a:pt x="23" y="105"/>
                      <a:pt x="50" y="105"/>
                    </a:cubicBezTo>
                    <a:cubicBezTo>
                      <a:pt x="78" y="105"/>
                      <a:pt x="101" y="82"/>
                      <a:pt x="101" y="54"/>
                    </a:cubicBezTo>
                    <a:cubicBezTo>
                      <a:pt x="101" y="27"/>
                      <a:pt x="78" y="4"/>
                      <a:pt x="51" y="4"/>
                    </a:cubicBezTo>
                    <a:close/>
                    <a:moveTo>
                      <a:pt x="50" y="97"/>
                    </a:moveTo>
                    <a:cubicBezTo>
                      <a:pt x="27" y="97"/>
                      <a:pt x="8" y="78"/>
                      <a:pt x="8" y="54"/>
                    </a:cubicBezTo>
                    <a:cubicBezTo>
                      <a:pt x="8" y="31"/>
                      <a:pt x="27" y="12"/>
                      <a:pt x="51" y="12"/>
                    </a:cubicBezTo>
                    <a:cubicBezTo>
                      <a:pt x="74" y="12"/>
                      <a:pt x="93" y="31"/>
                      <a:pt x="93" y="54"/>
                    </a:cubicBezTo>
                    <a:cubicBezTo>
                      <a:pt x="93" y="78"/>
                      <a:pt x="74" y="97"/>
                      <a:pt x="50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2705906" y="2642158"/>
            <a:ext cx="1324518" cy="1641692"/>
            <a:chOff x="2246786" y="2554042"/>
            <a:chExt cx="1377461" cy="1707312"/>
          </a:xfrm>
        </p:grpSpPr>
        <p:grpSp>
          <p:nvGrpSpPr>
            <p:cNvPr id="19" name="Group 15"/>
            <p:cNvGrpSpPr/>
            <p:nvPr/>
          </p:nvGrpSpPr>
          <p:grpSpPr>
            <a:xfrm rot="18900000">
              <a:off x="2246786" y="2554042"/>
              <a:ext cx="1377461" cy="1707312"/>
              <a:chOff x="4800600" y="1504950"/>
              <a:chExt cx="1371600" cy="1700048"/>
            </a:xfrm>
            <a:solidFill>
              <a:srgbClr val="FFC000"/>
            </a:solidFill>
          </p:grpSpPr>
          <p:sp>
            <p:nvSpPr>
              <p:cNvPr id="20" name="Rectangle 19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rgbClr val="22222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1" name="Isosceles Triangle 20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rgbClr val="22222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31" name="Freeform 82"/>
            <p:cNvSpPr>
              <a:spLocks noEditPoints="1"/>
            </p:cNvSpPr>
            <p:nvPr/>
          </p:nvSpPr>
          <p:spPr bwMode="auto">
            <a:xfrm flipH="1">
              <a:off x="2488692" y="3034084"/>
              <a:ext cx="657963" cy="577602"/>
            </a:xfrm>
            <a:custGeom>
              <a:avLst/>
              <a:gdLst>
                <a:gd name="T0" fmla="*/ 110 w 111"/>
                <a:gd name="T1" fmla="*/ 13 h 97"/>
                <a:gd name="T2" fmla="*/ 101 w 111"/>
                <a:gd name="T3" fmla="*/ 3 h 97"/>
                <a:gd name="T4" fmla="*/ 96 w 111"/>
                <a:gd name="T5" fmla="*/ 3 h 97"/>
                <a:gd name="T6" fmla="*/ 95 w 111"/>
                <a:gd name="T7" fmla="*/ 5 h 97"/>
                <a:gd name="T8" fmla="*/ 92 w 111"/>
                <a:gd name="T9" fmla="*/ 6 h 97"/>
                <a:gd name="T10" fmla="*/ 92 w 111"/>
                <a:gd name="T11" fmla="*/ 6 h 97"/>
                <a:gd name="T12" fmla="*/ 67 w 111"/>
                <a:gd name="T13" fmla="*/ 32 h 97"/>
                <a:gd name="T14" fmla="*/ 66 w 111"/>
                <a:gd name="T15" fmla="*/ 37 h 97"/>
                <a:gd name="T16" fmla="*/ 68 w 111"/>
                <a:gd name="T17" fmla="*/ 41 h 97"/>
                <a:gd name="T18" fmla="*/ 68 w 111"/>
                <a:gd name="T19" fmla="*/ 41 h 97"/>
                <a:gd name="T20" fmla="*/ 69 w 111"/>
                <a:gd name="T21" fmla="*/ 41 h 97"/>
                <a:gd name="T22" fmla="*/ 63 w 111"/>
                <a:gd name="T23" fmla="*/ 46 h 97"/>
                <a:gd name="T24" fmla="*/ 45 w 111"/>
                <a:gd name="T25" fmla="*/ 28 h 97"/>
                <a:gd name="T26" fmla="*/ 39 w 111"/>
                <a:gd name="T27" fmla="*/ 7 h 97"/>
                <a:gd name="T28" fmla="*/ 18 w 111"/>
                <a:gd name="T29" fmla="*/ 1 h 97"/>
                <a:gd name="T30" fmla="*/ 30 w 111"/>
                <a:gd name="T31" fmla="*/ 14 h 97"/>
                <a:gd name="T32" fmla="*/ 27 w 111"/>
                <a:gd name="T33" fmla="*/ 26 h 97"/>
                <a:gd name="T34" fmla="*/ 15 w 111"/>
                <a:gd name="T35" fmla="*/ 29 h 97"/>
                <a:gd name="T36" fmla="*/ 3 w 111"/>
                <a:gd name="T37" fmla="*/ 17 h 97"/>
                <a:gd name="T38" fmla="*/ 9 w 111"/>
                <a:gd name="T39" fmla="*/ 37 h 97"/>
                <a:gd name="T40" fmla="*/ 31 w 111"/>
                <a:gd name="T41" fmla="*/ 43 h 97"/>
                <a:gd name="T42" fmla="*/ 31 w 111"/>
                <a:gd name="T43" fmla="*/ 43 h 97"/>
                <a:gd name="T44" fmla="*/ 48 w 111"/>
                <a:gd name="T45" fmla="*/ 60 h 97"/>
                <a:gd name="T46" fmla="*/ 32 w 111"/>
                <a:gd name="T47" fmla="*/ 78 h 97"/>
                <a:gd name="T48" fmla="*/ 31 w 111"/>
                <a:gd name="T49" fmla="*/ 77 h 97"/>
                <a:gd name="T50" fmla="*/ 26 w 111"/>
                <a:gd name="T51" fmla="*/ 80 h 97"/>
                <a:gd name="T52" fmla="*/ 18 w 111"/>
                <a:gd name="T53" fmla="*/ 93 h 97"/>
                <a:gd name="T54" fmla="*/ 20 w 111"/>
                <a:gd name="T55" fmla="*/ 95 h 97"/>
                <a:gd name="T56" fmla="*/ 33 w 111"/>
                <a:gd name="T57" fmla="*/ 87 h 97"/>
                <a:gd name="T58" fmla="*/ 37 w 111"/>
                <a:gd name="T59" fmla="*/ 83 h 97"/>
                <a:gd name="T60" fmla="*/ 35 w 111"/>
                <a:gd name="T61" fmla="*/ 82 h 97"/>
                <a:gd name="T62" fmla="*/ 53 w 111"/>
                <a:gd name="T63" fmla="*/ 64 h 97"/>
                <a:gd name="T64" fmla="*/ 82 w 111"/>
                <a:gd name="T65" fmla="*/ 93 h 97"/>
                <a:gd name="T66" fmla="*/ 89 w 111"/>
                <a:gd name="T67" fmla="*/ 97 h 97"/>
                <a:gd name="T68" fmla="*/ 96 w 111"/>
                <a:gd name="T69" fmla="*/ 93 h 97"/>
                <a:gd name="T70" fmla="*/ 96 w 111"/>
                <a:gd name="T71" fmla="*/ 79 h 97"/>
                <a:gd name="T72" fmla="*/ 67 w 111"/>
                <a:gd name="T73" fmla="*/ 50 h 97"/>
                <a:gd name="T74" fmla="*/ 72 w 111"/>
                <a:gd name="T75" fmla="*/ 45 h 97"/>
                <a:gd name="T76" fmla="*/ 75 w 111"/>
                <a:gd name="T77" fmla="*/ 47 h 97"/>
                <a:gd name="T78" fmla="*/ 82 w 111"/>
                <a:gd name="T79" fmla="*/ 46 h 97"/>
                <a:gd name="T80" fmla="*/ 106 w 111"/>
                <a:gd name="T81" fmla="*/ 21 h 97"/>
                <a:gd name="T82" fmla="*/ 106 w 111"/>
                <a:gd name="T83" fmla="*/ 20 h 97"/>
                <a:gd name="T84" fmla="*/ 106 w 111"/>
                <a:gd name="T85" fmla="*/ 20 h 97"/>
                <a:gd name="T86" fmla="*/ 107 w 111"/>
                <a:gd name="T87" fmla="*/ 18 h 97"/>
                <a:gd name="T88" fmla="*/ 110 w 111"/>
                <a:gd name="T89" fmla="*/ 18 h 97"/>
                <a:gd name="T90" fmla="*/ 110 w 111"/>
                <a:gd name="T91" fmla="*/ 13 h 97"/>
                <a:gd name="T92" fmla="*/ 90 w 111"/>
                <a:gd name="T93" fmla="*/ 84 h 97"/>
                <a:gd name="T94" fmla="*/ 94 w 111"/>
                <a:gd name="T95" fmla="*/ 87 h 97"/>
                <a:gd name="T96" fmla="*/ 90 w 111"/>
                <a:gd name="T97" fmla="*/ 92 h 97"/>
                <a:gd name="T98" fmla="*/ 86 w 111"/>
                <a:gd name="T99" fmla="*/ 87 h 97"/>
                <a:gd name="T100" fmla="*/ 90 w 111"/>
                <a:gd name="T101" fmla="*/ 84 h 97"/>
                <a:gd name="T102" fmla="*/ 76 w 111"/>
                <a:gd name="T103" fmla="*/ 32 h 97"/>
                <a:gd name="T104" fmla="*/ 74 w 111"/>
                <a:gd name="T105" fmla="*/ 31 h 97"/>
                <a:gd name="T106" fmla="*/ 93 w 111"/>
                <a:gd name="T107" fmla="*/ 13 h 97"/>
                <a:gd name="T108" fmla="*/ 95 w 111"/>
                <a:gd name="T109" fmla="*/ 14 h 97"/>
                <a:gd name="T110" fmla="*/ 76 w 111"/>
                <a:gd name="T111" fmla="*/ 32 h 97"/>
                <a:gd name="T112" fmla="*/ 76 w 111"/>
                <a:gd name="T113" fmla="*/ 32 h 97"/>
                <a:gd name="T114" fmla="*/ 82 w 111"/>
                <a:gd name="T115" fmla="*/ 39 h 97"/>
                <a:gd name="T116" fmla="*/ 80 w 111"/>
                <a:gd name="T117" fmla="*/ 37 h 97"/>
                <a:gd name="T118" fmla="*/ 99 w 111"/>
                <a:gd name="T119" fmla="*/ 18 h 97"/>
                <a:gd name="T120" fmla="*/ 101 w 111"/>
                <a:gd name="T121" fmla="*/ 20 h 97"/>
                <a:gd name="T122" fmla="*/ 82 w 111"/>
                <a:gd name="T123" fmla="*/ 39 h 97"/>
                <a:gd name="T124" fmla="*/ 82 w 111"/>
                <a:gd name="T125" fmla="*/ 3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97">
                  <a:moveTo>
                    <a:pt x="110" y="13"/>
                  </a:moveTo>
                  <a:cubicBezTo>
                    <a:pt x="101" y="3"/>
                    <a:pt x="101" y="3"/>
                    <a:pt x="101" y="3"/>
                  </a:cubicBezTo>
                  <a:cubicBezTo>
                    <a:pt x="99" y="1"/>
                    <a:pt x="97" y="1"/>
                    <a:pt x="96" y="3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4" y="5"/>
                    <a:pt x="93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7" y="36"/>
                    <a:pt x="66" y="3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1"/>
                    <a:pt x="45" y="13"/>
                    <a:pt x="39" y="7"/>
                  </a:cubicBezTo>
                  <a:cubicBezTo>
                    <a:pt x="34" y="1"/>
                    <a:pt x="25" y="0"/>
                    <a:pt x="18" y="1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3"/>
                    <a:pt x="3" y="32"/>
                    <a:pt x="9" y="37"/>
                  </a:cubicBezTo>
                  <a:cubicBezTo>
                    <a:pt x="14" y="43"/>
                    <a:pt x="23" y="46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6" y="97"/>
                    <a:pt x="89" y="97"/>
                  </a:cubicBezTo>
                  <a:cubicBezTo>
                    <a:pt x="91" y="97"/>
                    <a:pt x="94" y="96"/>
                    <a:pt x="96" y="93"/>
                  </a:cubicBezTo>
                  <a:cubicBezTo>
                    <a:pt x="101" y="89"/>
                    <a:pt x="101" y="83"/>
                    <a:pt x="96" y="79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7" y="46"/>
                    <a:pt x="79" y="46"/>
                    <a:pt x="82" y="46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7" y="19"/>
                    <a:pt x="107" y="19"/>
                    <a:pt x="107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6"/>
                    <a:pt x="111" y="14"/>
                    <a:pt x="110" y="13"/>
                  </a:cubicBezTo>
                  <a:close/>
                  <a:moveTo>
                    <a:pt x="90" y="84"/>
                  </a:moveTo>
                  <a:cubicBezTo>
                    <a:pt x="92" y="84"/>
                    <a:pt x="94" y="86"/>
                    <a:pt x="94" y="87"/>
                  </a:cubicBezTo>
                  <a:cubicBezTo>
                    <a:pt x="94" y="90"/>
                    <a:pt x="92" y="92"/>
                    <a:pt x="90" y="92"/>
                  </a:cubicBezTo>
                  <a:cubicBezTo>
                    <a:pt x="87" y="92"/>
                    <a:pt x="86" y="90"/>
                    <a:pt x="86" y="87"/>
                  </a:cubicBezTo>
                  <a:cubicBezTo>
                    <a:pt x="86" y="86"/>
                    <a:pt x="87" y="84"/>
                    <a:pt x="90" y="84"/>
                  </a:cubicBezTo>
                  <a:close/>
                  <a:moveTo>
                    <a:pt x="76" y="32"/>
                  </a:moveTo>
                  <a:cubicBezTo>
                    <a:pt x="74" y="31"/>
                    <a:pt x="74" y="31"/>
                    <a:pt x="74" y="3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lose/>
                  <a:moveTo>
                    <a:pt x="82" y="39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2445531" y="198153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4350131" y="198153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6189518" y="198153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7083468" y="523024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5279091" y="523024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3413581" y="523024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9540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7443716" y="4425368"/>
            <a:ext cx="854703" cy="859223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565816" y="4682004"/>
            <a:ext cx="612764" cy="345951"/>
            <a:chOff x="862013" y="2847975"/>
            <a:chExt cx="430213" cy="2428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957263" y="2847975"/>
              <a:ext cx="334963" cy="242888"/>
            </a:xfrm>
            <a:custGeom>
              <a:avLst/>
              <a:gdLst>
                <a:gd name="T0" fmla="*/ 191 w 197"/>
                <a:gd name="T1" fmla="*/ 72 h 143"/>
                <a:gd name="T2" fmla="*/ 184 w 197"/>
                <a:gd name="T3" fmla="*/ 72 h 143"/>
                <a:gd name="T4" fmla="*/ 172 w 197"/>
                <a:gd name="T5" fmla="*/ 43 h 143"/>
                <a:gd name="T6" fmla="*/ 157 w 197"/>
                <a:gd name="T7" fmla="*/ 31 h 143"/>
                <a:gd name="T8" fmla="*/ 126 w 197"/>
                <a:gd name="T9" fmla="*/ 31 h 143"/>
                <a:gd name="T10" fmla="*/ 126 w 197"/>
                <a:gd name="T11" fmla="*/ 2 h 143"/>
                <a:gd name="T12" fmla="*/ 123 w 197"/>
                <a:gd name="T13" fmla="*/ 0 h 143"/>
                <a:gd name="T14" fmla="*/ 2 w 197"/>
                <a:gd name="T15" fmla="*/ 0 h 143"/>
                <a:gd name="T16" fmla="*/ 0 w 197"/>
                <a:gd name="T17" fmla="*/ 2 h 143"/>
                <a:gd name="T18" fmla="*/ 0 w 197"/>
                <a:gd name="T19" fmla="*/ 122 h 143"/>
                <a:gd name="T20" fmla="*/ 2 w 197"/>
                <a:gd name="T21" fmla="*/ 125 h 143"/>
                <a:gd name="T22" fmla="*/ 19 w 197"/>
                <a:gd name="T23" fmla="*/ 125 h 143"/>
                <a:gd name="T24" fmla="*/ 39 w 197"/>
                <a:gd name="T25" fmla="*/ 143 h 143"/>
                <a:gd name="T26" fmla="*/ 60 w 197"/>
                <a:gd name="T27" fmla="*/ 125 h 143"/>
                <a:gd name="T28" fmla="*/ 138 w 197"/>
                <a:gd name="T29" fmla="*/ 125 h 143"/>
                <a:gd name="T30" fmla="*/ 159 w 197"/>
                <a:gd name="T31" fmla="*/ 143 h 143"/>
                <a:gd name="T32" fmla="*/ 180 w 197"/>
                <a:gd name="T33" fmla="*/ 125 h 143"/>
                <a:gd name="T34" fmla="*/ 191 w 197"/>
                <a:gd name="T35" fmla="*/ 125 h 143"/>
                <a:gd name="T36" fmla="*/ 197 w 197"/>
                <a:gd name="T37" fmla="*/ 119 h 143"/>
                <a:gd name="T38" fmla="*/ 197 w 197"/>
                <a:gd name="T39" fmla="*/ 78 h 143"/>
                <a:gd name="T40" fmla="*/ 191 w 197"/>
                <a:gd name="T41" fmla="*/ 72 h 143"/>
                <a:gd name="T42" fmla="*/ 157 w 197"/>
                <a:gd name="T43" fmla="*/ 36 h 143"/>
                <a:gd name="T44" fmla="*/ 168 w 197"/>
                <a:gd name="T45" fmla="*/ 44 h 143"/>
                <a:gd name="T46" fmla="*/ 179 w 197"/>
                <a:gd name="T47" fmla="*/ 72 h 143"/>
                <a:gd name="T48" fmla="*/ 126 w 197"/>
                <a:gd name="T49" fmla="*/ 72 h 143"/>
                <a:gd name="T50" fmla="*/ 126 w 197"/>
                <a:gd name="T51" fmla="*/ 36 h 143"/>
                <a:gd name="T52" fmla="*/ 157 w 197"/>
                <a:gd name="T53" fmla="*/ 36 h 143"/>
                <a:gd name="T54" fmla="*/ 4 w 197"/>
                <a:gd name="T55" fmla="*/ 4 h 143"/>
                <a:gd name="T56" fmla="*/ 121 w 197"/>
                <a:gd name="T57" fmla="*/ 4 h 143"/>
                <a:gd name="T58" fmla="*/ 121 w 197"/>
                <a:gd name="T59" fmla="*/ 120 h 143"/>
                <a:gd name="T60" fmla="*/ 60 w 197"/>
                <a:gd name="T61" fmla="*/ 120 h 143"/>
                <a:gd name="T62" fmla="*/ 39 w 197"/>
                <a:gd name="T63" fmla="*/ 101 h 143"/>
                <a:gd name="T64" fmla="*/ 19 w 197"/>
                <a:gd name="T65" fmla="*/ 120 h 143"/>
                <a:gd name="T66" fmla="*/ 4 w 197"/>
                <a:gd name="T67" fmla="*/ 120 h 143"/>
                <a:gd name="T68" fmla="*/ 4 w 197"/>
                <a:gd name="T69" fmla="*/ 4 h 143"/>
                <a:gd name="T70" fmla="*/ 39 w 197"/>
                <a:gd name="T71" fmla="*/ 139 h 143"/>
                <a:gd name="T72" fmla="*/ 23 w 197"/>
                <a:gd name="T73" fmla="*/ 122 h 143"/>
                <a:gd name="T74" fmla="*/ 39 w 197"/>
                <a:gd name="T75" fmla="*/ 106 h 143"/>
                <a:gd name="T76" fmla="*/ 56 w 197"/>
                <a:gd name="T77" fmla="*/ 122 h 143"/>
                <a:gd name="T78" fmla="*/ 39 w 197"/>
                <a:gd name="T79" fmla="*/ 139 h 143"/>
                <a:gd name="T80" fmla="*/ 159 w 197"/>
                <a:gd name="T81" fmla="*/ 139 h 143"/>
                <a:gd name="T82" fmla="*/ 142 w 197"/>
                <a:gd name="T83" fmla="*/ 122 h 143"/>
                <a:gd name="T84" fmla="*/ 159 w 197"/>
                <a:gd name="T85" fmla="*/ 106 h 143"/>
                <a:gd name="T86" fmla="*/ 175 w 197"/>
                <a:gd name="T87" fmla="*/ 122 h 143"/>
                <a:gd name="T88" fmla="*/ 175 w 197"/>
                <a:gd name="T89" fmla="*/ 122 h 143"/>
                <a:gd name="T90" fmla="*/ 175 w 197"/>
                <a:gd name="T91" fmla="*/ 123 h 143"/>
                <a:gd name="T92" fmla="*/ 159 w 197"/>
                <a:gd name="T93" fmla="*/ 139 h 143"/>
                <a:gd name="T94" fmla="*/ 193 w 197"/>
                <a:gd name="T95" fmla="*/ 119 h 143"/>
                <a:gd name="T96" fmla="*/ 191 w 197"/>
                <a:gd name="T97" fmla="*/ 120 h 143"/>
                <a:gd name="T98" fmla="*/ 180 w 197"/>
                <a:gd name="T99" fmla="*/ 120 h 143"/>
                <a:gd name="T100" fmla="*/ 159 w 197"/>
                <a:gd name="T101" fmla="*/ 101 h 143"/>
                <a:gd name="T102" fmla="*/ 138 w 197"/>
                <a:gd name="T103" fmla="*/ 120 h 143"/>
                <a:gd name="T104" fmla="*/ 126 w 197"/>
                <a:gd name="T105" fmla="*/ 120 h 143"/>
                <a:gd name="T106" fmla="*/ 126 w 197"/>
                <a:gd name="T107" fmla="*/ 77 h 143"/>
                <a:gd name="T108" fmla="*/ 191 w 197"/>
                <a:gd name="T109" fmla="*/ 77 h 143"/>
                <a:gd name="T110" fmla="*/ 193 w 197"/>
                <a:gd name="T111" fmla="*/ 78 h 143"/>
                <a:gd name="T112" fmla="*/ 193 w 197"/>
                <a:gd name="T113" fmla="*/ 11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7" h="143">
                  <a:moveTo>
                    <a:pt x="191" y="72"/>
                  </a:moveTo>
                  <a:cubicBezTo>
                    <a:pt x="184" y="72"/>
                    <a:pt x="184" y="72"/>
                    <a:pt x="184" y="72"/>
                  </a:cubicBezTo>
                  <a:cubicBezTo>
                    <a:pt x="181" y="65"/>
                    <a:pt x="172" y="43"/>
                    <a:pt x="172" y="43"/>
                  </a:cubicBezTo>
                  <a:cubicBezTo>
                    <a:pt x="169" y="36"/>
                    <a:pt x="163" y="31"/>
                    <a:pt x="157" y="31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5" y="0"/>
                    <a:pt x="12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5"/>
                    <a:pt x="2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35"/>
                    <a:pt x="29" y="143"/>
                    <a:pt x="39" y="143"/>
                  </a:cubicBezTo>
                  <a:cubicBezTo>
                    <a:pt x="50" y="143"/>
                    <a:pt x="59" y="135"/>
                    <a:pt x="60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35"/>
                    <a:pt x="148" y="143"/>
                    <a:pt x="159" y="143"/>
                  </a:cubicBezTo>
                  <a:cubicBezTo>
                    <a:pt x="170" y="143"/>
                    <a:pt x="178" y="135"/>
                    <a:pt x="180" y="125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5" y="125"/>
                    <a:pt x="197" y="122"/>
                    <a:pt x="197" y="119"/>
                  </a:cubicBezTo>
                  <a:cubicBezTo>
                    <a:pt x="197" y="78"/>
                    <a:pt x="197" y="78"/>
                    <a:pt x="197" y="78"/>
                  </a:cubicBezTo>
                  <a:cubicBezTo>
                    <a:pt x="197" y="75"/>
                    <a:pt x="195" y="72"/>
                    <a:pt x="191" y="72"/>
                  </a:cubicBezTo>
                  <a:close/>
                  <a:moveTo>
                    <a:pt x="157" y="36"/>
                  </a:moveTo>
                  <a:cubicBezTo>
                    <a:pt x="161" y="36"/>
                    <a:pt x="166" y="40"/>
                    <a:pt x="168" y="44"/>
                  </a:cubicBezTo>
                  <a:cubicBezTo>
                    <a:pt x="168" y="45"/>
                    <a:pt x="175" y="64"/>
                    <a:pt x="179" y="72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6" y="36"/>
                    <a:pt x="126" y="36"/>
                    <a:pt x="126" y="36"/>
                  </a:cubicBezTo>
                  <a:lnTo>
                    <a:pt x="157" y="36"/>
                  </a:lnTo>
                  <a:close/>
                  <a:moveTo>
                    <a:pt x="4" y="4"/>
                  </a:moveTo>
                  <a:cubicBezTo>
                    <a:pt x="121" y="4"/>
                    <a:pt x="121" y="4"/>
                    <a:pt x="121" y="4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59" y="109"/>
                    <a:pt x="50" y="101"/>
                    <a:pt x="39" y="101"/>
                  </a:cubicBezTo>
                  <a:cubicBezTo>
                    <a:pt x="29" y="101"/>
                    <a:pt x="20" y="109"/>
                    <a:pt x="19" y="120"/>
                  </a:cubicBezTo>
                  <a:cubicBezTo>
                    <a:pt x="4" y="120"/>
                    <a:pt x="4" y="120"/>
                    <a:pt x="4" y="120"/>
                  </a:cubicBezTo>
                  <a:lnTo>
                    <a:pt x="4" y="4"/>
                  </a:lnTo>
                  <a:close/>
                  <a:moveTo>
                    <a:pt x="39" y="139"/>
                  </a:moveTo>
                  <a:cubicBezTo>
                    <a:pt x="30" y="139"/>
                    <a:pt x="23" y="131"/>
                    <a:pt x="23" y="122"/>
                  </a:cubicBezTo>
                  <a:cubicBezTo>
                    <a:pt x="23" y="113"/>
                    <a:pt x="30" y="106"/>
                    <a:pt x="39" y="106"/>
                  </a:cubicBezTo>
                  <a:cubicBezTo>
                    <a:pt x="48" y="106"/>
                    <a:pt x="56" y="113"/>
                    <a:pt x="56" y="122"/>
                  </a:cubicBezTo>
                  <a:cubicBezTo>
                    <a:pt x="56" y="131"/>
                    <a:pt x="48" y="139"/>
                    <a:pt x="39" y="139"/>
                  </a:cubicBezTo>
                  <a:close/>
                  <a:moveTo>
                    <a:pt x="159" y="139"/>
                  </a:moveTo>
                  <a:cubicBezTo>
                    <a:pt x="150" y="139"/>
                    <a:pt x="142" y="131"/>
                    <a:pt x="142" y="122"/>
                  </a:cubicBezTo>
                  <a:cubicBezTo>
                    <a:pt x="142" y="113"/>
                    <a:pt x="150" y="106"/>
                    <a:pt x="159" y="106"/>
                  </a:cubicBezTo>
                  <a:cubicBezTo>
                    <a:pt x="168" y="106"/>
                    <a:pt x="175" y="113"/>
                    <a:pt x="175" y="122"/>
                  </a:cubicBezTo>
                  <a:cubicBezTo>
                    <a:pt x="175" y="122"/>
                    <a:pt x="175" y="122"/>
                    <a:pt x="175" y="122"/>
                  </a:cubicBezTo>
                  <a:cubicBezTo>
                    <a:pt x="175" y="122"/>
                    <a:pt x="175" y="122"/>
                    <a:pt x="175" y="123"/>
                  </a:cubicBezTo>
                  <a:cubicBezTo>
                    <a:pt x="175" y="131"/>
                    <a:pt x="168" y="139"/>
                    <a:pt x="159" y="139"/>
                  </a:cubicBezTo>
                  <a:close/>
                  <a:moveTo>
                    <a:pt x="193" y="119"/>
                  </a:moveTo>
                  <a:cubicBezTo>
                    <a:pt x="193" y="119"/>
                    <a:pt x="192" y="120"/>
                    <a:pt x="191" y="120"/>
                  </a:cubicBezTo>
                  <a:cubicBezTo>
                    <a:pt x="180" y="120"/>
                    <a:pt x="180" y="120"/>
                    <a:pt x="180" y="120"/>
                  </a:cubicBezTo>
                  <a:cubicBezTo>
                    <a:pt x="178" y="109"/>
                    <a:pt x="170" y="101"/>
                    <a:pt x="159" y="101"/>
                  </a:cubicBezTo>
                  <a:cubicBezTo>
                    <a:pt x="148" y="101"/>
                    <a:pt x="139" y="109"/>
                    <a:pt x="138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2" y="77"/>
                    <a:pt x="193" y="77"/>
                    <a:pt x="193" y="78"/>
                  </a:cubicBezTo>
                  <a:lnTo>
                    <a:pt x="193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862013" y="2847975"/>
              <a:ext cx="76200" cy="7938"/>
            </a:xfrm>
            <a:custGeom>
              <a:avLst/>
              <a:gdLst>
                <a:gd name="T0" fmla="*/ 42 w 45"/>
                <a:gd name="T1" fmla="*/ 0 h 4"/>
                <a:gd name="T2" fmla="*/ 3 w 45"/>
                <a:gd name="T3" fmla="*/ 0 h 4"/>
                <a:gd name="T4" fmla="*/ 0 w 45"/>
                <a:gd name="T5" fmla="*/ 2 h 4"/>
                <a:gd name="T6" fmla="*/ 3 w 45"/>
                <a:gd name="T7" fmla="*/ 4 h 4"/>
                <a:gd name="T8" fmla="*/ 42 w 45"/>
                <a:gd name="T9" fmla="*/ 4 h 4"/>
                <a:gd name="T10" fmla="*/ 45 w 45"/>
                <a:gd name="T11" fmla="*/ 2 h 4"/>
                <a:gd name="T12" fmla="*/ 42 w 4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">
                  <a:moveTo>
                    <a:pt x="42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3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4" y="4"/>
                    <a:pt x="45" y="3"/>
                    <a:pt x="45" y="2"/>
                  </a:cubicBezTo>
                  <a:cubicBezTo>
                    <a:pt x="45" y="1"/>
                    <a:pt x="44" y="0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877888" y="2886075"/>
              <a:ext cx="60325" cy="6350"/>
            </a:xfrm>
            <a:custGeom>
              <a:avLst/>
              <a:gdLst>
                <a:gd name="T0" fmla="*/ 32 w 35"/>
                <a:gd name="T1" fmla="*/ 0 h 4"/>
                <a:gd name="T2" fmla="*/ 2 w 35"/>
                <a:gd name="T3" fmla="*/ 0 h 4"/>
                <a:gd name="T4" fmla="*/ 0 w 35"/>
                <a:gd name="T5" fmla="*/ 2 h 4"/>
                <a:gd name="T6" fmla="*/ 2 w 35"/>
                <a:gd name="T7" fmla="*/ 4 h 4"/>
                <a:gd name="T8" fmla="*/ 32 w 35"/>
                <a:gd name="T9" fmla="*/ 4 h 4"/>
                <a:gd name="T10" fmla="*/ 35 w 35"/>
                <a:gd name="T11" fmla="*/ 2 h 4"/>
                <a:gd name="T12" fmla="*/ 32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895350" y="2922588"/>
              <a:ext cx="42863" cy="9525"/>
            </a:xfrm>
            <a:custGeom>
              <a:avLst/>
              <a:gdLst>
                <a:gd name="T0" fmla="*/ 22 w 25"/>
                <a:gd name="T1" fmla="*/ 0 h 5"/>
                <a:gd name="T2" fmla="*/ 2 w 25"/>
                <a:gd name="T3" fmla="*/ 0 h 5"/>
                <a:gd name="T4" fmla="*/ 0 w 25"/>
                <a:gd name="T5" fmla="*/ 2 h 5"/>
                <a:gd name="T6" fmla="*/ 2 w 25"/>
                <a:gd name="T7" fmla="*/ 5 h 5"/>
                <a:gd name="T8" fmla="*/ 22 w 25"/>
                <a:gd name="T9" fmla="*/ 5 h 5"/>
                <a:gd name="T10" fmla="*/ 25 w 25"/>
                <a:gd name="T11" fmla="*/ 2 h 5"/>
                <a:gd name="T12" fmla="*/ 22 w 2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5">
                  <a:moveTo>
                    <a:pt x="2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5"/>
                    <a:pt x="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4" y="5"/>
                    <a:pt x="25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8580319" y="3289427"/>
            <a:ext cx="854703" cy="856964"/>
          </a:xfrm>
          <a:prstGeom prst="ellipse">
            <a:avLst/>
          </a:prstGeom>
          <a:solidFill>
            <a:srgbClr val="4A4A4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749904" y="3501972"/>
            <a:ext cx="515535" cy="431874"/>
            <a:chOff x="119063" y="2792413"/>
            <a:chExt cx="361950" cy="303213"/>
          </a:xfrm>
        </p:grpSpPr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19063" y="2792413"/>
              <a:ext cx="361950" cy="303213"/>
            </a:xfrm>
            <a:custGeom>
              <a:avLst/>
              <a:gdLst>
                <a:gd name="T0" fmla="*/ 212 w 214"/>
                <a:gd name="T1" fmla="*/ 51 h 179"/>
                <a:gd name="T2" fmla="*/ 162 w 214"/>
                <a:gd name="T3" fmla="*/ 38 h 179"/>
                <a:gd name="T4" fmla="*/ 163 w 214"/>
                <a:gd name="T5" fmla="*/ 30 h 179"/>
                <a:gd name="T6" fmla="*/ 133 w 214"/>
                <a:gd name="T7" fmla="*/ 0 h 179"/>
                <a:gd name="T8" fmla="*/ 103 w 214"/>
                <a:gd name="T9" fmla="*/ 30 h 179"/>
                <a:gd name="T10" fmla="*/ 105 w 214"/>
                <a:gd name="T11" fmla="*/ 42 h 179"/>
                <a:gd name="T12" fmla="*/ 72 w 214"/>
                <a:gd name="T13" fmla="*/ 51 h 179"/>
                <a:gd name="T14" fmla="*/ 3 w 214"/>
                <a:gd name="T15" fmla="*/ 33 h 179"/>
                <a:gd name="T16" fmla="*/ 1 w 214"/>
                <a:gd name="T17" fmla="*/ 33 h 179"/>
                <a:gd name="T18" fmla="*/ 0 w 214"/>
                <a:gd name="T19" fmla="*/ 35 h 179"/>
                <a:gd name="T20" fmla="*/ 0 w 214"/>
                <a:gd name="T21" fmla="*/ 159 h 179"/>
                <a:gd name="T22" fmla="*/ 2 w 214"/>
                <a:gd name="T23" fmla="*/ 161 h 179"/>
                <a:gd name="T24" fmla="*/ 72 w 214"/>
                <a:gd name="T25" fmla="*/ 179 h 179"/>
                <a:gd name="T26" fmla="*/ 72 w 214"/>
                <a:gd name="T27" fmla="*/ 179 h 179"/>
                <a:gd name="T28" fmla="*/ 72 w 214"/>
                <a:gd name="T29" fmla="*/ 179 h 179"/>
                <a:gd name="T30" fmla="*/ 72 w 214"/>
                <a:gd name="T31" fmla="*/ 179 h 179"/>
                <a:gd name="T32" fmla="*/ 73 w 214"/>
                <a:gd name="T33" fmla="*/ 179 h 179"/>
                <a:gd name="T34" fmla="*/ 142 w 214"/>
                <a:gd name="T35" fmla="*/ 161 h 179"/>
                <a:gd name="T36" fmla="*/ 211 w 214"/>
                <a:gd name="T37" fmla="*/ 179 h 179"/>
                <a:gd name="T38" fmla="*/ 212 w 214"/>
                <a:gd name="T39" fmla="*/ 179 h 179"/>
                <a:gd name="T40" fmla="*/ 213 w 214"/>
                <a:gd name="T41" fmla="*/ 178 h 179"/>
                <a:gd name="T42" fmla="*/ 214 w 214"/>
                <a:gd name="T43" fmla="*/ 176 h 179"/>
                <a:gd name="T44" fmla="*/ 214 w 214"/>
                <a:gd name="T45" fmla="*/ 53 h 179"/>
                <a:gd name="T46" fmla="*/ 212 w 214"/>
                <a:gd name="T47" fmla="*/ 51 h 179"/>
                <a:gd name="T48" fmla="*/ 133 w 214"/>
                <a:gd name="T49" fmla="*/ 5 h 179"/>
                <a:gd name="T50" fmla="*/ 159 w 214"/>
                <a:gd name="T51" fmla="*/ 30 h 179"/>
                <a:gd name="T52" fmla="*/ 157 w 214"/>
                <a:gd name="T53" fmla="*/ 39 h 179"/>
                <a:gd name="T54" fmla="*/ 157 w 214"/>
                <a:gd name="T55" fmla="*/ 39 h 179"/>
                <a:gd name="T56" fmla="*/ 157 w 214"/>
                <a:gd name="T57" fmla="*/ 39 h 179"/>
                <a:gd name="T58" fmla="*/ 133 w 214"/>
                <a:gd name="T59" fmla="*/ 75 h 179"/>
                <a:gd name="T60" fmla="*/ 108 w 214"/>
                <a:gd name="T61" fmla="*/ 30 h 179"/>
                <a:gd name="T62" fmla="*/ 133 w 214"/>
                <a:gd name="T63" fmla="*/ 5 h 179"/>
                <a:gd name="T64" fmla="*/ 5 w 214"/>
                <a:gd name="T65" fmla="*/ 38 h 179"/>
                <a:gd name="T66" fmla="*/ 70 w 214"/>
                <a:gd name="T67" fmla="*/ 55 h 179"/>
                <a:gd name="T68" fmla="*/ 70 w 214"/>
                <a:gd name="T69" fmla="*/ 173 h 179"/>
                <a:gd name="T70" fmla="*/ 5 w 214"/>
                <a:gd name="T71" fmla="*/ 157 h 179"/>
                <a:gd name="T72" fmla="*/ 5 w 214"/>
                <a:gd name="T73" fmla="*/ 38 h 179"/>
                <a:gd name="T74" fmla="*/ 75 w 214"/>
                <a:gd name="T75" fmla="*/ 55 h 179"/>
                <a:gd name="T76" fmla="*/ 107 w 214"/>
                <a:gd name="T77" fmla="*/ 47 h 179"/>
                <a:gd name="T78" fmla="*/ 133 w 214"/>
                <a:gd name="T79" fmla="*/ 79 h 179"/>
                <a:gd name="T80" fmla="*/ 140 w 214"/>
                <a:gd name="T81" fmla="*/ 77 h 179"/>
                <a:gd name="T82" fmla="*/ 140 w 214"/>
                <a:gd name="T83" fmla="*/ 157 h 179"/>
                <a:gd name="T84" fmla="*/ 75 w 214"/>
                <a:gd name="T85" fmla="*/ 173 h 179"/>
                <a:gd name="T86" fmla="*/ 75 w 214"/>
                <a:gd name="T87" fmla="*/ 55 h 179"/>
                <a:gd name="T88" fmla="*/ 209 w 214"/>
                <a:gd name="T89" fmla="*/ 173 h 179"/>
                <a:gd name="T90" fmla="*/ 144 w 214"/>
                <a:gd name="T91" fmla="*/ 157 h 179"/>
                <a:gd name="T92" fmla="*/ 144 w 214"/>
                <a:gd name="T93" fmla="*/ 73 h 179"/>
                <a:gd name="T94" fmla="*/ 161 w 214"/>
                <a:gd name="T95" fmla="*/ 43 h 179"/>
                <a:gd name="T96" fmla="*/ 209 w 214"/>
                <a:gd name="T97" fmla="*/ 55 h 179"/>
                <a:gd name="T98" fmla="*/ 209 w 214"/>
                <a:gd name="T99" fmla="*/ 17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4" h="179">
                  <a:moveTo>
                    <a:pt x="212" y="51"/>
                  </a:moveTo>
                  <a:cubicBezTo>
                    <a:pt x="162" y="38"/>
                    <a:pt x="162" y="38"/>
                    <a:pt x="162" y="38"/>
                  </a:cubicBezTo>
                  <a:cubicBezTo>
                    <a:pt x="163" y="35"/>
                    <a:pt x="163" y="33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17" y="0"/>
                    <a:pt x="103" y="14"/>
                    <a:pt x="103" y="30"/>
                  </a:cubicBezTo>
                  <a:cubicBezTo>
                    <a:pt x="103" y="34"/>
                    <a:pt x="104" y="38"/>
                    <a:pt x="105" y="42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0"/>
                    <a:pt x="1" y="161"/>
                    <a:pt x="2" y="161"/>
                  </a:cubicBezTo>
                  <a:cubicBezTo>
                    <a:pt x="72" y="179"/>
                    <a:pt x="72" y="179"/>
                    <a:pt x="72" y="179"/>
                  </a:cubicBezTo>
                  <a:cubicBezTo>
                    <a:pt x="72" y="179"/>
                    <a:pt x="72" y="179"/>
                    <a:pt x="72" y="179"/>
                  </a:cubicBezTo>
                  <a:cubicBezTo>
                    <a:pt x="72" y="179"/>
                    <a:pt x="72" y="179"/>
                    <a:pt x="72" y="179"/>
                  </a:cubicBezTo>
                  <a:cubicBezTo>
                    <a:pt x="72" y="179"/>
                    <a:pt x="72" y="179"/>
                    <a:pt x="72" y="179"/>
                  </a:cubicBezTo>
                  <a:cubicBezTo>
                    <a:pt x="72" y="179"/>
                    <a:pt x="73" y="179"/>
                    <a:pt x="73" y="179"/>
                  </a:cubicBezTo>
                  <a:cubicBezTo>
                    <a:pt x="142" y="161"/>
                    <a:pt x="142" y="161"/>
                    <a:pt x="142" y="161"/>
                  </a:cubicBezTo>
                  <a:cubicBezTo>
                    <a:pt x="211" y="179"/>
                    <a:pt x="211" y="179"/>
                    <a:pt x="211" y="179"/>
                  </a:cubicBezTo>
                  <a:cubicBezTo>
                    <a:pt x="211" y="179"/>
                    <a:pt x="211" y="179"/>
                    <a:pt x="212" y="179"/>
                  </a:cubicBezTo>
                  <a:cubicBezTo>
                    <a:pt x="212" y="179"/>
                    <a:pt x="213" y="179"/>
                    <a:pt x="213" y="178"/>
                  </a:cubicBezTo>
                  <a:cubicBezTo>
                    <a:pt x="214" y="178"/>
                    <a:pt x="214" y="177"/>
                    <a:pt x="214" y="176"/>
                  </a:cubicBezTo>
                  <a:cubicBezTo>
                    <a:pt x="214" y="53"/>
                    <a:pt x="214" y="53"/>
                    <a:pt x="214" y="53"/>
                  </a:cubicBezTo>
                  <a:cubicBezTo>
                    <a:pt x="214" y="52"/>
                    <a:pt x="213" y="51"/>
                    <a:pt x="212" y="51"/>
                  </a:cubicBezTo>
                  <a:close/>
                  <a:moveTo>
                    <a:pt x="133" y="5"/>
                  </a:moveTo>
                  <a:cubicBezTo>
                    <a:pt x="147" y="5"/>
                    <a:pt x="159" y="16"/>
                    <a:pt x="159" y="30"/>
                  </a:cubicBezTo>
                  <a:cubicBezTo>
                    <a:pt x="159" y="33"/>
                    <a:pt x="158" y="36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53" y="55"/>
                    <a:pt x="140" y="75"/>
                    <a:pt x="133" y="75"/>
                  </a:cubicBezTo>
                  <a:cubicBezTo>
                    <a:pt x="125" y="75"/>
                    <a:pt x="108" y="45"/>
                    <a:pt x="108" y="30"/>
                  </a:cubicBezTo>
                  <a:cubicBezTo>
                    <a:pt x="108" y="16"/>
                    <a:pt x="119" y="5"/>
                    <a:pt x="133" y="5"/>
                  </a:cubicBezTo>
                  <a:close/>
                  <a:moveTo>
                    <a:pt x="5" y="38"/>
                  </a:moveTo>
                  <a:cubicBezTo>
                    <a:pt x="70" y="55"/>
                    <a:pt x="70" y="55"/>
                    <a:pt x="70" y="55"/>
                  </a:cubicBezTo>
                  <a:cubicBezTo>
                    <a:pt x="70" y="173"/>
                    <a:pt x="70" y="173"/>
                    <a:pt x="70" y="173"/>
                  </a:cubicBezTo>
                  <a:cubicBezTo>
                    <a:pt x="5" y="157"/>
                    <a:pt x="5" y="157"/>
                    <a:pt x="5" y="157"/>
                  </a:cubicBezTo>
                  <a:lnTo>
                    <a:pt x="5" y="38"/>
                  </a:lnTo>
                  <a:close/>
                  <a:moveTo>
                    <a:pt x="75" y="55"/>
                  </a:moveTo>
                  <a:cubicBezTo>
                    <a:pt x="107" y="47"/>
                    <a:pt x="107" y="47"/>
                    <a:pt x="107" y="47"/>
                  </a:cubicBezTo>
                  <a:cubicBezTo>
                    <a:pt x="112" y="62"/>
                    <a:pt x="124" y="79"/>
                    <a:pt x="133" y="79"/>
                  </a:cubicBezTo>
                  <a:cubicBezTo>
                    <a:pt x="135" y="79"/>
                    <a:pt x="137" y="79"/>
                    <a:pt x="140" y="77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75" y="173"/>
                    <a:pt x="75" y="173"/>
                    <a:pt x="75" y="173"/>
                  </a:cubicBezTo>
                  <a:lnTo>
                    <a:pt x="75" y="55"/>
                  </a:lnTo>
                  <a:close/>
                  <a:moveTo>
                    <a:pt x="209" y="173"/>
                  </a:moveTo>
                  <a:cubicBezTo>
                    <a:pt x="144" y="157"/>
                    <a:pt x="144" y="157"/>
                    <a:pt x="144" y="157"/>
                  </a:cubicBezTo>
                  <a:cubicBezTo>
                    <a:pt x="144" y="73"/>
                    <a:pt x="144" y="73"/>
                    <a:pt x="144" y="73"/>
                  </a:cubicBezTo>
                  <a:cubicBezTo>
                    <a:pt x="151" y="66"/>
                    <a:pt x="158" y="53"/>
                    <a:pt x="161" y="43"/>
                  </a:cubicBezTo>
                  <a:cubicBezTo>
                    <a:pt x="209" y="55"/>
                    <a:pt x="209" y="55"/>
                    <a:pt x="209" y="55"/>
                  </a:cubicBezTo>
                  <a:lnTo>
                    <a:pt x="209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317500" y="2817813"/>
              <a:ext cx="53975" cy="52388"/>
            </a:xfrm>
            <a:custGeom>
              <a:avLst/>
              <a:gdLst>
                <a:gd name="T0" fmla="*/ 32 w 32"/>
                <a:gd name="T1" fmla="*/ 15 h 31"/>
                <a:gd name="T2" fmla="*/ 16 w 32"/>
                <a:gd name="T3" fmla="*/ 0 h 31"/>
                <a:gd name="T4" fmla="*/ 0 w 32"/>
                <a:gd name="T5" fmla="*/ 15 h 31"/>
                <a:gd name="T6" fmla="*/ 16 w 32"/>
                <a:gd name="T7" fmla="*/ 31 h 31"/>
                <a:gd name="T8" fmla="*/ 32 w 32"/>
                <a:gd name="T9" fmla="*/ 15 h 31"/>
                <a:gd name="T10" fmla="*/ 5 w 32"/>
                <a:gd name="T11" fmla="*/ 15 h 31"/>
                <a:gd name="T12" fmla="*/ 16 w 32"/>
                <a:gd name="T13" fmla="*/ 4 h 31"/>
                <a:gd name="T14" fmla="*/ 27 w 32"/>
                <a:gd name="T15" fmla="*/ 15 h 31"/>
                <a:gd name="T16" fmla="*/ 16 w 32"/>
                <a:gd name="T17" fmla="*/ 27 h 31"/>
                <a:gd name="T18" fmla="*/ 5 w 32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1">
                  <a:moveTo>
                    <a:pt x="32" y="15"/>
                  </a:moveTo>
                  <a:cubicBezTo>
                    <a:pt x="32" y="7"/>
                    <a:pt x="25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5" y="31"/>
                    <a:pt x="32" y="24"/>
                    <a:pt x="32" y="15"/>
                  </a:cubicBezTo>
                  <a:close/>
                  <a:moveTo>
                    <a:pt x="5" y="15"/>
                  </a:moveTo>
                  <a:cubicBezTo>
                    <a:pt x="5" y="9"/>
                    <a:pt x="10" y="4"/>
                    <a:pt x="16" y="4"/>
                  </a:cubicBezTo>
                  <a:cubicBezTo>
                    <a:pt x="22" y="4"/>
                    <a:pt x="27" y="9"/>
                    <a:pt x="27" y="15"/>
                  </a:cubicBezTo>
                  <a:cubicBezTo>
                    <a:pt x="27" y="22"/>
                    <a:pt x="22" y="27"/>
                    <a:pt x="16" y="27"/>
                  </a:cubicBezTo>
                  <a:cubicBezTo>
                    <a:pt x="10" y="27"/>
                    <a:pt x="5" y="22"/>
                    <a:pt x="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6228016" y="3289427"/>
            <a:ext cx="856963" cy="856964"/>
          </a:xfrm>
          <a:prstGeom prst="ellipse">
            <a:avLst/>
          </a:prstGeom>
          <a:solidFill>
            <a:srgbClr val="4A4A4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424733" y="3438660"/>
            <a:ext cx="465789" cy="558496"/>
            <a:chOff x="1712913" y="2809875"/>
            <a:chExt cx="327025" cy="392113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846263" y="3060700"/>
              <a:ext cx="47625" cy="82550"/>
            </a:xfrm>
            <a:custGeom>
              <a:avLst/>
              <a:gdLst>
                <a:gd name="T0" fmla="*/ 2 w 28"/>
                <a:gd name="T1" fmla="*/ 49 h 49"/>
                <a:gd name="T2" fmla="*/ 25 w 28"/>
                <a:gd name="T3" fmla="*/ 49 h 49"/>
                <a:gd name="T4" fmla="*/ 28 w 28"/>
                <a:gd name="T5" fmla="*/ 47 h 49"/>
                <a:gd name="T6" fmla="*/ 28 w 28"/>
                <a:gd name="T7" fmla="*/ 3 h 49"/>
                <a:gd name="T8" fmla="*/ 25 w 28"/>
                <a:gd name="T9" fmla="*/ 0 h 49"/>
                <a:gd name="T10" fmla="*/ 2 w 28"/>
                <a:gd name="T11" fmla="*/ 0 h 49"/>
                <a:gd name="T12" fmla="*/ 0 w 28"/>
                <a:gd name="T13" fmla="*/ 3 h 49"/>
                <a:gd name="T14" fmla="*/ 0 w 28"/>
                <a:gd name="T15" fmla="*/ 47 h 49"/>
                <a:gd name="T16" fmla="*/ 2 w 28"/>
                <a:gd name="T17" fmla="*/ 49 h 49"/>
                <a:gd name="T18" fmla="*/ 4 w 28"/>
                <a:gd name="T19" fmla="*/ 5 h 49"/>
                <a:gd name="T20" fmla="*/ 23 w 28"/>
                <a:gd name="T21" fmla="*/ 5 h 49"/>
                <a:gd name="T22" fmla="*/ 23 w 28"/>
                <a:gd name="T23" fmla="*/ 44 h 49"/>
                <a:gd name="T24" fmla="*/ 4 w 28"/>
                <a:gd name="T25" fmla="*/ 44 h 49"/>
                <a:gd name="T26" fmla="*/ 4 w 28"/>
                <a:gd name="T2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49">
                  <a:moveTo>
                    <a:pt x="2" y="49"/>
                  </a:moveTo>
                  <a:cubicBezTo>
                    <a:pt x="25" y="49"/>
                    <a:pt x="25" y="49"/>
                    <a:pt x="25" y="49"/>
                  </a:cubicBezTo>
                  <a:cubicBezTo>
                    <a:pt x="27" y="49"/>
                    <a:pt x="28" y="48"/>
                    <a:pt x="28" y="4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1"/>
                    <a:pt x="27" y="0"/>
                    <a:pt x="2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lose/>
                  <a:moveTo>
                    <a:pt x="4" y="5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4" y="44"/>
                    <a:pt x="4" y="44"/>
                    <a:pt x="4" y="44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1912938" y="3060700"/>
              <a:ext cx="49213" cy="82550"/>
            </a:xfrm>
            <a:custGeom>
              <a:avLst/>
              <a:gdLst>
                <a:gd name="T0" fmla="*/ 3 w 29"/>
                <a:gd name="T1" fmla="*/ 49 h 49"/>
                <a:gd name="T2" fmla="*/ 26 w 29"/>
                <a:gd name="T3" fmla="*/ 49 h 49"/>
                <a:gd name="T4" fmla="*/ 29 w 29"/>
                <a:gd name="T5" fmla="*/ 47 h 49"/>
                <a:gd name="T6" fmla="*/ 29 w 29"/>
                <a:gd name="T7" fmla="*/ 3 h 49"/>
                <a:gd name="T8" fmla="*/ 26 w 29"/>
                <a:gd name="T9" fmla="*/ 0 h 49"/>
                <a:gd name="T10" fmla="*/ 3 w 29"/>
                <a:gd name="T11" fmla="*/ 0 h 49"/>
                <a:gd name="T12" fmla="*/ 0 w 29"/>
                <a:gd name="T13" fmla="*/ 3 h 49"/>
                <a:gd name="T14" fmla="*/ 0 w 29"/>
                <a:gd name="T15" fmla="*/ 47 h 49"/>
                <a:gd name="T16" fmla="*/ 3 w 29"/>
                <a:gd name="T17" fmla="*/ 49 h 49"/>
                <a:gd name="T18" fmla="*/ 5 w 29"/>
                <a:gd name="T19" fmla="*/ 5 h 49"/>
                <a:gd name="T20" fmla="*/ 24 w 29"/>
                <a:gd name="T21" fmla="*/ 5 h 49"/>
                <a:gd name="T22" fmla="*/ 24 w 29"/>
                <a:gd name="T23" fmla="*/ 44 h 49"/>
                <a:gd name="T24" fmla="*/ 5 w 29"/>
                <a:gd name="T25" fmla="*/ 44 h 49"/>
                <a:gd name="T26" fmla="*/ 5 w 29"/>
                <a:gd name="T2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49">
                  <a:moveTo>
                    <a:pt x="3" y="49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8" y="49"/>
                    <a:pt x="29" y="48"/>
                    <a:pt x="29" y="47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3" y="49"/>
                  </a:cubicBezTo>
                  <a:close/>
                  <a:moveTo>
                    <a:pt x="5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5" y="44"/>
                    <a:pt x="5" y="44"/>
                    <a:pt x="5" y="44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778000" y="3060700"/>
              <a:ext cx="47625" cy="82550"/>
            </a:xfrm>
            <a:custGeom>
              <a:avLst/>
              <a:gdLst>
                <a:gd name="T0" fmla="*/ 3 w 28"/>
                <a:gd name="T1" fmla="*/ 49 h 49"/>
                <a:gd name="T2" fmla="*/ 26 w 28"/>
                <a:gd name="T3" fmla="*/ 49 h 49"/>
                <a:gd name="T4" fmla="*/ 28 w 28"/>
                <a:gd name="T5" fmla="*/ 47 h 49"/>
                <a:gd name="T6" fmla="*/ 28 w 28"/>
                <a:gd name="T7" fmla="*/ 3 h 49"/>
                <a:gd name="T8" fmla="*/ 26 w 28"/>
                <a:gd name="T9" fmla="*/ 0 h 49"/>
                <a:gd name="T10" fmla="*/ 3 w 28"/>
                <a:gd name="T11" fmla="*/ 0 h 49"/>
                <a:gd name="T12" fmla="*/ 0 w 28"/>
                <a:gd name="T13" fmla="*/ 3 h 49"/>
                <a:gd name="T14" fmla="*/ 0 w 28"/>
                <a:gd name="T15" fmla="*/ 47 h 49"/>
                <a:gd name="T16" fmla="*/ 3 w 28"/>
                <a:gd name="T17" fmla="*/ 49 h 49"/>
                <a:gd name="T18" fmla="*/ 5 w 28"/>
                <a:gd name="T19" fmla="*/ 5 h 49"/>
                <a:gd name="T20" fmla="*/ 23 w 28"/>
                <a:gd name="T21" fmla="*/ 5 h 49"/>
                <a:gd name="T22" fmla="*/ 23 w 28"/>
                <a:gd name="T23" fmla="*/ 44 h 49"/>
                <a:gd name="T24" fmla="*/ 5 w 28"/>
                <a:gd name="T25" fmla="*/ 44 h 49"/>
                <a:gd name="T26" fmla="*/ 5 w 28"/>
                <a:gd name="T2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49">
                  <a:moveTo>
                    <a:pt x="3" y="49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8" y="48"/>
                    <a:pt x="28" y="4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3" y="49"/>
                  </a:cubicBezTo>
                  <a:close/>
                  <a:moveTo>
                    <a:pt x="5" y="5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5" y="44"/>
                    <a:pt x="5" y="44"/>
                    <a:pt x="5" y="44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712913" y="2809875"/>
              <a:ext cx="327025" cy="392113"/>
            </a:xfrm>
            <a:custGeom>
              <a:avLst/>
              <a:gdLst>
                <a:gd name="T0" fmla="*/ 170 w 193"/>
                <a:gd name="T1" fmla="*/ 33 h 231"/>
                <a:gd name="T2" fmla="*/ 121 w 193"/>
                <a:gd name="T3" fmla="*/ 17 h 231"/>
                <a:gd name="T4" fmla="*/ 45 w 193"/>
                <a:gd name="T5" fmla="*/ 43 h 231"/>
                <a:gd name="T6" fmla="*/ 43 w 193"/>
                <a:gd name="T7" fmla="*/ 57 h 231"/>
                <a:gd name="T8" fmla="*/ 22 w 193"/>
                <a:gd name="T9" fmla="*/ 72 h 231"/>
                <a:gd name="T10" fmla="*/ 7 w 193"/>
                <a:gd name="T11" fmla="*/ 96 h 231"/>
                <a:gd name="T12" fmla="*/ 0 w 193"/>
                <a:gd name="T13" fmla="*/ 102 h 231"/>
                <a:gd name="T14" fmla="*/ 6 w 193"/>
                <a:gd name="T15" fmla="*/ 231 h 231"/>
                <a:gd name="T16" fmla="*/ 163 w 193"/>
                <a:gd name="T17" fmla="*/ 226 h 231"/>
                <a:gd name="T18" fmla="*/ 158 w 193"/>
                <a:gd name="T19" fmla="*/ 130 h 231"/>
                <a:gd name="T20" fmla="*/ 44 w 193"/>
                <a:gd name="T21" fmla="*/ 102 h 231"/>
                <a:gd name="T22" fmla="*/ 48 w 193"/>
                <a:gd name="T23" fmla="*/ 94 h 231"/>
                <a:gd name="T24" fmla="*/ 76 w 193"/>
                <a:gd name="T25" fmla="*/ 95 h 231"/>
                <a:gd name="T26" fmla="*/ 119 w 193"/>
                <a:gd name="T27" fmla="*/ 82 h 231"/>
                <a:gd name="T28" fmla="*/ 152 w 193"/>
                <a:gd name="T29" fmla="*/ 78 h 231"/>
                <a:gd name="T30" fmla="*/ 193 w 193"/>
                <a:gd name="T31" fmla="*/ 50 h 231"/>
                <a:gd name="T32" fmla="*/ 38 w 193"/>
                <a:gd name="T33" fmla="*/ 101 h 231"/>
                <a:gd name="T34" fmla="*/ 39 w 193"/>
                <a:gd name="T35" fmla="*/ 132 h 231"/>
                <a:gd name="T36" fmla="*/ 158 w 193"/>
                <a:gd name="T37" fmla="*/ 134 h 231"/>
                <a:gd name="T38" fmla="*/ 159 w 193"/>
                <a:gd name="T39" fmla="*/ 226 h 231"/>
                <a:gd name="T40" fmla="*/ 6 w 193"/>
                <a:gd name="T41" fmla="*/ 227 h 231"/>
                <a:gd name="T42" fmla="*/ 5 w 193"/>
                <a:gd name="T43" fmla="*/ 102 h 231"/>
                <a:gd name="T44" fmla="*/ 9 w 193"/>
                <a:gd name="T45" fmla="*/ 101 h 231"/>
                <a:gd name="T46" fmla="*/ 38 w 193"/>
                <a:gd name="T47" fmla="*/ 101 h 231"/>
                <a:gd name="T48" fmla="*/ 169 w 193"/>
                <a:gd name="T49" fmla="*/ 64 h 231"/>
                <a:gd name="T50" fmla="*/ 136 w 193"/>
                <a:gd name="T51" fmla="*/ 66 h 231"/>
                <a:gd name="T52" fmla="*/ 133 w 193"/>
                <a:gd name="T53" fmla="*/ 66 h 231"/>
                <a:gd name="T54" fmla="*/ 109 w 193"/>
                <a:gd name="T55" fmla="*/ 78 h 231"/>
                <a:gd name="T56" fmla="*/ 90 w 193"/>
                <a:gd name="T57" fmla="*/ 72 h 231"/>
                <a:gd name="T58" fmla="*/ 74 w 193"/>
                <a:gd name="T59" fmla="*/ 90 h 231"/>
                <a:gd name="T60" fmla="*/ 48 w 193"/>
                <a:gd name="T61" fmla="*/ 88 h 231"/>
                <a:gd name="T62" fmla="*/ 45 w 193"/>
                <a:gd name="T63" fmla="*/ 89 h 231"/>
                <a:gd name="T64" fmla="*/ 12 w 193"/>
                <a:gd name="T65" fmla="*/ 96 h 231"/>
                <a:gd name="T66" fmla="*/ 27 w 193"/>
                <a:gd name="T67" fmla="*/ 75 h 231"/>
                <a:gd name="T68" fmla="*/ 38 w 193"/>
                <a:gd name="T69" fmla="*/ 61 h 231"/>
                <a:gd name="T70" fmla="*/ 45 w 193"/>
                <a:gd name="T71" fmla="*/ 61 h 231"/>
                <a:gd name="T72" fmla="*/ 51 w 193"/>
                <a:gd name="T73" fmla="*/ 54 h 231"/>
                <a:gd name="T74" fmla="*/ 87 w 193"/>
                <a:gd name="T75" fmla="*/ 5 h 231"/>
                <a:gd name="T76" fmla="*/ 120 w 193"/>
                <a:gd name="T77" fmla="*/ 23 h 231"/>
                <a:gd name="T78" fmla="*/ 141 w 193"/>
                <a:gd name="T79" fmla="*/ 13 h 231"/>
                <a:gd name="T80" fmla="*/ 167 w 193"/>
                <a:gd name="T81" fmla="*/ 38 h 231"/>
                <a:gd name="T82" fmla="*/ 175 w 193"/>
                <a:gd name="T83" fmla="*/ 37 h 231"/>
                <a:gd name="T84" fmla="*/ 172 w 193"/>
                <a:gd name="T85" fmla="*/ 6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3" h="231">
                  <a:moveTo>
                    <a:pt x="175" y="32"/>
                  </a:moveTo>
                  <a:cubicBezTo>
                    <a:pt x="173" y="32"/>
                    <a:pt x="172" y="32"/>
                    <a:pt x="170" y="33"/>
                  </a:cubicBezTo>
                  <a:cubicBezTo>
                    <a:pt x="168" y="19"/>
                    <a:pt x="156" y="8"/>
                    <a:pt x="141" y="8"/>
                  </a:cubicBezTo>
                  <a:cubicBezTo>
                    <a:pt x="133" y="8"/>
                    <a:pt x="126" y="11"/>
                    <a:pt x="121" y="17"/>
                  </a:cubicBezTo>
                  <a:cubicBezTo>
                    <a:pt x="113" y="6"/>
                    <a:pt x="100" y="0"/>
                    <a:pt x="87" y="0"/>
                  </a:cubicBezTo>
                  <a:cubicBezTo>
                    <a:pt x="64" y="0"/>
                    <a:pt x="45" y="19"/>
                    <a:pt x="45" y="43"/>
                  </a:cubicBezTo>
                  <a:cubicBezTo>
                    <a:pt x="45" y="46"/>
                    <a:pt x="45" y="50"/>
                    <a:pt x="46" y="53"/>
                  </a:cubicBezTo>
                  <a:cubicBezTo>
                    <a:pt x="45" y="55"/>
                    <a:pt x="44" y="56"/>
                    <a:pt x="43" y="57"/>
                  </a:cubicBezTo>
                  <a:cubicBezTo>
                    <a:pt x="41" y="57"/>
                    <a:pt x="39" y="56"/>
                    <a:pt x="38" y="56"/>
                  </a:cubicBezTo>
                  <a:cubicBezTo>
                    <a:pt x="29" y="56"/>
                    <a:pt x="22" y="63"/>
                    <a:pt x="22" y="72"/>
                  </a:cubicBezTo>
                  <a:cubicBezTo>
                    <a:pt x="22" y="73"/>
                    <a:pt x="22" y="74"/>
                    <a:pt x="22" y="75"/>
                  </a:cubicBezTo>
                  <a:cubicBezTo>
                    <a:pt x="14" y="79"/>
                    <a:pt x="8" y="87"/>
                    <a:pt x="7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0" y="99"/>
                    <a:pt x="0" y="102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0" y="229"/>
                    <a:pt x="3" y="231"/>
                    <a:pt x="6" y="231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61" y="231"/>
                    <a:pt x="163" y="229"/>
                    <a:pt x="163" y="226"/>
                  </a:cubicBezTo>
                  <a:cubicBezTo>
                    <a:pt x="163" y="135"/>
                    <a:pt x="163" y="135"/>
                    <a:pt x="163" y="135"/>
                  </a:cubicBezTo>
                  <a:cubicBezTo>
                    <a:pt x="163" y="132"/>
                    <a:pt x="161" y="130"/>
                    <a:pt x="158" y="130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4" y="101"/>
                    <a:pt x="44" y="100"/>
                    <a:pt x="43" y="99"/>
                  </a:cubicBezTo>
                  <a:cubicBezTo>
                    <a:pt x="45" y="97"/>
                    <a:pt x="47" y="96"/>
                    <a:pt x="48" y="94"/>
                  </a:cubicBezTo>
                  <a:cubicBezTo>
                    <a:pt x="53" y="96"/>
                    <a:pt x="58" y="97"/>
                    <a:pt x="63" y="97"/>
                  </a:cubicBezTo>
                  <a:cubicBezTo>
                    <a:pt x="67" y="97"/>
                    <a:pt x="72" y="96"/>
                    <a:pt x="76" y="95"/>
                  </a:cubicBezTo>
                  <a:cubicBezTo>
                    <a:pt x="83" y="91"/>
                    <a:pt x="89" y="85"/>
                    <a:pt x="92" y="78"/>
                  </a:cubicBezTo>
                  <a:cubicBezTo>
                    <a:pt x="100" y="83"/>
                    <a:pt x="110" y="84"/>
                    <a:pt x="119" y="82"/>
                  </a:cubicBezTo>
                  <a:cubicBezTo>
                    <a:pt x="125" y="80"/>
                    <a:pt x="131" y="76"/>
                    <a:pt x="135" y="71"/>
                  </a:cubicBezTo>
                  <a:cubicBezTo>
                    <a:pt x="139" y="76"/>
                    <a:pt x="146" y="78"/>
                    <a:pt x="152" y="78"/>
                  </a:cubicBezTo>
                  <a:cubicBezTo>
                    <a:pt x="160" y="78"/>
                    <a:pt x="168" y="74"/>
                    <a:pt x="172" y="68"/>
                  </a:cubicBezTo>
                  <a:cubicBezTo>
                    <a:pt x="183" y="69"/>
                    <a:pt x="193" y="61"/>
                    <a:pt x="193" y="50"/>
                  </a:cubicBezTo>
                  <a:cubicBezTo>
                    <a:pt x="193" y="40"/>
                    <a:pt x="185" y="32"/>
                    <a:pt x="175" y="32"/>
                  </a:cubicBezTo>
                  <a:close/>
                  <a:moveTo>
                    <a:pt x="38" y="101"/>
                  </a:moveTo>
                  <a:cubicBezTo>
                    <a:pt x="39" y="101"/>
                    <a:pt x="39" y="101"/>
                    <a:pt x="39" y="102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39" y="133"/>
                    <a:pt x="40" y="134"/>
                    <a:pt x="42" y="134"/>
                  </a:cubicBezTo>
                  <a:cubicBezTo>
                    <a:pt x="158" y="134"/>
                    <a:pt x="158" y="134"/>
                    <a:pt x="158" y="134"/>
                  </a:cubicBezTo>
                  <a:cubicBezTo>
                    <a:pt x="158" y="134"/>
                    <a:pt x="159" y="135"/>
                    <a:pt x="159" y="135"/>
                  </a:cubicBezTo>
                  <a:cubicBezTo>
                    <a:pt x="159" y="226"/>
                    <a:pt x="159" y="226"/>
                    <a:pt x="159" y="226"/>
                  </a:cubicBezTo>
                  <a:cubicBezTo>
                    <a:pt x="159" y="226"/>
                    <a:pt x="158" y="227"/>
                    <a:pt x="158" y="227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5" y="227"/>
                    <a:pt x="5" y="226"/>
                    <a:pt x="5" y="226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1"/>
                    <a:pt x="5" y="101"/>
                    <a:pt x="6" y="101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35" y="101"/>
                    <a:pt x="35" y="101"/>
                    <a:pt x="35" y="101"/>
                  </a:cubicBezTo>
                  <a:lnTo>
                    <a:pt x="38" y="101"/>
                  </a:lnTo>
                  <a:close/>
                  <a:moveTo>
                    <a:pt x="172" y="63"/>
                  </a:moveTo>
                  <a:cubicBezTo>
                    <a:pt x="171" y="63"/>
                    <a:pt x="170" y="63"/>
                    <a:pt x="169" y="64"/>
                  </a:cubicBezTo>
                  <a:cubicBezTo>
                    <a:pt x="166" y="70"/>
                    <a:pt x="159" y="74"/>
                    <a:pt x="152" y="74"/>
                  </a:cubicBezTo>
                  <a:cubicBezTo>
                    <a:pt x="146" y="74"/>
                    <a:pt x="140" y="71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4" y="65"/>
                    <a:pt x="133" y="66"/>
                    <a:pt x="133" y="66"/>
                  </a:cubicBezTo>
                  <a:cubicBezTo>
                    <a:pt x="129" y="71"/>
                    <a:pt x="124" y="75"/>
                    <a:pt x="118" y="77"/>
                  </a:cubicBezTo>
                  <a:cubicBezTo>
                    <a:pt x="115" y="78"/>
                    <a:pt x="112" y="78"/>
                    <a:pt x="109" y="78"/>
                  </a:cubicBezTo>
                  <a:cubicBezTo>
                    <a:pt x="103" y="78"/>
                    <a:pt x="97" y="76"/>
                    <a:pt x="92" y="73"/>
                  </a:cubicBezTo>
                  <a:cubicBezTo>
                    <a:pt x="91" y="72"/>
                    <a:pt x="91" y="72"/>
                    <a:pt x="90" y="72"/>
                  </a:cubicBezTo>
                  <a:cubicBezTo>
                    <a:pt x="89" y="73"/>
                    <a:pt x="89" y="73"/>
                    <a:pt x="88" y="74"/>
                  </a:cubicBezTo>
                  <a:cubicBezTo>
                    <a:pt x="86" y="81"/>
                    <a:pt x="81" y="87"/>
                    <a:pt x="74" y="90"/>
                  </a:cubicBezTo>
                  <a:cubicBezTo>
                    <a:pt x="70" y="92"/>
                    <a:pt x="67" y="93"/>
                    <a:pt x="63" y="93"/>
                  </a:cubicBezTo>
                  <a:cubicBezTo>
                    <a:pt x="58" y="93"/>
                    <a:pt x="53" y="91"/>
                    <a:pt x="48" y="88"/>
                  </a:cubicBezTo>
                  <a:cubicBezTo>
                    <a:pt x="48" y="88"/>
                    <a:pt x="47" y="88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3" y="94"/>
                    <a:pt x="40" y="96"/>
                    <a:pt x="35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3" y="88"/>
                    <a:pt x="18" y="81"/>
                    <a:pt x="26" y="78"/>
                  </a:cubicBezTo>
                  <a:cubicBezTo>
                    <a:pt x="27" y="78"/>
                    <a:pt x="27" y="76"/>
                    <a:pt x="27" y="75"/>
                  </a:cubicBezTo>
                  <a:cubicBezTo>
                    <a:pt x="27" y="74"/>
                    <a:pt x="27" y="73"/>
                    <a:pt x="27" y="72"/>
                  </a:cubicBezTo>
                  <a:cubicBezTo>
                    <a:pt x="27" y="66"/>
                    <a:pt x="32" y="61"/>
                    <a:pt x="38" y="61"/>
                  </a:cubicBezTo>
                  <a:cubicBezTo>
                    <a:pt x="39" y="61"/>
                    <a:pt x="41" y="61"/>
                    <a:pt x="42" y="62"/>
                  </a:cubicBezTo>
                  <a:cubicBezTo>
                    <a:pt x="44" y="62"/>
                    <a:pt x="45" y="62"/>
                    <a:pt x="45" y="61"/>
                  </a:cubicBezTo>
                  <a:cubicBezTo>
                    <a:pt x="47" y="59"/>
                    <a:pt x="48" y="58"/>
                    <a:pt x="50" y="56"/>
                  </a:cubicBezTo>
                  <a:cubicBezTo>
                    <a:pt x="51" y="56"/>
                    <a:pt x="51" y="55"/>
                    <a:pt x="51" y="54"/>
                  </a:cubicBezTo>
                  <a:cubicBezTo>
                    <a:pt x="50" y="50"/>
                    <a:pt x="49" y="46"/>
                    <a:pt x="49" y="43"/>
                  </a:cubicBezTo>
                  <a:cubicBezTo>
                    <a:pt x="49" y="22"/>
                    <a:pt x="66" y="5"/>
                    <a:pt x="87" y="5"/>
                  </a:cubicBezTo>
                  <a:cubicBezTo>
                    <a:pt x="100" y="5"/>
                    <a:pt x="111" y="11"/>
                    <a:pt x="118" y="22"/>
                  </a:cubicBezTo>
                  <a:cubicBezTo>
                    <a:pt x="119" y="22"/>
                    <a:pt x="119" y="23"/>
                    <a:pt x="120" y="23"/>
                  </a:cubicBezTo>
                  <a:cubicBezTo>
                    <a:pt x="121" y="23"/>
                    <a:pt x="122" y="23"/>
                    <a:pt x="122" y="22"/>
                  </a:cubicBezTo>
                  <a:cubicBezTo>
                    <a:pt x="127" y="16"/>
                    <a:pt x="134" y="13"/>
                    <a:pt x="141" y="13"/>
                  </a:cubicBezTo>
                  <a:cubicBezTo>
                    <a:pt x="154" y="13"/>
                    <a:pt x="165" y="23"/>
                    <a:pt x="166" y="36"/>
                  </a:cubicBezTo>
                  <a:cubicBezTo>
                    <a:pt x="166" y="37"/>
                    <a:pt x="166" y="38"/>
                    <a:pt x="167" y="38"/>
                  </a:cubicBezTo>
                  <a:cubicBezTo>
                    <a:pt x="168" y="38"/>
                    <a:pt x="169" y="38"/>
                    <a:pt x="169" y="38"/>
                  </a:cubicBezTo>
                  <a:cubicBezTo>
                    <a:pt x="171" y="37"/>
                    <a:pt x="173" y="37"/>
                    <a:pt x="175" y="37"/>
                  </a:cubicBezTo>
                  <a:cubicBezTo>
                    <a:pt x="182" y="37"/>
                    <a:pt x="188" y="43"/>
                    <a:pt x="188" y="50"/>
                  </a:cubicBezTo>
                  <a:cubicBezTo>
                    <a:pt x="188" y="58"/>
                    <a:pt x="180" y="65"/>
                    <a:pt x="172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7443716" y="2098956"/>
            <a:ext cx="854703" cy="856964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685655" y="2225579"/>
            <a:ext cx="370824" cy="603719"/>
            <a:chOff x="2832100" y="2760663"/>
            <a:chExt cx="260350" cy="423863"/>
          </a:xfrm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2898775" y="3095625"/>
              <a:ext cx="123825" cy="38100"/>
            </a:xfrm>
            <a:custGeom>
              <a:avLst/>
              <a:gdLst>
                <a:gd name="T0" fmla="*/ 62 w 73"/>
                <a:gd name="T1" fmla="*/ 22 h 22"/>
                <a:gd name="T2" fmla="*/ 12 w 73"/>
                <a:gd name="T3" fmla="*/ 22 h 22"/>
                <a:gd name="T4" fmla="*/ 0 w 73"/>
                <a:gd name="T5" fmla="*/ 11 h 22"/>
                <a:gd name="T6" fmla="*/ 12 w 73"/>
                <a:gd name="T7" fmla="*/ 0 h 22"/>
                <a:gd name="T8" fmla="*/ 62 w 73"/>
                <a:gd name="T9" fmla="*/ 0 h 22"/>
                <a:gd name="T10" fmla="*/ 73 w 73"/>
                <a:gd name="T11" fmla="*/ 11 h 22"/>
                <a:gd name="T12" fmla="*/ 62 w 73"/>
                <a:gd name="T13" fmla="*/ 22 h 22"/>
                <a:gd name="T14" fmla="*/ 12 w 73"/>
                <a:gd name="T15" fmla="*/ 5 h 22"/>
                <a:gd name="T16" fmla="*/ 5 w 73"/>
                <a:gd name="T17" fmla="*/ 11 h 22"/>
                <a:gd name="T18" fmla="*/ 12 w 73"/>
                <a:gd name="T19" fmla="*/ 18 h 22"/>
                <a:gd name="T20" fmla="*/ 62 w 73"/>
                <a:gd name="T21" fmla="*/ 18 h 22"/>
                <a:gd name="T22" fmla="*/ 69 w 73"/>
                <a:gd name="T23" fmla="*/ 11 h 22"/>
                <a:gd name="T24" fmla="*/ 62 w 73"/>
                <a:gd name="T25" fmla="*/ 5 h 22"/>
                <a:gd name="T26" fmla="*/ 12 w 73"/>
                <a:gd name="T27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22">
                  <a:moveTo>
                    <a:pt x="62" y="22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6" y="22"/>
                    <a:pt x="0" y="17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8" y="0"/>
                    <a:pt x="73" y="5"/>
                    <a:pt x="73" y="11"/>
                  </a:cubicBezTo>
                  <a:cubicBezTo>
                    <a:pt x="73" y="17"/>
                    <a:pt x="68" y="22"/>
                    <a:pt x="62" y="22"/>
                  </a:cubicBezTo>
                  <a:close/>
                  <a:moveTo>
                    <a:pt x="12" y="5"/>
                  </a:moveTo>
                  <a:cubicBezTo>
                    <a:pt x="8" y="5"/>
                    <a:pt x="5" y="7"/>
                    <a:pt x="5" y="11"/>
                  </a:cubicBezTo>
                  <a:cubicBezTo>
                    <a:pt x="5" y="15"/>
                    <a:pt x="8" y="18"/>
                    <a:pt x="12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6" y="18"/>
                    <a:pt x="69" y="15"/>
                    <a:pt x="69" y="11"/>
                  </a:cubicBezTo>
                  <a:cubicBezTo>
                    <a:pt x="69" y="7"/>
                    <a:pt x="66" y="5"/>
                    <a:pt x="62" y="5"/>
                  </a:cubicBezTo>
                  <a:lnTo>
                    <a:pt x="1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898775" y="3127375"/>
              <a:ext cx="123825" cy="36513"/>
            </a:xfrm>
            <a:custGeom>
              <a:avLst/>
              <a:gdLst>
                <a:gd name="T0" fmla="*/ 62 w 73"/>
                <a:gd name="T1" fmla="*/ 22 h 22"/>
                <a:gd name="T2" fmla="*/ 12 w 73"/>
                <a:gd name="T3" fmla="*/ 22 h 22"/>
                <a:gd name="T4" fmla="*/ 0 w 73"/>
                <a:gd name="T5" fmla="*/ 11 h 22"/>
                <a:gd name="T6" fmla="*/ 12 w 73"/>
                <a:gd name="T7" fmla="*/ 0 h 22"/>
                <a:gd name="T8" fmla="*/ 62 w 73"/>
                <a:gd name="T9" fmla="*/ 0 h 22"/>
                <a:gd name="T10" fmla="*/ 73 w 73"/>
                <a:gd name="T11" fmla="*/ 11 h 22"/>
                <a:gd name="T12" fmla="*/ 62 w 73"/>
                <a:gd name="T13" fmla="*/ 22 h 22"/>
                <a:gd name="T14" fmla="*/ 12 w 73"/>
                <a:gd name="T15" fmla="*/ 4 h 22"/>
                <a:gd name="T16" fmla="*/ 5 w 73"/>
                <a:gd name="T17" fmla="*/ 11 h 22"/>
                <a:gd name="T18" fmla="*/ 12 w 73"/>
                <a:gd name="T19" fmla="*/ 18 h 22"/>
                <a:gd name="T20" fmla="*/ 62 w 73"/>
                <a:gd name="T21" fmla="*/ 18 h 22"/>
                <a:gd name="T22" fmla="*/ 69 w 73"/>
                <a:gd name="T23" fmla="*/ 11 h 22"/>
                <a:gd name="T24" fmla="*/ 62 w 73"/>
                <a:gd name="T25" fmla="*/ 4 h 22"/>
                <a:gd name="T26" fmla="*/ 12 w 73"/>
                <a:gd name="T2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22">
                  <a:moveTo>
                    <a:pt x="62" y="22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6" y="22"/>
                    <a:pt x="0" y="17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8" y="0"/>
                    <a:pt x="73" y="5"/>
                    <a:pt x="73" y="11"/>
                  </a:cubicBezTo>
                  <a:cubicBezTo>
                    <a:pt x="73" y="17"/>
                    <a:pt x="68" y="22"/>
                    <a:pt x="62" y="22"/>
                  </a:cubicBezTo>
                  <a:close/>
                  <a:moveTo>
                    <a:pt x="12" y="4"/>
                  </a:moveTo>
                  <a:cubicBezTo>
                    <a:pt x="8" y="4"/>
                    <a:pt x="5" y="7"/>
                    <a:pt x="5" y="11"/>
                  </a:cubicBezTo>
                  <a:cubicBezTo>
                    <a:pt x="5" y="15"/>
                    <a:pt x="8" y="18"/>
                    <a:pt x="12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6" y="18"/>
                    <a:pt x="69" y="15"/>
                    <a:pt x="69" y="11"/>
                  </a:cubicBezTo>
                  <a:cubicBezTo>
                    <a:pt x="69" y="7"/>
                    <a:pt x="66" y="4"/>
                    <a:pt x="62" y="4"/>
                  </a:cubicBezTo>
                  <a:lnTo>
                    <a:pt x="1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921000" y="3157538"/>
              <a:ext cx="80963" cy="26988"/>
            </a:xfrm>
            <a:custGeom>
              <a:avLst/>
              <a:gdLst>
                <a:gd name="T0" fmla="*/ 24 w 48"/>
                <a:gd name="T1" fmla="*/ 16 h 16"/>
                <a:gd name="T2" fmla="*/ 0 w 48"/>
                <a:gd name="T3" fmla="*/ 2 h 16"/>
                <a:gd name="T4" fmla="*/ 2 w 48"/>
                <a:gd name="T5" fmla="*/ 0 h 16"/>
                <a:gd name="T6" fmla="*/ 4 w 48"/>
                <a:gd name="T7" fmla="*/ 2 h 16"/>
                <a:gd name="T8" fmla="*/ 24 w 48"/>
                <a:gd name="T9" fmla="*/ 11 h 16"/>
                <a:gd name="T10" fmla="*/ 43 w 48"/>
                <a:gd name="T11" fmla="*/ 2 h 16"/>
                <a:gd name="T12" fmla="*/ 46 w 48"/>
                <a:gd name="T13" fmla="*/ 0 h 16"/>
                <a:gd name="T14" fmla="*/ 48 w 48"/>
                <a:gd name="T15" fmla="*/ 2 h 16"/>
                <a:gd name="T16" fmla="*/ 24 w 48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">
                  <a:moveTo>
                    <a:pt x="24" y="16"/>
                  </a:moveTo>
                  <a:cubicBezTo>
                    <a:pt x="10" y="16"/>
                    <a:pt x="0" y="10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12" y="11"/>
                    <a:pt x="24" y="11"/>
                  </a:cubicBezTo>
                  <a:cubicBezTo>
                    <a:pt x="35" y="11"/>
                    <a:pt x="43" y="6"/>
                    <a:pt x="43" y="2"/>
                  </a:cubicBezTo>
                  <a:cubicBezTo>
                    <a:pt x="43" y="1"/>
                    <a:pt x="44" y="0"/>
                    <a:pt x="46" y="0"/>
                  </a:cubicBezTo>
                  <a:cubicBezTo>
                    <a:pt x="47" y="0"/>
                    <a:pt x="48" y="1"/>
                    <a:pt x="48" y="2"/>
                  </a:cubicBezTo>
                  <a:cubicBezTo>
                    <a:pt x="48" y="10"/>
                    <a:pt x="37" y="16"/>
                    <a:pt x="24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2832100" y="2760663"/>
              <a:ext cx="260350" cy="314325"/>
            </a:xfrm>
            <a:custGeom>
              <a:avLst/>
              <a:gdLst>
                <a:gd name="T0" fmla="*/ 101 w 154"/>
                <a:gd name="T1" fmla="*/ 185 h 185"/>
                <a:gd name="T2" fmla="*/ 53 w 154"/>
                <a:gd name="T3" fmla="*/ 185 h 185"/>
                <a:gd name="T4" fmla="*/ 32 w 154"/>
                <a:gd name="T5" fmla="*/ 164 h 185"/>
                <a:gd name="T6" fmla="*/ 32 w 154"/>
                <a:gd name="T7" fmla="*/ 149 h 185"/>
                <a:gd name="T8" fmla="*/ 22 w 154"/>
                <a:gd name="T9" fmla="*/ 130 h 185"/>
                <a:gd name="T10" fmla="*/ 0 w 154"/>
                <a:gd name="T11" fmla="*/ 77 h 185"/>
                <a:gd name="T12" fmla="*/ 77 w 154"/>
                <a:gd name="T13" fmla="*/ 0 h 185"/>
                <a:gd name="T14" fmla="*/ 154 w 154"/>
                <a:gd name="T15" fmla="*/ 77 h 185"/>
                <a:gd name="T16" fmla="*/ 132 w 154"/>
                <a:gd name="T17" fmla="*/ 130 h 185"/>
                <a:gd name="T18" fmla="*/ 122 w 154"/>
                <a:gd name="T19" fmla="*/ 149 h 185"/>
                <a:gd name="T20" fmla="*/ 122 w 154"/>
                <a:gd name="T21" fmla="*/ 164 h 185"/>
                <a:gd name="T22" fmla="*/ 101 w 154"/>
                <a:gd name="T23" fmla="*/ 185 h 185"/>
                <a:gd name="T24" fmla="*/ 77 w 154"/>
                <a:gd name="T25" fmla="*/ 5 h 185"/>
                <a:gd name="T26" fmla="*/ 5 w 154"/>
                <a:gd name="T27" fmla="*/ 77 h 185"/>
                <a:gd name="T28" fmla="*/ 25 w 154"/>
                <a:gd name="T29" fmla="*/ 127 h 185"/>
                <a:gd name="T30" fmla="*/ 36 w 154"/>
                <a:gd name="T31" fmla="*/ 149 h 185"/>
                <a:gd name="T32" fmla="*/ 36 w 154"/>
                <a:gd name="T33" fmla="*/ 164 h 185"/>
                <a:gd name="T34" fmla="*/ 53 w 154"/>
                <a:gd name="T35" fmla="*/ 180 h 185"/>
                <a:gd name="T36" fmla="*/ 101 w 154"/>
                <a:gd name="T37" fmla="*/ 180 h 185"/>
                <a:gd name="T38" fmla="*/ 117 w 154"/>
                <a:gd name="T39" fmla="*/ 164 h 185"/>
                <a:gd name="T40" fmla="*/ 117 w 154"/>
                <a:gd name="T41" fmla="*/ 149 h 185"/>
                <a:gd name="T42" fmla="*/ 129 w 154"/>
                <a:gd name="T43" fmla="*/ 127 h 185"/>
                <a:gd name="T44" fmla="*/ 149 w 154"/>
                <a:gd name="T45" fmla="*/ 77 h 185"/>
                <a:gd name="T46" fmla="*/ 77 w 154"/>
                <a:gd name="T47" fmla="*/ 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4" h="185">
                  <a:moveTo>
                    <a:pt x="101" y="185"/>
                  </a:moveTo>
                  <a:cubicBezTo>
                    <a:pt x="53" y="185"/>
                    <a:pt x="53" y="185"/>
                    <a:pt x="53" y="185"/>
                  </a:cubicBezTo>
                  <a:cubicBezTo>
                    <a:pt x="41" y="185"/>
                    <a:pt x="32" y="175"/>
                    <a:pt x="32" y="164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32" y="141"/>
                    <a:pt x="28" y="137"/>
                    <a:pt x="22" y="130"/>
                  </a:cubicBezTo>
                  <a:cubicBezTo>
                    <a:pt x="8" y="117"/>
                    <a:pt x="0" y="9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119" y="0"/>
                    <a:pt x="154" y="34"/>
                    <a:pt x="154" y="77"/>
                  </a:cubicBezTo>
                  <a:cubicBezTo>
                    <a:pt x="154" y="97"/>
                    <a:pt x="146" y="117"/>
                    <a:pt x="132" y="130"/>
                  </a:cubicBezTo>
                  <a:cubicBezTo>
                    <a:pt x="125" y="137"/>
                    <a:pt x="122" y="141"/>
                    <a:pt x="122" y="149"/>
                  </a:cubicBezTo>
                  <a:cubicBezTo>
                    <a:pt x="122" y="164"/>
                    <a:pt x="122" y="164"/>
                    <a:pt x="122" y="164"/>
                  </a:cubicBezTo>
                  <a:cubicBezTo>
                    <a:pt x="122" y="175"/>
                    <a:pt x="113" y="185"/>
                    <a:pt x="101" y="185"/>
                  </a:cubicBezTo>
                  <a:close/>
                  <a:moveTo>
                    <a:pt x="77" y="5"/>
                  </a:moveTo>
                  <a:cubicBezTo>
                    <a:pt x="37" y="5"/>
                    <a:pt x="5" y="37"/>
                    <a:pt x="5" y="77"/>
                  </a:cubicBezTo>
                  <a:cubicBezTo>
                    <a:pt x="5" y="96"/>
                    <a:pt x="12" y="114"/>
                    <a:pt x="25" y="127"/>
                  </a:cubicBezTo>
                  <a:cubicBezTo>
                    <a:pt x="32" y="134"/>
                    <a:pt x="36" y="140"/>
                    <a:pt x="36" y="14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3"/>
                    <a:pt x="44" y="180"/>
                    <a:pt x="53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10" y="180"/>
                    <a:pt x="117" y="173"/>
                    <a:pt x="117" y="164"/>
                  </a:cubicBezTo>
                  <a:cubicBezTo>
                    <a:pt x="117" y="149"/>
                    <a:pt x="117" y="149"/>
                    <a:pt x="117" y="149"/>
                  </a:cubicBezTo>
                  <a:cubicBezTo>
                    <a:pt x="117" y="140"/>
                    <a:pt x="122" y="134"/>
                    <a:pt x="129" y="127"/>
                  </a:cubicBezTo>
                  <a:cubicBezTo>
                    <a:pt x="142" y="114"/>
                    <a:pt x="149" y="96"/>
                    <a:pt x="149" y="77"/>
                  </a:cubicBezTo>
                  <a:cubicBezTo>
                    <a:pt x="149" y="37"/>
                    <a:pt x="117" y="5"/>
                    <a:pt x="7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2898775" y="3065463"/>
              <a:ext cx="123825" cy="39688"/>
            </a:xfrm>
            <a:custGeom>
              <a:avLst/>
              <a:gdLst>
                <a:gd name="T0" fmla="*/ 62 w 73"/>
                <a:gd name="T1" fmla="*/ 23 h 23"/>
                <a:gd name="T2" fmla="*/ 12 w 73"/>
                <a:gd name="T3" fmla="*/ 23 h 23"/>
                <a:gd name="T4" fmla="*/ 0 w 73"/>
                <a:gd name="T5" fmla="*/ 11 h 23"/>
                <a:gd name="T6" fmla="*/ 12 w 73"/>
                <a:gd name="T7" fmla="*/ 0 h 23"/>
                <a:gd name="T8" fmla="*/ 62 w 73"/>
                <a:gd name="T9" fmla="*/ 0 h 23"/>
                <a:gd name="T10" fmla="*/ 73 w 73"/>
                <a:gd name="T11" fmla="*/ 11 h 23"/>
                <a:gd name="T12" fmla="*/ 62 w 73"/>
                <a:gd name="T13" fmla="*/ 23 h 23"/>
                <a:gd name="T14" fmla="*/ 12 w 73"/>
                <a:gd name="T15" fmla="*/ 5 h 23"/>
                <a:gd name="T16" fmla="*/ 5 w 73"/>
                <a:gd name="T17" fmla="*/ 11 h 23"/>
                <a:gd name="T18" fmla="*/ 12 w 73"/>
                <a:gd name="T19" fmla="*/ 18 h 23"/>
                <a:gd name="T20" fmla="*/ 62 w 73"/>
                <a:gd name="T21" fmla="*/ 18 h 23"/>
                <a:gd name="T22" fmla="*/ 69 w 73"/>
                <a:gd name="T23" fmla="*/ 11 h 23"/>
                <a:gd name="T24" fmla="*/ 62 w 73"/>
                <a:gd name="T25" fmla="*/ 5 h 23"/>
                <a:gd name="T26" fmla="*/ 12 w 73"/>
                <a:gd name="T27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23">
                  <a:moveTo>
                    <a:pt x="62" y="23"/>
                  </a:moveTo>
                  <a:cubicBezTo>
                    <a:pt x="12" y="23"/>
                    <a:pt x="12" y="23"/>
                    <a:pt x="12" y="23"/>
                  </a:cubicBezTo>
                  <a:cubicBezTo>
                    <a:pt x="6" y="23"/>
                    <a:pt x="0" y="17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8" y="0"/>
                    <a:pt x="73" y="5"/>
                    <a:pt x="73" y="11"/>
                  </a:cubicBezTo>
                  <a:cubicBezTo>
                    <a:pt x="73" y="17"/>
                    <a:pt x="68" y="23"/>
                    <a:pt x="62" y="23"/>
                  </a:cubicBezTo>
                  <a:close/>
                  <a:moveTo>
                    <a:pt x="12" y="5"/>
                  </a:moveTo>
                  <a:cubicBezTo>
                    <a:pt x="8" y="5"/>
                    <a:pt x="5" y="8"/>
                    <a:pt x="5" y="11"/>
                  </a:cubicBezTo>
                  <a:cubicBezTo>
                    <a:pt x="5" y="15"/>
                    <a:pt x="8" y="18"/>
                    <a:pt x="12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6" y="18"/>
                    <a:pt x="69" y="15"/>
                    <a:pt x="69" y="11"/>
                  </a:cubicBezTo>
                  <a:cubicBezTo>
                    <a:pt x="69" y="8"/>
                    <a:pt x="66" y="5"/>
                    <a:pt x="62" y="5"/>
                  </a:cubicBezTo>
                  <a:lnTo>
                    <a:pt x="1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34" name="Bent Arrow 33"/>
          <p:cNvSpPr/>
          <p:nvPr/>
        </p:nvSpPr>
        <p:spPr>
          <a:xfrm flipH="1" flipV="1">
            <a:off x="8298417" y="4141851"/>
            <a:ext cx="726181" cy="786140"/>
          </a:xfrm>
          <a:prstGeom prst="bentArrow">
            <a:avLst>
              <a:gd name="adj1" fmla="val 5904"/>
              <a:gd name="adj2" fmla="val 9301"/>
              <a:gd name="adj3" fmla="val 12699"/>
              <a:gd name="adj4" fmla="val 37633"/>
            </a:avLst>
          </a:prstGeom>
          <a:solidFill>
            <a:srgbClr val="2222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0" name="Bent Arrow 39"/>
          <p:cNvSpPr/>
          <p:nvPr/>
        </p:nvSpPr>
        <p:spPr>
          <a:xfrm rot="16200000" flipH="1" flipV="1">
            <a:off x="8256264" y="2457242"/>
            <a:ext cx="786140" cy="888100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482"/>
            </a:avLst>
          </a:prstGeom>
          <a:solidFill>
            <a:srgbClr val="4A4A4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Bent Arrow 43"/>
          <p:cNvSpPr/>
          <p:nvPr/>
        </p:nvSpPr>
        <p:spPr>
          <a:xfrm rot="10800000" flipH="1" flipV="1">
            <a:off x="6629064" y="2458247"/>
            <a:ext cx="824476" cy="831180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rgbClr val="2222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9" name="Bent Arrow 48"/>
          <p:cNvSpPr/>
          <p:nvPr/>
        </p:nvSpPr>
        <p:spPr>
          <a:xfrm rot="5400000" flipH="1" flipV="1">
            <a:off x="6657694" y="4058584"/>
            <a:ext cx="733703" cy="896043"/>
          </a:xfrm>
          <a:prstGeom prst="bentArrow">
            <a:avLst>
              <a:gd name="adj1" fmla="val 5470"/>
              <a:gd name="adj2" fmla="val 9301"/>
              <a:gd name="adj3" fmla="val 12699"/>
              <a:gd name="adj4" fmla="val 44027"/>
            </a:avLst>
          </a:prstGeom>
          <a:solidFill>
            <a:srgbClr val="4A4A4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145544" y="1177171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7" name="Text Placeholder 1"/>
          <p:cNvSpPr txBox="1">
            <a:spLocks/>
          </p:cNvSpPr>
          <p:nvPr/>
        </p:nvSpPr>
        <p:spPr>
          <a:xfrm>
            <a:off x="6988908" y="1519013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094431" y="532755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Text Placeholder 1"/>
          <p:cNvSpPr txBox="1">
            <a:spLocks/>
          </p:cNvSpPr>
          <p:nvPr/>
        </p:nvSpPr>
        <p:spPr>
          <a:xfrm>
            <a:off x="6937797" y="566610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26029" y="1921677"/>
            <a:ext cx="2849061" cy="409266"/>
          </a:xfrm>
          <a:prstGeom prst="rect">
            <a:avLst/>
          </a:prstGeom>
          <a:solidFill>
            <a:srgbClr val="22222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126029" y="2322712"/>
            <a:ext cx="2849061" cy="694504"/>
          </a:xfrm>
          <a:prstGeom prst="rect">
            <a:avLst/>
          </a:prstGeom>
          <a:solidFill>
            <a:srgbClr val="4A4A4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126029" y="1957033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Text Placeholder 1"/>
          <p:cNvSpPr txBox="1">
            <a:spLocks/>
          </p:cNvSpPr>
          <p:nvPr/>
        </p:nvSpPr>
        <p:spPr>
          <a:xfrm>
            <a:off x="1214300" y="2364311"/>
            <a:ext cx="2091108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126029" y="3156216"/>
            <a:ext cx="2849061" cy="409266"/>
          </a:xfrm>
          <a:prstGeom prst="rect">
            <a:avLst/>
          </a:prstGeom>
          <a:solidFill>
            <a:srgbClr val="22222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126029" y="3557251"/>
            <a:ext cx="2849061" cy="694504"/>
          </a:xfrm>
          <a:prstGeom prst="rect">
            <a:avLst/>
          </a:prstGeom>
          <a:solidFill>
            <a:srgbClr val="4A4A4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126029" y="319157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3" name="Text Placeholder 1"/>
          <p:cNvSpPr txBox="1">
            <a:spLocks/>
          </p:cNvSpPr>
          <p:nvPr/>
        </p:nvSpPr>
        <p:spPr>
          <a:xfrm>
            <a:off x="1214300" y="3598850"/>
            <a:ext cx="2091108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126029" y="4390755"/>
            <a:ext cx="2849061" cy="409266"/>
          </a:xfrm>
          <a:prstGeom prst="rect">
            <a:avLst/>
          </a:prstGeom>
          <a:solidFill>
            <a:srgbClr val="22222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126029" y="4791790"/>
            <a:ext cx="2849061" cy="694504"/>
          </a:xfrm>
          <a:prstGeom prst="rect">
            <a:avLst/>
          </a:prstGeom>
          <a:solidFill>
            <a:srgbClr val="4A4A4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126029" y="4426111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71" name="Text Placeholder 1"/>
          <p:cNvSpPr txBox="1">
            <a:spLocks/>
          </p:cNvSpPr>
          <p:nvPr/>
        </p:nvSpPr>
        <p:spPr>
          <a:xfrm>
            <a:off x="1214300" y="4833389"/>
            <a:ext cx="2091108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Text Placeholder 1"/>
          <p:cNvSpPr txBox="1">
            <a:spLocks/>
          </p:cNvSpPr>
          <p:nvPr/>
        </p:nvSpPr>
        <p:spPr>
          <a:xfrm>
            <a:off x="9507979" y="3699954"/>
            <a:ext cx="1846467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Text Placeholder 2"/>
          <p:cNvSpPr txBox="1">
            <a:spLocks/>
          </p:cNvSpPr>
          <p:nvPr/>
        </p:nvSpPr>
        <p:spPr>
          <a:xfrm>
            <a:off x="9392060" y="3361557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4" name="Rectangle 71"/>
          <p:cNvSpPr/>
          <p:nvPr/>
        </p:nvSpPr>
        <p:spPr>
          <a:xfrm>
            <a:off x="4157634" y="3639060"/>
            <a:ext cx="1978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TextBox 72"/>
          <p:cNvSpPr txBox="1"/>
          <p:nvPr/>
        </p:nvSpPr>
        <p:spPr>
          <a:xfrm>
            <a:off x="4314268" y="3357806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0181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457139" y="1727200"/>
            <a:ext cx="4474507" cy="4474507"/>
          </a:xfrm>
          <a:custGeom>
            <a:avLst/>
            <a:gdLst>
              <a:gd name="connsiteX0" fmla="*/ 0 w 4474507"/>
              <a:gd name="connsiteY0" fmla="*/ 2237254 h 4474507"/>
              <a:gd name="connsiteX1" fmla="*/ 2237254 w 4474507"/>
              <a:gd name="connsiteY1" fmla="*/ 0 h 4474507"/>
              <a:gd name="connsiteX2" fmla="*/ 4474508 w 4474507"/>
              <a:gd name="connsiteY2" fmla="*/ 2237254 h 4474507"/>
              <a:gd name="connsiteX3" fmla="*/ 2237254 w 4474507"/>
              <a:gd name="connsiteY3" fmla="*/ 4474508 h 4474507"/>
              <a:gd name="connsiteX4" fmla="*/ 0 w 4474507"/>
              <a:gd name="connsiteY4" fmla="*/ 2237254 h 4474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4507" h="4474507">
                <a:moveTo>
                  <a:pt x="0" y="2237254"/>
                </a:moveTo>
                <a:cubicBezTo>
                  <a:pt x="0" y="1001653"/>
                  <a:pt x="1001653" y="0"/>
                  <a:pt x="2237254" y="0"/>
                </a:cubicBezTo>
                <a:cubicBezTo>
                  <a:pt x="3472855" y="0"/>
                  <a:pt x="4474508" y="1001653"/>
                  <a:pt x="4474508" y="2237254"/>
                </a:cubicBezTo>
                <a:cubicBezTo>
                  <a:pt x="4474508" y="3472855"/>
                  <a:pt x="3472855" y="4474508"/>
                  <a:pt x="2237254" y="4474508"/>
                </a:cubicBezTo>
                <a:cubicBezTo>
                  <a:pt x="1001653" y="4474508"/>
                  <a:pt x="0" y="3472855"/>
                  <a:pt x="0" y="2237254"/>
                </a:cubicBezTo>
                <a:close/>
              </a:path>
            </a:pathLst>
          </a:custGeom>
          <a:solidFill>
            <a:srgbClr val="4A4A4A"/>
          </a:solidFill>
          <a:ln w="3175">
            <a:solidFill>
              <a:schemeClr val="bg1"/>
            </a:solidFill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689950" tIns="301957" rIns="1689949" bIns="3657838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100" kern="12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1904590" y="2584085"/>
            <a:ext cx="3579605" cy="3579605"/>
          </a:xfrm>
          <a:custGeom>
            <a:avLst/>
            <a:gdLst>
              <a:gd name="connsiteX0" fmla="*/ 0 w 3579605"/>
              <a:gd name="connsiteY0" fmla="*/ 1789803 h 3579605"/>
              <a:gd name="connsiteX1" fmla="*/ 1789803 w 3579605"/>
              <a:gd name="connsiteY1" fmla="*/ 0 h 3579605"/>
              <a:gd name="connsiteX2" fmla="*/ 3579606 w 3579605"/>
              <a:gd name="connsiteY2" fmla="*/ 1789803 h 3579605"/>
              <a:gd name="connsiteX3" fmla="*/ 1789803 w 3579605"/>
              <a:gd name="connsiteY3" fmla="*/ 3579606 h 3579605"/>
              <a:gd name="connsiteX4" fmla="*/ 0 w 3579605"/>
              <a:gd name="connsiteY4" fmla="*/ 1789803 h 3579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9605" h="3579605">
                <a:moveTo>
                  <a:pt x="0" y="1789803"/>
                </a:moveTo>
                <a:cubicBezTo>
                  <a:pt x="0" y="801322"/>
                  <a:pt x="801322" y="0"/>
                  <a:pt x="1789803" y="0"/>
                </a:cubicBezTo>
                <a:cubicBezTo>
                  <a:pt x="2778284" y="0"/>
                  <a:pt x="3579606" y="801322"/>
                  <a:pt x="3579606" y="1789803"/>
                </a:cubicBezTo>
                <a:cubicBezTo>
                  <a:pt x="3579606" y="2778284"/>
                  <a:pt x="2778284" y="3579606"/>
                  <a:pt x="1789803" y="3579606"/>
                </a:cubicBezTo>
                <a:cubicBezTo>
                  <a:pt x="801322" y="3579606"/>
                  <a:pt x="0" y="2778284"/>
                  <a:pt x="0" y="1789803"/>
                </a:cubicBezTo>
                <a:close/>
              </a:path>
            </a:pathLst>
          </a:custGeom>
          <a:solidFill>
            <a:srgbClr val="222222"/>
          </a:solidFill>
          <a:ln w="3175">
            <a:solidFill>
              <a:schemeClr val="bg1"/>
            </a:solidFill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242499" tIns="293009" rIns="1242498" bIns="2798731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100" kern="12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352041" y="3434287"/>
            <a:ext cx="2684704" cy="2684704"/>
          </a:xfrm>
          <a:custGeom>
            <a:avLst/>
            <a:gdLst>
              <a:gd name="connsiteX0" fmla="*/ 0 w 2684704"/>
              <a:gd name="connsiteY0" fmla="*/ 1342352 h 2684704"/>
              <a:gd name="connsiteX1" fmla="*/ 1342352 w 2684704"/>
              <a:gd name="connsiteY1" fmla="*/ 0 h 2684704"/>
              <a:gd name="connsiteX2" fmla="*/ 2684704 w 2684704"/>
              <a:gd name="connsiteY2" fmla="*/ 1342352 h 2684704"/>
              <a:gd name="connsiteX3" fmla="*/ 1342352 w 2684704"/>
              <a:gd name="connsiteY3" fmla="*/ 2684704 h 2684704"/>
              <a:gd name="connsiteX4" fmla="*/ 0 w 2684704"/>
              <a:gd name="connsiteY4" fmla="*/ 1342352 h 268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4704" h="2684704">
                <a:moveTo>
                  <a:pt x="0" y="1342352"/>
                </a:moveTo>
                <a:cubicBezTo>
                  <a:pt x="0" y="600991"/>
                  <a:pt x="600991" y="0"/>
                  <a:pt x="1342352" y="0"/>
                </a:cubicBezTo>
                <a:cubicBezTo>
                  <a:pt x="2083713" y="0"/>
                  <a:pt x="2684704" y="600991"/>
                  <a:pt x="2684704" y="1342352"/>
                </a:cubicBezTo>
                <a:cubicBezTo>
                  <a:pt x="2684704" y="2083713"/>
                  <a:pt x="2083713" y="2684704"/>
                  <a:pt x="1342352" y="2684704"/>
                </a:cubicBezTo>
                <a:cubicBezTo>
                  <a:pt x="600991" y="2684704"/>
                  <a:pt x="0" y="2083713"/>
                  <a:pt x="0" y="1342352"/>
                </a:cubicBezTo>
                <a:close/>
              </a:path>
            </a:pathLst>
          </a:custGeom>
          <a:solidFill>
            <a:srgbClr val="4A4A4A"/>
          </a:solidFill>
          <a:ln w="3175">
            <a:solidFill>
              <a:schemeClr val="bg1"/>
            </a:solidFill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795048" tIns="279584" rIns="795048" bIns="1957526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100" kern="12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799492" y="4284828"/>
            <a:ext cx="1789802" cy="1789802"/>
          </a:xfrm>
          <a:custGeom>
            <a:avLst/>
            <a:gdLst>
              <a:gd name="connsiteX0" fmla="*/ 0 w 1789802"/>
              <a:gd name="connsiteY0" fmla="*/ 894901 h 1789802"/>
              <a:gd name="connsiteX1" fmla="*/ 894901 w 1789802"/>
              <a:gd name="connsiteY1" fmla="*/ 0 h 1789802"/>
              <a:gd name="connsiteX2" fmla="*/ 1789802 w 1789802"/>
              <a:gd name="connsiteY2" fmla="*/ 894901 h 1789802"/>
              <a:gd name="connsiteX3" fmla="*/ 894901 w 1789802"/>
              <a:gd name="connsiteY3" fmla="*/ 1789802 h 1789802"/>
              <a:gd name="connsiteX4" fmla="*/ 0 w 1789802"/>
              <a:gd name="connsiteY4" fmla="*/ 894901 h 1789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9802" h="1789802">
                <a:moveTo>
                  <a:pt x="0" y="894901"/>
                </a:moveTo>
                <a:cubicBezTo>
                  <a:pt x="0" y="400661"/>
                  <a:pt x="400661" y="0"/>
                  <a:pt x="894901" y="0"/>
                </a:cubicBezTo>
                <a:cubicBezTo>
                  <a:pt x="1389141" y="0"/>
                  <a:pt x="1789802" y="400661"/>
                  <a:pt x="1789802" y="894901"/>
                </a:cubicBezTo>
                <a:cubicBezTo>
                  <a:pt x="1789802" y="1389141"/>
                  <a:pt x="1389141" y="1789802"/>
                  <a:pt x="894901" y="1789802"/>
                </a:cubicBezTo>
                <a:cubicBezTo>
                  <a:pt x="400661" y="1789802"/>
                  <a:pt x="0" y="1389141"/>
                  <a:pt x="0" y="894901"/>
                </a:cubicBezTo>
                <a:close/>
              </a:path>
            </a:pathLst>
          </a:custGeom>
          <a:solidFill>
            <a:srgbClr val="222222"/>
          </a:solidFill>
          <a:ln w="3175">
            <a:solidFill>
              <a:schemeClr val="bg1"/>
            </a:solidFill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242499" tIns="293009" rIns="1242498" bIns="2798731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1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5110787" y="2233747"/>
            <a:ext cx="1468426" cy="0"/>
          </a:xfrm>
          <a:prstGeom prst="line">
            <a:avLst/>
          </a:prstGeom>
          <a:ln w="3175" cmpd="sng">
            <a:solidFill>
              <a:srgbClr val="4A4A4A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077794" y="3272667"/>
            <a:ext cx="1513734" cy="0"/>
          </a:xfrm>
          <a:prstGeom prst="line">
            <a:avLst/>
          </a:prstGeom>
          <a:ln w="3175" cmpd="sng">
            <a:solidFill>
              <a:srgbClr val="222222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930320" y="4311587"/>
            <a:ext cx="1652999" cy="0"/>
          </a:xfrm>
          <a:prstGeom prst="line">
            <a:avLst/>
          </a:prstGeom>
          <a:ln w="3175" cmpd="sng">
            <a:solidFill>
              <a:srgbClr val="4A4A4A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4501033" y="5350507"/>
            <a:ext cx="2086391" cy="0"/>
          </a:xfrm>
          <a:prstGeom prst="line">
            <a:avLst/>
          </a:prstGeom>
          <a:ln w="3175" cmpd="sng">
            <a:solidFill>
              <a:srgbClr val="222222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12"/>
          <p:cNvSpPr>
            <a:spLocks noChangeArrowheads="1"/>
          </p:cNvSpPr>
          <p:nvPr/>
        </p:nvSpPr>
        <p:spPr bwMode="auto">
          <a:xfrm>
            <a:off x="6583319" y="3971895"/>
            <a:ext cx="679387" cy="679384"/>
          </a:xfrm>
          <a:prstGeom prst="ellipse">
            <a:avLst/>
          </a:prstGeom>
          <a:solidFill>
            <a:srgbClr val="222222"/>
          </a:solidFill>
          <a:ln w="3175">
            <a:solidFill>
              <a:schemeClr val="bg1"/>
            </a:solidFill>
          </a:ln>
          <a:effectLst/>
          <a:ex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242499" tIns="293009" rIns="1242498" bIns="2798731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1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46" name="Oval 12"/>
          <p:cNvSpPr>
            <a:spLocks noChangeArrowheads="1"/>
          </p:cNvSpPr>
          <p:nvPr/>
        </p:nvSpPr>
        <p:spPr bwMode="auto">
          <a:xfrm>
            <a:off x="6587424" y="5010815"/>
            <a:ext cx="679387" cy="679384"/>
          </a:xfrm>
          <a:prstGeom prst="ellipse">
            <a:avLst/>
          </a:prstGeom>
          <a:solidFill>
            <a:srgbClr val="4A4A4A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47" name="Oval 12"/>
          <p:cNvSpPr>
            <a:spLocks noChangeArrowheads="1"/>
          </p:cNvSpPr>
          <p:nvPr/>
        </p:nvSpPr>
        <p:spPr bwMode="auto">
          <a:xfrm>
            <a:off x="6591528" y="2932975"/>
            <a:ext cx="679387" cy="679384"/>
          </a:xfrm>
          <a:prstGeom prst="ellipse">
            <a:avLst/>
          </a:prstGeom>
          <a:solidFill>
            <a:srgbClr val="4A4A4A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48" name="Oval 12"/>
          <p:cNvSpPr>
            <a:spLocks noChangeArrowheads="1"/>
          </p:cNvSpPr>
          <p:nvPr/>
        </p:nvSpPr>
        <p:spPr bwMode="auto">
          <a:xfrm>
            <a:off x="6579213" y="1894055"/>
            <a:ext cx="679387" cy="679384"/>
          </a:xfrm>
          <a:prstGeom prst="ellipse">
            <a:avLst/>
          </a:prstGeom>
          <a:solidFill>
            <a:srgbClr val="222222"/>
          </a:solidFill>
          <a:ln w="3175">
            <a:solidFill>
              <a:schemeClr val="bg1"/>
            </a:solidFill>
          </a:ln>
          <a:effectLst/>
          <a:ex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242499" tIns="293009" rIns="1242498" bIns="2798731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1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923" y="5191576"/>
            <a:ext cx="550391" cy="31786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937" y="3028371"/>
            <a:ext cx="326572" cy="48859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8889" y="4163980"/>
            <a:ext cx="548249" cy="295213"/>
          </a:xfrm>
          <a:prstGeom prst="rect">
            <a:avLst/>
          </a:prstGeom>
        </p:spPr>
      </p:pic>
      <p:sp>
        <p:nvSpPr>
          <p:cNvPr id="53" name="Freeform 5"/>
          <p:cNvSpPr>
            <a:spLocks noEditPoints="1"/>
          </p:cNvSpPr>
          <p:nvPr/>
        </p:nvSpPr>
        <p:spPr bwMode="auto">
          <a:xfrm>
            <a:off x="6695440" y="2008717"/>
            <a:ext cx="440267" cy="421216"/>
          </a:xfrm>
          <a:custGeom>
            <a:avLst/>
            <a:gdLst>
              <a:gd name="T0" fmla="*/ 604 w 638"/>
              <a:gd name="T1" fmla="*/ 449 h 612"/>
              <a:gd name="T2" fmla="*/ 594 w 638"/>
              <a:gd name="T3" fmla="*/ 449 h 612"/>
              <a:gd name="T4" fmla="*/ 543 w 638"/>
              <a:gd name="T5" fmla="*/ 205 h 612"/>
              <a:gd name="T6" fmla="*/ 514 w 638"/>
              <a:gd name="T7" fmla="*/ 183 h 612"/>
              <a:gd name="T8" fmla="*/ 494 w 638"/>
              <a:gd name="T9" fmla="*/ 183 h 612"/>
              <a:gd name="T10" fmla="*/ 494 w 638"/>
              <a:gd name="T11" fmla="*/ 131 h 612"/>
              <a:gd name="T12" fmla="*/ 522 w 638"/>
              <a:gd name="T13" fmla="*/ 131 h 612"/>
              <a:gd name="T14" fmla="*/ 554 w 638"/>
              <a:gd name="T15" fmla="*/ 99 h 612"/>
              <a:gd name="T16" fmla="*/ 554 w 638"/>
              <a:gd name="T17" fmla="*/ 32 h 612"/>
              <a:gd name="T18" fmla="*/ 522 w 638"/>
              <a:gd name="T19" fmla="*/ 0 h 612"/>
              <a:gd name="T20" fmla="*/ 269 w 638"/>
              <a:gd name="T21" fmla="*/ 0 h 612"/>
              <a:gd name="T22" fmla="*/ 237 w 638"/>
              <a:gd name="T23" fmla="*/ 32 h 612"/>
              <a:gd name="T24" fmla="*/ 237 w 638"/>
              <a:gd name="T25" fmla="*/ 99 h 612"/>
              <a:gd name="T26" fmla="*/ 269 w 638"/>
              <a:gd name="T27" fmla="*/ 131 h 612"/>
              <a:gd name="T28" fmla="*/ 433 w 638"/>
              <a:gd name="T29" fmla="*/ 131 h 612"/>
              <a:gd name="T30" fmla="*/ 433 w 638"/>
              <a:gd name="T31" fmla="*/ 183 h 612"/>
              <a:gd name="T32" fmla="*/ 124 w 638"/>
              <a:gd name="T33" fmla="*/ 183 h 612"/>
              <a:gd name="T34" fmla="*/ 95 w 638"/>
              <a:gd name="T35" fmla="*/ 205 h 612"/>
              <a:gd name="T36" fmla="*/ 44 w 638"/>
              <a:gd name="T37" fmla="*/ 449 h 612"/>
              <a:gd name="T38" fmla="*/ 35 w 638"/>
              <a:gd name="T39" fmla="*/ 449 h 612"/>
              <a:gd name="T40" fmla="*/ 0 w 638"/>
              <a:gd name="T41" fmla="*/ 484 h 612"/>
              <a:gd name="T42" fmla="*/ 0 w 638"/>
              <a:gd name="T43" fmla="*/ 578 h 612"/>
              <a:gd name="T44" fmla="*/ 35 w 638"/>
              <a:gd name="T45" fmla="*/ 612 h 612"/>
              <a:gd name="T46" fmla="*/ 604 w 638"/>
              <a:gd name="T47" fmla="*/ 612 h 612"/>
              <a:gd name="T48" fmla="*/ 638 w 638"/>
              <a:gd name="T49" fmla="*/ 578 h 612"/>
              <a:gd name="T50" fmla="*/ 638 w 638"/>
              <a:gd name="T51" fmla="*/ 484 h 612"/>
              <a:gd name="T52" fmla="*/ 604 w 638"/>
              <a:gd name="T53" fmla="*/ 449 h 612"/>
              <a:gd name="T54" fmla="*/ 251 w 638"/>
              <a:gd name="T55" fmla="*/ 99 h 612"/>
              <a:gd name="T56" fmla="*/ 251 w 638"/>
              <a:gd name="T57" fmla="*/ 32 h 612"/>
              <a:gd name="T58" fmla="*/ 269 w 638"/>
              <a:gd name="T59" fmla="*/ 14 h 612"/>
              <a:gd name="T60" fmla="*/ 522 w 638"/>
              <a:gd name="T61" fmla="*/ 14 h 612"/>
              <a:gd name="T62" fmla="*/ 540 w 638"/>
              <a:gd name="T63" fmla="*/ 32 h 612"/>
              <a:gd name="T64" fmla="*/ 540 w 638"/>
              <a:gd name="T65" fmla="*/ 99 h 612"/>
              <a:gd name="T66" fmla="*/ 522 w 638"/>
              <a:gd name="T67" fmla="*/ 117 h 612"/>
              <a:gd name="T68" fmla="*/ 269 w 638"/>
              <a:gd name="T69" fmla="*/ 117 h 612"/>
              <a:gd name="T70" fmla="*/ 251 w 638"/>
              <a:gd name="T71" fmla="*/ 99 h 612"/>
              <a:gd name="T72" fmla="*/ 447 w 638"/>
              <a:gd name="T73" fmla="*/ 131 h 612"/>
              <a:gd name="T74" fmla="*/ 480 w 638"/>
              <a:gd name="T75" fmla="*/ 131 h 612"/>
              <a:gd name="T76" fmla="*/ 480 w 638"/>
              <a:gd name="T77" fmla="*/ 183 h 612"/>
              <a:gd name="T78" fmla="*/ 447 w 638"/>
              <a:gd name="T79" fmla="*/ 183 h 612"/>
              <a:gd name="T80" fmla="*/ 447 w 638"/>
              <a:gd name="T81" fmla="*/ 131 h 612"/>
              <a:gd name="T82" fmla="*/ 624 w 638"/>
              <a:gd name="T83" fmla="*/ 578 h 612"/>
              <a:gd name="T84" fmla="*/ 604 w 638"/>
              <a:gd name="T85" fmla="*/ 598 h 612"/>
              <a:gd name="T86" fmla="*/ 35 w 638"/>
              <a:gd name="T87" fmla="*/ 598 h 612"/>
              <a:gd name="T88" fmla="*/ 14 w 638"/>
              <a:gd name="T89" fmla="*/ 578 h 612"/>
              <a:gd name="T90" fmla="*/ 14 w 638"/>
              <a:gd name="T91" fmla="*/ 484 h 612"/>
              <a:gd name="T92" fmla="*/ 35 w 638"/>
              <a:gd name="T93" fmla="*/ 463 h 612"/>
              <a:gd name="T94" fmla="*/ 50 w 638"/>
              <a:gd name="T95" fmla="*/ 463 h 612"/>
              <a:gd name="T96" fmla="*/ 57 w 638"/>
              <a:gd name="T97" fmla="*/ 458 h 612"/>
              <a:gd name="T98" fmla="*/ 109 w 638"/>
              <a:gd name="T99" fmla="*/ 208 h 612"/>
              <a:gd name="T100" fmla="*/ 124 w 638"/>
              <a:gd name="T101" fmla="*/ 197 h 612"/>
              <a:gd name="T102" fmla="*/ 514 w 638"/>
              <a:gd name="T103" fmla="*/ 197 h 612"/>
              <a:gd name="T104" fmla="*/ 529 w 638"/>
              <a:gd name="T105" fmla="*/ 208 h 612"/>
              <a:gd name="T106" fmla="*/ 581 w 638"/>
              <a:gd name="T107" fmla="*/ 458 h 612"/>
              <a:gd name="T108" fmla="*/ 588 w 638"/>
              <a:gd name="T109" fmla="*/ 463 h 612"/>
              <a:gd name="T110" fmla="*/ 604 w 638"/>
              <a:gd name="T111" fmla="*/ 463 h 612"/>
              <a:gd name="T112" fmla="*/ 624 w 638"/>
              <a:gd name="T113" fmla="*/ 484 h 612"/>
              <a:gd name="T114" fmla="*/ 624 w 638"/>
              <a:gd name="T115" fmla="*/ 578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8" h="612">
                <a:moveTo>
                  <a:pt x="604" y="449"/>
                </a:moveTo>
                <a:cubicBezTo>
                  <a:pt x="594" y="449"/>
                  <a:pt x="594" y="449"/>
                  <a:pt x="594" y="449"/>
                </a:cubicBezTo>
                <a:cubicBezTo>
                  <a:pt x="543" y="205"/>
                  <a:pt x="543" y="205"/>
                  <a:pt x="543" y="205"/>
                </a:cubicBezTo>
                <a:cubicBezTo>
                  <a:pt x="540" y="193"/>
                  <a:pt x="528" y="183"/>
                  <a:pt x="514" y="183"/>
                </a:cubicBezTo>
                <a:cubicBezTo>
                  <a:pt x="494" y="183"/>
                  <a:pt x="494" y="183"/>
                  <a:pt x="494" y="183"/>
                </a:cubicBezTo>
                <a:cubicBezTo>
                  <a:pt x="494" y="131"/>
                  <a:pt x="494" y="131"/>
                  <a:pt x="494" y="131"/>
                </a:cubicBezTo>
                <a:cubicBezTo>
                  <a:pt x="522" y="131"/>
                  <a:pt x="522" y="131"/>
                  <a:pt x="522" y="131"/>
                </a:cubicBezTo>
                <a:cubicBezTo>
                  <a:pt x="539" y="131"/>
                  <a:pt x="554" y="117"/>
                  <a:pt x="554" y="99"/>
                </a:cubicBezTo>
                <a:cubicBezTo>
                  <a:pt x="554" y="32"/>
                  <a:pt x="554" y="32"/>
                  <a:pt x="554" y="32"/>
                </a:cubicBezTo>
                <a:cubicBezTo>
                  <a:pt x="554" y="15"/>
                  <a:pt x="539" y="0"/>
                  <a:pt x="522" y="0"/>
                </a:cubicBezTo>
                <a:cubicBezTo>
                  <a:pt x="269" y="0"/>
                  <a:pt x="269" y="0"/>
                  <a:pt x="269" y="0"/>
                </a:cubicBezTo>
                <a:cubicBezTo>
                  <a:pt x="251" y="0"/>
                  <a:pt x="237" y="15"/>
                  <a:pt x="237" y="32"/>
                </a:cubicBezTo>
                <a:cubicBezTo>
                  <a:pt x="237" y="99"/>
                  <a:pt x="237" y="99"/>
                  <a:pt x="237" y="99"/>
                </a:cubicBezTo>
                <a:cubicBezTo>
                  <a:pt x="237" y="117"/>
                  <a:pt x="251" y="131"/>
                  <a:pt x="269" y="131"/>
                </a:cubicBezTo>
                <a:cubicBezTo>
                  <a:pt x="433" y="131"/>
                  <a:pt x="433" y="131"/>
                  <a:pt x="433" y="131"/>
                </a:cubicBezTo>
                <a:cubicBezTo>
                  <a:pt x="433" y="183"/>
                  <a:pt x="433" y="183"/>
                  <a:pt x="433" y="183"/>
                </a:cubicBezTo>
                <a:cubicBezTo>
                  <a:pt x="124" y="183"/>
                  <a:pt x="124" y="183"/>
                  <a:pt x="124" y="183"/>
                </a:cubicBezTo>
                <a:cubicBezTo>
                  <a:pt x="111" y="183"/>
                  <a:pt x="98" y="193"/>
                  <a:pt x="95" y="205"/>
                </a:cubicBezTo>
                <a:cubicBezTo>
                  <a:pt x="44" y="449"/>
                  <a:pt x="44" y="449"/>
                  <a:pt x="44" y="449"/>
                </a:cubicBezTo>
                <a:cubicBezTo>
                  <a:pt x="35" y="449"/>
                  <a:pt x="35" y="449"/>
                  <a:pt x="35" y="449"/>
                </a:cubicBezTo>
                <a:cubicBezTo>
                  <a:pt x="15" y="449"/>
                  <a:pt x="0" y="465"/>
                  <a:pt x="0" y="484"/>
                </a:cubicBezTo>
                <a:cubicBezTo>
                  <a:pt x="0" y="578"/>
                  <a:pt x="0" y="578"/>
                  <a:pt x="0" y="578"/>
                </a:cubicBezTo>
                <a:cubicBezTo>
                  <a:pt x="0" y="597"/>
                  <a:pt x="15" y="612"/>
                  <a:pt x="35" y="612"/>
                </a:cubicBezTo>
                <a:cubicBezTo>
                  <a:pt x="604" y="612"/>
                  <a:pt x="604" y="612"/>
                  <a:pt x="604" y="612"/>
                </a:cubicBezTo>
                <a:cubicBezTo>
                  <a:pt x="623" y="612"/>
                  <a:pt x="638" y="597"/>
                  <a:pt x="638" y="578"/>
                </a:cubicBezTo>
                <a:cubicBezTo>
                  <a:pt x="638" y="484"/>
                  <a:pt x="638" y="484"/>
                  <a:pt x="638" y="484"/>
                </a:cubicBezTo>
                <a:cubicBezTo>
                  <a:pt x="638" y="465"/>
                  <a:pt x="623" y="449"/>
                  <a:pt x="604" y="449"/>
                </a:cubicBezTo>
                <a:close/>
                <a:moveTo>
                  <a:pt x="251" y="99"/>
                </a:moveTo>
                <a:cubicBezTo>
                  <a:pt x="251" y="32"/>
                  <a:pt x="251" y="32"/>
                  <a:pt x="251" y="32"/>
                </a:cubicBezTo>
                <a:cubicBezTo>
                  <a:pt x="251" y="22"/>
                  <a:pt x="259" y="14"/>
                  <a:pt x="269" y="14"/>
                </a:cubicBezTo>
                <a:cubicBezTo>
                  <a:pt x="522" y="14"/>
                  <a:pt x="522" y="14"/>
                  <a:pt x="522" y="14"/>
                </a:cubicBezTo>
                <a:cubicBezTo>
                  <a:pt x="531" y="14"/>
                  <a:pt x="540" y="22"/>
                  <a:pt x="540" y="32"/>
                </a:cubicBezTo>
                <a:cubicBezTo>
                  <a:pt x="540" y="99"/>
                  <a:pt x="540" y="99"/>
                  <a:pt x="540" y="99"/>
                </a:cubicBezTo>
                <a:cubicBezTo>
                  <a:pt x="540" y="109"/>
                  <a:pt x="531" y="117"/>
                  <a:pt x="522" y="117"/>
                </a:cubicBezTo>
                <a:cubicBezTo>
                  <a:pt x="269" y="117"/>
                  <a:pt x="269" y="117"/>
                  <a:pt x="269" y="117"/>
                </a:cubicBezTo>
                <a:cubicBezTo>
                  <a:pt x="259" y="117"/>
                  <a:pt x="251" y="109"/>
                  <a:pt x="251" y="99"/>
                </a:cubicBezTo>
                <a:close/>
                <a:moveTo>
                  <a:pt x="447" y="131"/>
                </a:moveTo>
                <a:cubicBezTo>
                  <a:pt x="480" y="131"/>
                  <a:pt x="480" y="131"/>
                  <a:pt x="480" y="131"/>
                </a:cubicBezTo>
                <a:cubicBezTo>
                  <a:pt x="480" y="183"/>
                  <a:pt x="480" y="183"/>
                  <a:pt x="480" y="183"/>
                </a:cubicBezTo>
                <a:cubicBezTo>
                  <a:pt x="447" y="183"/>
                  <a:pt x="447" y="183"/>
                  <a:pt x="447" y="183"/>
                </a:cubicBezTo>
                <a:lnTo>
                  <a:pt x="447" y="131"/>
                </a:lnTo>
                <a:close/>
                <a:moveTo>
                  <a:pt x="624" y="578"/>
                </a:moveTo>
                <a:cubicBezTo>
                  <a:pt x="624" y="589"/>
                  <a:pt x="615" y="598"/>
                  <a:pt x="604" y="598"/>
                </a:cubicBezTo>
                <a:cubicBezTo>
                  <a:pt x="35" y="598"/>
                  <a:pt x="35" y="598"/>
                  <a:pt x="35" y="598"/>
                </a:cubicBezTo>
                <a:cubicBezTo>
                  <a:pt x="23" y="598"/>
                  <a:pt x="14" y="589"/>
                  <a:pt x="14" y="578"/>
                </a:cubicBezTo>
                <a:cubicBezTo>
                  <a:pt x="14" y="484"/>
                  <a:pt x="14" y="484"/>
                  <a:pt x="14" y="484"/>
                </a:cubicBezTo>
                <a:cubicBezTo>
                  <a:pt x="14" y="473"/>
                  <a:pt x="23" y="463"/>
                  <a:pt x="35" y="463"/>
                </a:cubicBezTo>
                <a:cubicBezTo>
                  <a:pt x="50" y="463"/>
                  <a:pt x="50" y="463"/>
                  <a:pt x="50" y="463"/>
                </a:cubicBezTo>
                <a:cubicBezTo>
                  <a:pt x="53" y="463"/>
                  <a:pt x="56" y="461"/>
                  <a:pt x="57" y="458"/>
                </a:cubicBezTo>
                <a:cubicBezTo>
                  <a:pt x="109" y="208"/>
                  <a:pt x="109" y="208"/>
                  <a:pt x="109" y="208"/>
                </a:cubicBezTo>
                <a:cubicBezTo>
                  <a:pt x="110" y="202"/>
                  <a:pt x="117" y="197"/>
                  <a:pt x="124" y="197"/>
                </a:cubicBezTo>
                <a:cubicBezTo>
                  <a:pt x="514" y="197"/>
                  <a:pt x="514" y="197"/>
                  <a:pt x="514" y="197"/>
                </a:cubicBezTo>
                <a:cubicBezTo>
                  <a:pt x="521" y="197"/>
                  <a:pt x="528" y="202"/>
                  <a:pt x="529" y="208"/>
                </a:cubicBezTo>
                <a:cubicBezTo>
                  <a:pt x="581" y="458"/>
                  <a:pt x="581" y="458"/>
                  <a:pt x="581" y="458"/>
                </a:cubicBezTo>
                <a:cubicBezTo>
                  <a:pt x="582" y="461"/>
                  <a:pt x="585" y="463"/>
                  <a:pt x="588" y="463"/>
                </a:cubicBezTo>
                <a:cubicBezTo>
                  <a:pt x="604" y="463"/>
                  <a:pt x="604" y="463"/>
                  <a:pt x="604" y="463"/>
                </a:cubicBezTo>
                <a:cubicBezTo>
                  <a:pt x="615" y="463"/>
                  <a:pt x="624" y="473"/>
                  <a:pt x="624" y="484"/>
                </a:cubicBezTo>
                <a:lnTo>
                  <a:pt x="624" y="5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54" name="Freeform 6"/>
          <p:cNvSpPr>
            <a:spLocks noEditPoints="1"/>
          </p:cNvSpPr>
          <p:nvPr/>
        </p:nvSpPr>
        <p:spPr bwMode="auto">
          <a:xfrm>
            <a:off x="6898640" y="2161117"/>
            <a:ext cx="162983" cy="107950"/>
          </a:xfrm>
          <a:custGeom>
            <a:avLst/>
            <a:gdLst>
              <a:gd name="T0" fmla="*/ 17 w 234"/>
              <a:gd name="T1" fmla="*/ 155 h 155"/>
              <a:gd name="T2" fmla="*/ 218 w 234"/>
              <a:gd name="T3" fmla="*/ 155 h 155"/>
              <a:gd name="T4" fmla="*/ 230 w 234"/>
              <a:gd name="T5" fmla="*/ 150 h 155"/>
              <a:gd name="T6" fmla="*/ 233 w 234"/>
              <a:gd name="T7" fmla="*/ 137 h 155"/>
              <a:gd name="T8" fmla="*/ 214 w 234"/>
              <a:gd name="T9" fmla="*/ 14 h 155"/>
              <a:gd name="T10" fmla="*/ 197 w 234"/>
              <a:gd name="T11" fmla="*/ 0 h 155"/>
              <a:gd name="T12" fmla="*/ 18 w 234"/>
              <a:gd name="T13" fmla="*/ 0 h 155"/>
              <a:gd name="T14" fmla="*/ 2 w 234"/>
              <a:gd name="T15" fmla="*/ 15 h 155"/>
              <a:gd name="T16" fmla="*/ 1 w 234"/>
              <a:gd name="T17" fmla="*/ 138 h 155"/>
              <a:gd name="T18" fmla="*/ 5 w 234"/>
              <a:gd name="T19" fmla="*/ 150 h 155"/>
              <a:gd name="T20" fmla="*/ 17 w 234"/>
              <a:gd name="T21" fmla="*/ 155 h 155"/>
              <a:gd name="T22" fmla="*/ 16 w 234"/>
              <a:gd name="T23" fmla="*/ 15 h 155"/>
              <a:gd name="T24" fmla="*/ 18 w 234"/>
              <a:gd name="T25" fmla="*/ 14 h 155"/>
              <a:gd name="T26" fmla="*/ 197 w 234"/>
              <a:gd name="T27" fmla="*/ 14 h 155"/>
              <a:gd name="T28" fmla="*/ 200 w 234"/>
              <a:gd name="T29" fmla="*/ 16 h 155"/>
              <a:gd name="T30" fmla="*/ 220 w 234"/>
              <a:gd name="T31" fmla="*/ 139 h 155"/>
              <a:gd name="T32" fmla="*/ 219 w 234"/>
              <a:gd name="T33" fmla="*/ 140 h 155"/>
              <a:gd name="T34" fmla="*/ 218 w 234"/>
              <a:gd name="T35" fmla="*/ 141 h 155"/>
              <a:gd name="T36" fmla="*/ 17 w 234"/>
              <a:gd name="T37" fmla="*/ 141 h 155"/>
              <a:gd name="T38" fmla="*/ 15 w 234"/>
              <a:gd name="T39" fmla="*/ 140 h 155"/>
              <a:gd name="T40" fmla="*/ 15 w 234"/>
              <a:gd name="T41" fmla="*/ 138 h 155"/>
              <a:gd name="T42" fmla="*/ 16 w 234"/>
              <a:gd name="T43" fmla="*/ 1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4" h="155">
                <a:moveTo>
                  <a:pt x="17" y="155"/>
                </a:moveTo>
                <a:cubicBezTo>
                  <a:pt x="218" y="155"/>
                  <a:pt x="218" y="155"/>
                  <a:pt x="218" y="155"/>
                </a:cubicBezTo>
                <a:cubicBezTo>
                  <a:pt x="223" y="155"/>
                  <a:pt x="227" y="153"/>
                  <a:pt x="230" y="150"/>
                </a:cubicBezTo>
                <a:cubicBezTo>
                  <a:pt x="233" y="146"/>
                  <a:pt x="234" y="142"/>
                  <a:pt x="233" y="137"/>
                </a:cubicBezTo>
                <a:cubicBezTo>
                  <a:pt x="214" y="14"/>
                  <a:pt x="214" y="14"/>
                  <a:pt x="214" y="14"/>
                </a:cubicBezTo>
                <a:cubicBezTo>
                  <a:pt x="213" y="6"/>
                  <a:pt x="205" y="0"/>
                  <a:pt x="19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2" y="7"/>
                  <a:pt x="2" y="15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42"/>
                  <a:pt x="2" y="147"/>
                  <a:pt x="5" y="150"/>
                </a:cubicBezTo>
                <a:cubicBezTo>
                  <a:pt x="8" y="153"/>
                  <a:pt x="13" y="155"/>
                  <a:pt x="17" y="155"/>
                </a:cubicBezTo>
                <a:close/>
                <a:moveTo>
                  <a:pt x="16" y="15"/>
                </a:moveTo>
                <a:cubicBezTo>
                  <a:pt x="16" y="15"/>
                  <a:pt x="17" y="14"/>
                  <a:pt x="18" y="14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9" y="14"/>
                  <a:pt x="200" y="16"/>
                  <a:pt x="200" y="16"/>
                </a:cubicBezTo>
                <a:cubicBezTo>
                  <a:pt x="220" y="139"/>
                  <a:pt x="220" y="139"/>
                  <a:pt x="220" y="139"/>
                </a:cubicBezTo>
                <a:cubicBezTo>
                  <a:pt x="220" y="140"/>
                  <a:pt x="220" y="140"/>
                  <a:pt x="219" y="140"/>
                </a:cubicBezTo>
                <a:cubicBezTo>
                  <a:pt x="219" y="141"/>
                  <a:pt x="219" y="141"/>
                  <a:pt x="218" y="141"/>
                </a:cubicBezTo>
                <a:cubicBezTo>
                  <a:pt x="17" y="141"/>
                  <a:pt x="17" y="141"/>
                  <a:pt x="17" y="141"/>
                </a:cubicBezTo>
                <a:cubicBezTo>
                  <a:pt x="16" y="141"/>
                  <a:pt x="16" y="140"/>
                  <a:pt x="15" y="140"/>
                </a:cubicBezTo>
                <a:cubicBezTo>
                  <a:pt x="15" y="140"/>
                  <a:pt x="15" y="139"/>
                  <a:pt x="15" y="138"/>
                </a:cubicBezTo>
                <a:lnTo>
                  <a:pt x="16" y="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6780107" y="2161117"/>
            <a:ext cx="101600" cy="46567"/>
          </a:xfrm>
          <a:custGeom>
            <a:avLst/>
            <a:gdLst>
              <a:gd name="T0" fmla="*/ 15 w 147"/>
              <a:gd name="T1" fmla="*/ 66 h 66"/>
              <a:gd name="T2" fmla="*/ 129 w 147"/>
              <a:gd name="T3" fmla="*/ 66 h 66"/>
              <a:gd name="T4" fmla="*/ 145 w 147"/>
              <a:gd name="T5" fmla="*/ 51 h 66"/>
              <a:gd name="T6" fmla="*/ 147 w 147"/>
              <a:gd name="T7" fmla="*/ 16 h 66"/>
              <a:gd name="T8" fmla="*/ 143 w 147"/>
              <a:gd name="T9" fmla="*/ 5 h 66"/>
              <a:gd name="T10" fmla="*/ 132 w 147"/>
              <a:gd name="T11" fmla="*/ 0 h 66"/>
              <a:gd name="T12" fmla="*/ 23 w 147"/>
              <a:gd name="T13" fmla="*/ 0 h 66"/>
              <a:gd name="T14" fmla="*/ 6 w 147"/>
              <a:gd name="T15" fmla="*/ 14 h 66"/>
              <a:gd name="T16" fmla="*/ 1 w 147"/>
              <a:gd name="T17" fmla="*/ 49 h 66"/>
              <a:gd name="T18" fmla="*/ 4 w 147"/>
              <a:gd name="T19" fmla="*/ 61 h 66"/>
              <a:gd name="T20" fmla="*/ 15 w 147"/>
              <a:gd name="T21" fmla="*/ 66 h 66"/>
              <a:gd name="T22" fmla="*/ 20 w 147"/>
              <a:gd name="T23" fmla="*/ 16 h 66"/>
              <a:gd name="T24" fmla="*/ 23 w 147"/>
              <a:gd name="T25" fmla="*/ 14 h 66"/>
              <a:gd name="T26" fmla="*/ 132 w 147"/>
              <a:gd name="T27" fmla="*/ 14 h 66"/>
              <a:gd name="T28" fmla="*/ 133 w 147"/>
              <a:gd name="T29" fmla="*/ 15 h 66"/>
              <a:gd name="T30" fmla="*/ 131 w 147"/>
              <a:gd name="T31" fmla="*/ 50 h 66"/>
              <a:gd name="T32" fmla="*/ 129 w 147"/>
              <a:gd name="T33" fmla="*/ 52 h 66"/>
              <a:gd name="T34" fmla="*/ 15 w 147"/>
              <a:gd name="T35" fmla="*/ 52 h 66"/>
              <a:gd name="T36" fmla="*/ 14 w 147"/>
              <a:gd name="T37" fmla="*/ 51 h 66"/>
              <a:gd name="T38" fmla="*/ 20 w 147"/>
              <a:gd name="T39" fmla="*/ 1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7" h="66">
                <a:moveTo>
                  <a:pt x="15" y="66"/>
                </a:moveTo>
                <a:cubicBezTo>
                  <a:pt x="129" y="66"/>
                  <a:pt x="129" y="66"/>
                  <a:pt x="129" y="66"/>
                </a:cubicBezTo>
                <a:cubicBezTo>
                  <a:pt x="138" y="66"/>
                  <a:pt x="145" y="59"/>
                  <a:pt x="145" y="51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2"/>
                  <a:pt x="146" y="8"/>
                  <a:pt x="143" y="5"/>
                </a:cubicBezTo>
                <a:cubicBezTo>
                  <a:pt x="140" y="2"/>
                  <a:pt x="136" y="0"/>
                  <a:pt x="13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5" y="0"/>
                  <a:pt x="7" y="6"/>
                  <a:pt x="6" y="14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53"/>
                  <a:pt x="1" y="57"/>
                  <a:pt x="4" y="61"/>
                </a:cubicBezTo>
                <a:cubicBezTo>
                  <a:pt x="7" y="64"/>
                  <a:pt x="11" y="66"/>
                  <a:pt x="15" y="66"/>
                </a:cubicBezTo>
                <a:close/>
                <a:moveTo>
                  <a:pt x="20" y="16"/>
                </a:moveTo>
                <a:cubicBezTo>
                  <a:pt x="20" y="16"/>
                  <a:pt x="21" y="14"/>
                  <a:pt x="23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3" y="14"/>
                  <a:pt x="133" y="15"/>
                  <a:pt x="133" y="1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1"/>
                  <a:pt x="130" y="52"/>
                  <a:pt x="129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4" y="51"/>
                  <a:pt x="14" y="51"/>
                </a:cubicBezTo>
                <a:lnTo>
                  <a:pt x="2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56" name="Freeform 8"/>
          <p:cNvSpPr>
            <a:spLocks/>
          </p:cNvSpPr>
          <p:nvPr/>
        </p:nvSpPr>
        <p:spPr bwMode="auto">
          <a:xfrm>
            <a:off x="6731423" y="2355850"/>
            <a:ext cx="370417" cy="8467"/>
          </a:xfrm>
          <a:custGeom>
            <a:avLst/>
            <a:gdLst>
              <a:gd name="T0" fmla="*/ 530 w 537"/>
              <a:gd name="T1" fmla="*/ 0 h 14"/>
              <a:gd name="T2" fmla="*/ 7 w 537"/>
              <a:gd name="T3" fmla="*/ 0 h 14"/>
              <a:gd name="T4" fmla="*/ 0 w 537"/>
              <a:gd name="T5" fmla="*/ 7 h 14"/>
              <a:gd name="T6" fmla="*/ 7 w 537"/>
              <a:gd name="T7" fmla="*/ 14 h 14"/>
              <a:gd name="T8" fmla="*/ 530 w 537"/>
              <a:gd name="T9" fmla="*/ 14 h 14"/>
              <a:gd name="T10" fmla="*/ 537 w 537"/>
              <a:gd name="T11" fmla="*/ 7 h 14"/>
              <a:gd name="T12" fmla="*/ 530 w 537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7" h="14">
                <a:moveTo>
                  <a:pt x="530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530" y="14"/>
                  <a:pt x="530" y="14"/>
                  <a:pt x="530" y="14"/>
                </a:cubicBezTo>
                <a:cubicBezTo>
                  <a:pt x="533" y="14"/>
                  <a:pt x="537" y="11"/>
                  <a:pt x="537" y="7"/>
                </a:cubicBezTo>
                <a:cubicBezTo>
                  <a:pt x="537" y="3"/>
                  <a:pt x="533" y="0"/>
                  <a:pt x="53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57" name="Freeform 9"/>
          <p:cNvSpPr>
            <a:spLocks/>
          </p:cNvSpPr>
          <p:nvPr/>
        </p:nvSpPr>
        <p:spPr bwMode="auto">
          <a:xfrm>
            <a:off x="6902873" y="2059517"/>
            <a:ext cx="146050" cy="10583"/>
          </a:xfrm>
          <a:custGeom>
            <a:avLst/>
            <a:gdLst>
              <a:gd name="T0" fmla="*/ 205 w 212"/>
              <a:gd name="T1" fmla="*/ 0 h 14"/>
              <a:gd name="T2" fmla="*/ 7 w 212"/>
              <a:gd name="T3" fmla="*/ 0 h 14"/>
              <a:gd name="T4" fmla="*/ 0 w 212"/>
              <a:gd name="T5" fmla="*/ 7 h 14"/>
              <a:gd name="T6" fmla="*/ 7 w 212"/>
              <a:gd name="T7" fmla="*/ 14 h 14"/>
              <a:gd name="T8" fmla="*/ 205 w 212"/>
              <a:gd name="T9" fmla="*/ 14 h 14"/>
              <a:gd name="T10" fmla="*/ 212 w 212"/>
              <a:gd name="T11" fmla="*/ 7 h 14"/>
              <a:gd name="T12" fmla="*/ 205 w 212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2" h="14">
                <a:moveTo>
                  <a:pt x="205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1"/>
                  <a:pt x="4" y="14"/>
                  <a:pt x="7" y="14"/>
                </a:cubicBezTo>
                <a:cubicBezTo>
                  <a:pt x="205" y="14"/>
                  <a:pt x="205" y="14"/>
                  <a:pt x="205" y="14"/>
                </a:cubicBezTo>
                <a:cubicBezTo>
                  <a:pt x="208" y="14"/>
                  <a:pt x="212" y="11"/>
                  <a:pt x="212" y="7"/>
                </a:cubicBezTo>
                <a:cubicBezTo>
                  <a:pt x="212" y="3"/>
                  <a:pt x="208" y="0"/>
                  <a:pt x="20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58" name="Freeform 10"/>
          <p:cNvSpPr>
            <a:spLocks/>
          </p:cNvSpPr>
          <p:nvPr/>
        </p:nvSpPr>
        <p:spPr bwMode="auto">
          <a:xfrm>
            <a:off x="6902873" y="2038350"/>
            <a:ext cx="146050" cy="8467"/>
          </a:xfrm>
          <a:custGeom>
            <a:avLst/>
            <a:gdLst>
              <a:gd name="T0" fmla="*/ 205 w 212"/>
              <a:gd name="T1" fmla="*/ 0 h 14"/>
              <a:gd name="T2" fmla="*/ 7 w 212"/>
              <a:gd name="T3" fmla="*/ 0 h 14"/>
              <a:gd name="T4" fmla="*/ 0 w 212"/>
              <a:gd name="T5" fmla="*/ 7 h 14"/>
              <a:gd name="T6" fmla="*/ 7 w 212"/>
              <a:gd name="T7" fmla="*/ 14 h 14"/>
              <a:gd name="T8" fmla="*/ 205 w 212"/>
              <a:gd name="T9" fmla="*/ 14 h 14"/>
              <a:gd name="T10" fmla="*/ 212 w 212"/>
              <a:gd name="T11" fmla="*/ 7 h 14"/>
              <a:gd name="T12" fmla="*/ 205 w 212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2" h="14">
                <a:moveTo>
                  <a:pt x="205" y="0"/>
                </a:moveTo>
                <a:cubicBezTo>
                  <a:pt x="7" y="0"/>
                  <a:pt x="7" y="0"/>
                  <a:pt x="7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10"/>
                  <a:pt x="4" y="14"/>
                  <a:pt x="7" y="14"/>
                </a:cubicBezTo>
                <a:cubicBezTo>
                  <a:pt x="205" y="14"/>
                  <a:pt x="205" y="14"/>
                  <a:pt x="205" y="14"/>
                </a:cubicBezTo>
                <a:cubicBezTo>
                  <a:pt x="208" y="14"/>
                  <a:pt x="212" y="10"/>
                  <a:pt x="212" y="7"/>
                </a:cubicBezTo>
                <a:cubicBezTo>
                  <a:pt x="212" y="3"/>
                  <a:pt x="208" y="0"/>
                  <a:pt x="20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7118773" y="1994585"/>
            <a:ext cx="132441" cy="128387"/>
          </a:xfrm>
          <a:custGeom>
            <a:avLst/>
            <a:gdLst>
              <a:gd name="T0" fmla="*/ 24 w 21600"/>
              <a:gd name="T1" fmla="*/ 0 h 21600"/>
              <a:gd name="T2" fmla="*/ 196 w 21600"/>
              <a:gd name="T3" fmla="*/ 167 h 21600"/>
              <a:gd name="T4" fmla="*/ 172 w 21600"/>
              <a:gd name="T5" fmla="*/ 190 h 21600"/>
              <a:gd name="T6" fmla="*/ 0 w 21600"/>
              <a:gd name="T7" fmla="*/ 23 h 21600"/>
              <a:gd name="T8" fmla="*/ 24 w 21600"/>
              <a:gd name="T9" fmla="*/ 0 h 21600"/>
              <a:gd name="T10" fmla="*/ 24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667" y="0"/>
                </a:moveTo>
                <a:lnTo>
                  <a:pt x="21600" y="18933"/>
                </a:lnTo>
                <a:lnTo>
                  <a:pt x="18933" y="21600"/>
                </a:lnTo>
                <a:lnTo>
                  <a:pt x="0" y="2667"/>
                </a:lnTo>
                <a:lnTo>
                  <a:pt x="2667" y="0"/>
                </a:lnTo>
                <a:close/>
                <a:moveTo>
                  <a:pt x="2667" y="0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2" name="Text Placeholder 1"/>
          <p:cNvSpPr txBox="1">
            <a:spLocks/>
          </p:cNvSpPr>
          <p:nvPr/>
        </p:nvSpPr>
        <p:spPr>
          <a:xfrm>
            <a:off x="7495003" y="2095826"/>
            <a:ext cx="256309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7398719" y="1897892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Freeform 30"/>
          <p:cNvSpPr>
            <a:spLocks/>
          </p:cNvSpPr>
          <p:nvPr/>
        </p:nvSpPr>
        <p:spPr bwMode="auto">
          <a:xfrm>
            <a:off x="7135707" y="3001654"/>
            <a:ext cx="132441" cy="128387"/>
          </a:xfrm>
          <a:custGeom>
            <a:avLst/>
            <a:gdLst>
              <a:gd name="T0" fmla="*/ 24 w 21600"/>
              <a:gd name="T1" fmla="*/ 0 h 21600"/>
              <a:gd name="T2" fmla="*/ 196 w 21600"/>
              <a:gd name="T3" fmla="*/ 167 h 21600"/>
              <a:gd name="T4" fmla="*/ 172 w 21600"/>
              <a:gd name="T5" fmla="*/ 190 h 21600"/>
              <a:gd name="T6" fmla="*/ 0 w 21600"/>
              <a:gd name="T7" fmla="*/ 23 h 21600"/>
              <a:gd name="T8" fmla="*/ 24 w 21600"/>
              <a:gd name="T9" fmla="*/ 0 h 21600"/>
              <a:gd name="T10" fmla="*/ 24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667" y="0"/>
                </a:moveTo>
                <a:lnTo>
                  <a:pt x="21600" y="18933"/>
                </a:lnTo>
                <a:lnTo>
                  <a:pt x="18933" y="21600"/>
                </a:lnTo>
                <a:lnTo>
                  <a:pt x="0" y="2667"/>
                </a:lnTo>
                <a:lnTo>
                  <a:pt x="2667" y="0"/>
                </a:lnTo>
                <a:close/>
                <a:moveTo>
                  <a:pt x="2667" y="0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Text Placeholder 1"/>
          <p:cNvSpPr txBox="1">
            <a:spLocks/>
          </p:cNvSpPr>
          <p:nvPr/>
        </p:nvSpPr>
        <p:spPr>
          <a:xfrm>
            <a:off x="7511937" y="3102895"/>
            <a:ext cx="256309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7415653" y="2904961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Freeform 30"/>
          <p:cNvSpPr>
            <a:spLocks/>
          </p:cNvSpPr>
          <p:nvPr/>
        </p:nvSpPr>
        <p:spPr bwMode="auto">
          <a:xfrm>
            <a:off x="7135707" y="4095516"/>
            <a:ext cx="132441" cy="128387"/>
          </a:xfrm>
          <a:custGeom>
            <a:avLst/>
            <a:gdLst>
              <a:gd name="T0" fmla="*/ 24 w 21600"/>
              <a:gd name="T1" fmla="*/ 0 h 21600"/>
              <a:gd name="T2" fmla="*/ 196 w 21600"/>
              <a:gd name="T3" fmla="*/ 167 h 21600"/>
              <a:gd name="T4" fmla="*/ 172 w 21600"/>
              <a:gd name="T5" fmla="*/ 190 h 21600"/>
              <a:gd name="T6" fmla="*/ 0 w 21600"/>
              <a:gd name="T7" fmla="*/ 23 h 21600"/>
              <a:gd name="T8" fmla="*/ 24 w 21600"/>
              <a:gd name="T9" fmla="*/ 0 h 21600"/>
              <a:gd name="T10" fmla="*/ 24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667" y="0"/>
                </a:moveTo>
                <a:lnTo>
                  <a:pt x="21600" y="18933"/>
                </a:lnTo>
                <a:lnTo>
                  <a:pt x="18933" y="21600"/>
                </a:lnTo>
                <a:lnTo>
                  <a:pt x="0" y="2667"/>
                </a:lnTo>
                <a:lnTo>
                  <a:pt x="2667" y="0"/>
                </a:lnTo>
                <a:close/>
                <a:moveTo>
                  <a:pt x="2667" y="0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0" name="Text Placeholder 1"/>
          <p:cNvSpPr txBox="1">
            <a:spLocks/>
          </p:cNvSpPr>
          <p:nvPr/>
        </p:nvSpPr>
        <p:spPr>
          <a:xfrm>
            <a:off x="7511937" y="4196757"/>
            <a:ext cx="256309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7415653" y="3998823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Freeform 30"/>
          <p:cNvSpPr>
            <a:spLocks/>
          </p:cNvSpPr>
          <p:nvPr/>
        </p:nvSpPr>
        <p:spPr bwMode="auto">
          <a:xfrm>
            <a:off x="7118773" y="5106919"/>
            <a:ext cx="132441" cy="128387"/>
          </a:xfrm>
          <a:custGeom>
            <a:avLst/>
            <a:gdLst>
              <a:gd name="T0" fmla="*/ 24 w 21600"/>
              <a:gd name="T1" fmla="*/ 0 h 21600"/>
              <a:gd name="T2" fmla="*/ 196 w 21600"/>
              <a:gd name="T3" fmla="*/ 167 h 21600"/>
              <a:gd name="T4" fmla="*/ 172 w 21600"/>
              <a:gd name="T5" fmla="*/ 190 h 21600"/>
              <a:gd name="T6" fmla="*/ 0 w 21600"/>
              <a:gd name="T7" fmla="*/ 23 h 21600"/>
              <a:gd name="T8" fmla="*/ 24 w 21600"/>
              <a:gd name="T9" fmla="*/ 0 h 21600"/>
              <a:gd name="T10" fmla="*/ 24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667" y="0"/>
                </a:moveTo>
                <a:lnTo>
                  <a:pt x="21600" y="18933"/>
                </a:lnTo>
                <a:lnTo>
                  <a:pt x="18933" y="21600"/>
                </a:lnTo>
                <a:lnTo>
                  <a:pt x="0" y="2667"/>
                </a:lnTo>
                <a:lnTo>
                  <a:pt x="2667" y="0"/>
                </a:lnTo>
                <a:close/>
                <a:moveTo>
                  <a:pt x="2667" y="0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3" name="Text Placeholder 1"/>
          <p:cNvSpPr txBox="1">
            <a:spLocks/>
          </p:cNvSpPr>
          <p:nvPr/>
        </p:nvSpPr>
        <p:spPr>
          <a:xfrm>
            <a:off x="7495003" y="5208160"/>
            <a:ext cx="256309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4" name="Text Placeholder 2"/>
          <p:cNvSpPr txBox="1">
            <a:spLocks/>
          </p:cNvSpPr>
          <p:nvPr/>
        </p:nvSpPr>
        <p:spPr>
          <a:xfrm>
            <a:off x="7398719" y="5010226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082606" y="5023494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101891" y="3652746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3082606" y="2752483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082606" y="1898712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4914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1"/>
            </p:custDataLst>
          </p:nvPr>
        </p:nvSpPr>
        <p:spPr>
          <a:xfrm rot="19232175" flipH="1">
            <a:off x="5042694" y="2361526"/>
            <a:ext cx="2233612" cy="2517775"/>
          </a:xfrm>
          <a:custGeom>
            <a:avLst/>
            <a:gdLst>
              <a:gd name="connsiteX0" fmla="*/ 120527 w 2233191"/>
              <a:gd name="connsiteY0" fmla="*/ 0 h 2517588"/>
              <a:gd name="connsiteX1" fmla="*/ 551180 w 2233191"/>
              <a:gd name="connsiteY1" fmla="*/ 580399 h 2517588"/>
              <a:gd name="connsiteX2" fmla="*/ 18900 w 2233191"/>
              <a:gd name="connsiteY2" fmla="*/ 574822 h 2517588"/>
              <a:gd name="connsiteX3" fmla="*/ 0 w 2233191"/>
              <a:gd name="connsiteY3" fmla="*/ 559306 h 2517588"/>
              <a:gd name="connsiteX4" fmla="*/ 64988 w 2233191"/>
              <a:gd name="connsiteY4" fmla="*/ 616983 h 2517588"/>
              <a:gd name="connsiteX5" fmla="*/ 588737 w 2233191"/>
              <a:gd name="connsiteY5" fmla="*/ 631015 h 2517588"/>
              <a:gd name="connsiteX6" fmla="*/ 1353438 w 2233191"/>
              <a:gd name="connsiteY6" fmla="*/ 1661615 h 2517588"/>
              <a:gd name="connsiteX7" fmla="*/ 1179962 w 2233191"/>
              <a:gd name="connsiteY7" fmla="*/ 1804434 h 2517588"/>
              <a:gd name="connsiteX8" fmla="*/ 470714 w 2233191"/>
              <a:gd name="connsiteY8" fmla="*/ 1745579 h 2517588"/>
              <a:gd name="connsiteX9" fmla="*/ 434629 w 2233191"/>
              <a:gd name="connsiteY9" fmla="*/ 1313086 h 2517588"/>
              <a:gd name="connsiteX10" fmla="*/ 383964 w 2233191"/>
              <a:gd name="connsiteY10" fmla="*/ 1260380 h 2517588"/>
              <a:gd name="connsiteX11" fmla="*/ 397641 w 2233191"/>
              <a:gd name="connsiteY11" fmla="*/ 1275750 h 2517588"/>
              <a:gd name="connsiteX12" fmla="*/ 425716 w 2233191"/>
              <a:gd name="connsiteY12" fmla="*/ 1716772 h 2517588"/>
              <a:gd name="connsiteX13" fmla="*/ 89781 w 2233191"/>
              <a:gd name="connsiteY13" fmla="*/ 1409705 h 2517588"/>
              <a:gd name="connsiteX14" fmla="*/ 54946 w 2233191"/>
              <a:gd name="connsiteY14" fmla="*/ 1364717 h 2517588"/>
              <a:gd name="connsiteX15" fmla="*/ 173777 w 2233191"/>
              <a:gd name="connsiteY15" fmla="*/ 1528081 h 2517588"/>
              <a:gd name="connsiteX16" fmla="*/ 670396 w 2233191"/>
              <a:gd name="connsiteY16" fmla="*/ 1926808 h 2517588"/>
              <a:gd name="connsiteX17" fmla="*/ 174071 w 2233191"/>
              <a:gd name="connsiteY17" fmla="*/ 2005506 h 2517588"/>
              <a:gd name="connsiteX18" fmla="*/ 152070 w 2233191"/>
              <a:gd name="connsiteY18" fmla="*/ 1994692 h 2517588"/>
              <a:gd name="connsiteX19" fmla="*/ 228711 w 2233191"/>
              <a:gd name="connsiteY19" fmla="*/ 2036101 h 2517588"/>
              <a:gd name="connsiteX20" fmla="*/ 729359 w 2233191"/>
              <a:gd name="connsiteY20" fmla="*/ 1951937 h 2517588"/>
              <a:gd name="connsiteX21" fmla="*/ 1263958 w 2233191"/>
              <a:gd name="connsiteY21" fmla="*/ 1922808 h 2517588"/>
              <a:gd name="connsiteX22" fmla="*/ 1439816 w 2233191"/>
              <a:gd name="connsiteY22" fmla="*/ 1778028 h 2517588"/>
              <a:gd name="connsiteX23" fmla="*/ 1988566 w 2233191"/>
              <a:gd name="connsiteY23" fmla="*/ 2517588 h 2517588"/>
              <a:gd name="connsiteX24" fmla="*/ 2219028 w 2233191"/>
              <a:gd name="connsiteY24" fmla="*/ 2327856 h 2517588"/>
              <a:gd name="connsiteX25" fmla="*/ 1602577 w 2233191"/>
              <a:gd name="connsiteY25" fmla="*/ 1644031 h 2517588"/>
              <a:gd name="connsiteX26" fmla="*/ 1825293 w 2233191"/>
              <a:gd name="connsiteY26" fmla="*/ 1460675 h 2517588"/>
              <a:gd name="connsiteX27" fmla="*/ 1965009 w 2233191"/>
              <a:gd name="connsiteY27" fmla="*/ 990735 h 2517588"/>
              <a:gd name="connsiteX28" fmla="*/ 2233191 w 2233191"/>
              <a:gd name="connsiteY28" fmla="*/ 631466 h 2517588"/>
              <a:gd name="connsiteX29" fmla="*/ 2227576 w 2233191"/>
              <a:gd name="connsiteY29" fmla="*/ 558679 h 2517588"/>
              <a:gd name="connsiteX30" fmla="*/ 2228366 w 2233191"/>
              <a:gd name="connsiteY30" fmla="*/ 579208 h 2517588"/>
              <a:gd name="connsiteX31" fmla="*/ 1960797 w 2233191"/>
              <a:gd name="connsiteY31" fmla="*/ 938426 h 2517588"/>
              <a:gd name="connsiteX32" fmla="*/ 1960797 w 2233191"/>
              <a:gd name="connsiteY32" fmla="*/ 966431 h 2517588"/>
              <a:gd name="connsiteX33" fmla="*/ 1682118 w 2233191"/>
              <a:gd name="connsiteY33" fmla="*/ 359968 h 2517588"/>
              <a:gd name="connsiteX34" fmla="*/ 1859609 w 2233191"/>
              <a:gd name="connsiteY34" fmla="*/ 766556 h 2517588"/>
              <a:gd name="connsiteX35" fmla="*/ 1853955 w 2233191"/>
              <a:gd name="connsiteY35" fmla="*/ 761609 h 2517588"/>
              <a:gd name="connsiteX36" fmla="*/ 1407417 w 2233191"/>
              <a:gd name="connsiteY36" fmla="*/ 726458 h 2517588"/>
              <a:gd name="connsiteX37" fmla="*/ 1392487 w 2233191"/>
              <a:gd name="connsiteY37" fmla="*/ 712346 h 2517588"/>
              <a:gd name="connsiteX38" fmla="*/ 1443571 w 2233191"/>
              <a:gd name="connsiteY38" fmla="*/ 764499 h 2517588"/>
              <a:gd name="connsiteX39" fmla="*/ 1870564 w 2233191"/>
              <a:gd name="connsiteY39" fmla="*/ 816522 h 2517588"/>
              <a:gd name="connsiteX40" fmla="*/ 1741297 w 2233191"/>
              <a:gd name="connsiteY40" fmla="*/ 1342300 h 2517588"/>
              <a:gd name="connsiteX41" fmla="*/ 1505543 w 2233191"/>
              <a:gd name="connsiteY41" fmla="*/ 1536391 h 2517588"/>
              <a:gd name="connsiteX42" fmla="*/ 771531 w 2233191"/>
              <a:gd name="connsiteY42" fmla="*/ 722157 h 2517588"/>
              <a:gd name="connsiteX43" fmla="*/ 868252 w 2233191"/>
              <a:gd name="connsiteY43" fmla="*/ 198766 h 2517588"/>
              <a:gd name="connsiteX44" fmla="*/ 824130 w 2233191"/>
              <a:gd name="connsiteY44" fmla="*/ 123911 h 2517588"/>
              <a:gd name="connsiteX45" fmla="*/ 835727 w 2233191"/>
              <a:gd name="connsiteY45" fmla="*/ 145439 h 2517588"/>
              <a:gd name="connsiteX46" fmla="*/ 833939 w 2233191"/>
              <a:gd name="connsiteY46" fmla="*/ 582384 h 2517588"/>
              <a:gd name="connsiteX47" fmla="*/ 738959 w 2233191"/>
              <a:gd name="connsiteY47" fmla="*/ 668767 h 2517588"/>
              <a:gd name="connsiteX48" fmla="*/ 725647 w 2233191"/>
              <a:gd name="connsiteY48" fmla="*/ 671258 h 2517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233191" h="2517588">
                <a:moveTo>
                  <a:pt x="120527" y="0"/>
                </a:moveTo>
                <a:lnTo>
                  <a:pt x="551180" y="580399"/>
                </a:lnTo>
                <a:cubicBezTo>
                  <a:pt x="440718" y="717546"/>
                  <a:pt x="204405" y="715547"/>
                  <a:pt x="18900" y="574822"/>
                </a:cubicBezTo>
                <a:cubicBezTo>
                  <a:pt x="12358" y="569859"/>
                  <a:pt x="5965" y="564789"/>
                  <a:pt x="0" y="559306"/>
                </a:cubicBezTo>
                <a:cubicBezTo>
                  <a:pt x="19643" y="579704"/>
                  <a:pt x="41342" y="599045"/>
                  <a:pt x="64988" y="616983"/>
                </a:cubicBezTo>
                <a:cubicBezTo>
                  <a:pt x="246256" y="754494"/>
                  <a:pt x="476038" y="759543"/>
                  <a:pt x="588737" y="631015"/>
                </a:cubicBezTo>
                <a:lnTo>
                  <a:pt x="1353438" y="1661615"/>
                </a:lnTo>
                <a:lnTo>
                  <a:pt x="1179962" y="1804434"/>
                </a:lnTo>
                <a:cubicBezTo>
                  <a:pt x="1011677" y="1942978"/>
                  <a:pt x="737962" y="1910082"/>
                  <a:pt x="470714" y="1745579"/>
                </a:cubicBezTo>
                <a:cubicBezTo>
                  <a:pt x="567617" y="1644882"/>
                  <a:pt x="553455" y="1457420"/>
                  <a:pt x="434629" y="1313086"/>
                </a:cubicBezTo>
                <a:cubicBezTo>
                  <a:pt x="418756" y="1293808"/>
                  <a:pt x="401770" y="1276213"/>
                  <a:pt x="383964" y="1260380"/>
                </a:cubicBezTo>
                <a:cubicBezTo>
                  <a:pt x="388773" y="1265213"/>
                  <a:pt x="393250" y="1270417"/>
                  <a:pt x="397641" y="1275750"/>
                </a:cubicBezTo>
                <a:cubicBezTo>
                  <a:pt x="519804" y="1424139"/>
                  <a:pt x="531341" y="1618112"/>
                  <a:pt x="425716" y="1716772"/>
                </a:cubicBezTo>
                <a:cubicBezTo>
                  <a:pt x="307922" y="1638609"/>
                  <a:pt x="192878" y="1534931"/>
                  <a:pt x="89781" y="1409705"/>
                </a:cubicBezTo>
                <a:cubicBezTo>
                  <a:pt x="77634" y="1394951"/>
                  <a:pt x="65812" y="1380091"/>
                  <a:pt x="54946" y="1364717"/>
                </a:cubicBezTo>
                <a:cubicBezTo>
                  <a:pt x="90212" y="1420037"/>
                  <a:pt x="129868" y="1474747"/>
                  <a:pt x="173777" y="1528081"/>
                </a:cubicBezTo>
                <a:cubicBezTo>
                  <a:pt x="323764" y="1710265"/>
                  <a:pt x="499045" y="1846839"/>
                  <a:pt x="670396" y="1926808"/>
                </a:cubicBezTo>
                <a:cubicBezTo>
                  <a:pt x="578732" y="2056108"/>
                  <a:pt x="368962" y="2092191"/>
                  <a:pt x="174071" y="2005506"/>
                </a:cubicBezTo>
                <a:cubicBezTo>
                  <a:pt x="166550" y="2002160"/>
                  <a:pt x="159149" y="1998677"/>
                  <a:pt x="152070" y="1994692"/>
                </a:cubicBezTo>
                <a:cubicBezTo>
                  <a:pt x="175916" y="2010102"/>
                  <a:pt x="201524" y="2024009"/>
                  <a:pt x="228711" y="2036101"/>
                </a:cubicBezTo>
                <a:cubicBezTo>
                  <a:pt x="426441" y="2124047"/>
                  <a:pt x="639482" y="2085627"/>
                  <a:pt x="729359" y="1951937"/>
                </a:cubicBezTo>
                <a:cubicBezTo>
                  <a:pt x="936284" y="2034651"/>
                  <a:pt x="1132356" y="2031152"/>
                  <a:pt x="1263958" y="1922808"/>
                </a:cubicBezTo>
                <a:lnTo>
                  <a:pt x="1439816" y="1778028"/>
                </a:lnTo>
                <a:lnTo>
                  <a:pt x="1988566" y="2517588"/>
                </a:lnTo>
                <a:lnTo>
                  <a:pt x="2219028" y="2327856"/>
                </a:lnTo>
                <a:lnTo>
                  <a:pt x="1602577" y="1644031"/>
                </a:lnTo>
                <a:lnTo>
                  <a:pt x="1825293" y="1460675"/>
                </a:lnTo>
                <a:cubicBezTo>
                  <a:pt x="1946945" y="1360522"/>
                  <a:pt x="1991255" y="1189096"/>
                  <a:pt x="1965009" y="990735"/>
                </a:cubicBezTo>
                <a:cubicBezTo>
                  <a:pt x="2113687" y="987189"/>
                  <a:pt x="2233191" y="827648"/>
                  <a:pt x="2233191" y="631466"/>
                </a:cubicBezTo>
                <a:cubicBezTo>
                  <a:pt x="2233191" y="606530"/>
                  <a:pt x="2231261" y="582186"/>
                  <a:pt x="2227576" y="558679"/>
                </a:cubicBezTo>
                <a:lnTo>
                  <a:pt x="2228366" y="579208"/>
                </a:lnTo>
                <a:cubicBezTo>
                  <a:pt x="2228366" y="775116"/>
                  <a:pt x="2109195" y="934485"/>
                  <a:pt x="1960797" y="938426"/>
                </a:cubicBezTo>
                <a:lnTo>
                  <a:pt x="1960797" y="966431"/>
                </a:lnTo>
                <a:cubicBezTo>
                  <a:pt x="1930832" y="774269"/>
                  <a:pt x="1835724" y="559158"/>
                  <a:pt x="1682118" y="359968"/>
                </a:cubicBezTo>
                <a:cubicBezTo>
                  <a:pt x="1768626" y="495572"/>
                  <a:pt x="1828848" y="634792"/>
                  <a:pt x="1859609" y="766556"/>
                </a:cubicBezTo>
                <a:lnTo>
                  <a:pt x="1853955" y="761609"/>
                </a:lnTo>
                <a:cubicBezTo>
                  <a:pt x="1753275" y="870702"/>
                  <a:pt x="1554862" y="855454"/>
                  <a:pt x="1407417" y="726458"/>
                </a:cubicBezTo>
                <a:cubicBezTo>
                  <a:pt x="1402225" y="721916"/>
                  <a:pt x="1397164" y="717292"/>
                  <a:pt x="1392487" y="712346"/>
                </a:cubicBezTo>
                <a:cubicBezTo>
                  <a:pt x="1407752" y="730596"/>
                  <a:pt x="1424802" y="748079"/>
                  <a:pt x="1443571" y="764499"/>
                </a:cubicBezTo>
                <a:cubicBezTo>
                  <a:pt x="1582357" y="885921"/>
                  <a:pt x="1766303" y="906559"/>
                  <a:pt x="1870564" y="816522"/>
                </a:cubicBezTo>
                <a:cubicBezTo>
                  <a:pt x="1914836" y="1038198"/>
                  <a:pt x="1874270" y="1232828"/>
                  <a:pt x="1741297" y="1342300"/>
                </a:cubicBezTo>
                <a:lnTo>
                  <a:pt x="1505543" y="1536391"/>
                </a:lnTo>
                <a:lnTo>
                  <a:pt x="771531" y="722157"/>
                </a:lnTo>
                <a:cubicBezTo>
                  <a:pt x="927316" y="640101"/>
                  <a:pt x="970724" y="407825"/>
                  <a:pt x="868252" y="198766"/>
                </a:cubicBezTo>
                <a:cubicBezTo>
                  <a:pt x="855189" y="172114"/>
                  <a:pt x="840376" y="147106"/>
                  <a:pt x="824130" y="123911"/>
                </a:cubicBezTo>
                <a:lnTo>
                  <a:pt x="835727" y="145439"/>
                </a:lnTo>
                <a:cubicBezTo>
                  <a:pt x="912697" y="302473"/>
                  <a:pt x="907362" y="472606"/>
                  <a:pt x="833939" y="582384"/>
                </a:cubicBezTo>
                <a:lnTo>
                  <a:pt x="738959" y="668767"/>
                </a:lnTo>
                <a:lnTo>
                  <a:pt x="725647" y="671258"/>
                </a:lnTo>
                <a:close/>
              </a:path>
            </a:pathLst>
          </a:custGeom>
          <a:solidFill>
            <a:srgbClr val="4A4A4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7470" y="5125363"/>
            <a:ext cx="4429125" cy="7937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1350" kern="0" dirty="0">
              <a:solidFill>
                <a:sysClr val="windowText" lastClr="000000"/>
              </a:solidFill>
              <a:latin typeface="Arial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MH_SubTitle_2"/>
          <p:cNvSpPr/>
          <p:nvPr>
            <p:custDataLst>
              <p:tags r:id="rId3"/>
            </p:custDataLst>
          </p:nvPr>
        </p:nvSpPr>
        <p:spPr>
          <a:xfrm>
            <a:off x="5704681" y="1599526"/>
            <a:ext cx="782638" cy="782637"/>
          </a:xfrm>
          <a:prstGeom prst="ellipse">
            <a:avLst/>
          </a:prstGeom>
          <a:solidFill>
            <a:srgbClr val="22222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sz="1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SubTitle_3"/>
          <p:cNvSpPr/>
          <p:nvPr>
            <p:custDataLst>
              <p:tags r:id="rId4"/>
            </p:custDataLst>
          </p:nvPr>
        </p:nvSpPr>
        <p:spPr>
          <a:xfrm>
            <a:off x="6777831" y="2412326"/>
            <a:ext cx="782638" cy="782637"/>
          </a:xfrm>
          <a:prstGeom prst="ellipse">
            <a:avLst/>
          </a:prstGeom>
          <a:solidFill>
            <a:srgbClr val="22222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sz="1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3"/>
          <p:cNvSpPr/>
          <p:nvPr>
            <p:custDataLst>
              <p:tags r:id="rId5"/>
            </p:custDataLst>
          </p:nvPr>
        </p:nvSpPr>
        <p:spPr>
          <a:xfrm>
            <a:off x="6441281" y="3033037"/>
            <a:ext cx="444500" cy="446088"/>
          </a:xfrm>
          <a:prstGeom prst="ellipse">
            <a:avLst/>
          </a:prstGeom>
          <a:solidFill>
            <a:srgbClr val="4A4A4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MH_Other_4"/>
          <p:cNvSpPr/>
          <p:nvPr>
            <p:custDataLst>
              <p:tags r:id="rId6"/>
            </p:custDataLst>
          </p:nvPr>
        </p:nvSpPr>
        <p:spPr>
          <a:xfrm rot="2733302">
            <a:off x="7229475" y="3375144"/>
            <a:ext cx="309563" cy="311150"/>
          </a:xfrm>
          <a:prstGeom prst="ellipse">
            <a:avLst/>
          </a:prstGeom>
          <a:solidFill>
            <a:srgbClr val="4A4A4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MH_Other_5"/>
          <p:cNvSpPr/>
          <p:nvPr>
            <p:custDataLst>
              <p:tags r:id="rId7"/>
            </p:custDataLst>
          </p:nvPr>
        </p:nvSpPr>
        <p:spPr>
          <a:xfrm>
            <a:off x="6361907" y="2251988"/>
            <a:ext cx="447675" cy="447675"/>
          </a:xfrm>
          <a:prstGeom prst="ellipse">
            <a:avLst/>
          </a:prstGeom>
          <a:solidFill>
            <a:srgbClr val="4A4A4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MH_SubTitle_1"/>
          <p:cNvSpPr/>
          <p:nvPr>
            <p:custDataLst>
              <p:tags r:id="rId8"/>
            </p:custDataLst>
          </p:nvPr>
        </p:nvSpPr>
        <p:spPr>
          <a:xfrm>
            <a:off x="4702970" y="2620287"/>
            <a:ext cx="782637" cy="782638"/>
          </a:xfrm>
          <a:prstGeom prst="ellipse">
            <a:avLst/>
          </a:prstGeom>
          <a:solidFill>
            <a:srgbClr val="22222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 sz="14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6"/>
          <p:cNvSpPr/>
          <p:nvPr>
            <p:custDataLst>
              <p:tags r:id="rId9"/>
            </p:custDataLst>
          </p:nvPr>
        </p:nvSpPr>
        <p:spPr>
          <a:xfrm>
            <a:off x="5458619" y="3207662"/>
            <a:ext cx="336550" cy="336550"/>
          </a:xfrm>
          <a:prstGeom prst="ellipse">
            <a:avLst/>
          </a:prstGeom>
          <a:solidFill>
            <a:srgbClr val="4A4A4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MH_Other_7"/>
          <p:cNvSpPr/>
          <p:nvPr>
            <p:custDataLst>
              <p:tags r:id="rId10"/>
            </p:custDataLst>
          </p:nvPr>
        </p:nvSpPr>
        <p:spPr>
          <a:xfrm>
            <a:off x="4602957" y="3553738"/>
            <a:ext cx="396875" cy="398463"/>
          </a:xfrm>
          <a:prstGeom prst="ellipse">
            <a:avLst/>
          </a:prstGeom>
          <a:solidFill>
            <a:srgbClr val="4A4A4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MH_Other_8"/>
          <p:cNvSpPr/>
          <p:nvPr>
            <p:custDataLst>
              <p:tags r:id="rId11"/>
            </p:custDataLst>
          </p:nvPr>
        </p:nvSpPr>
        <p:spPr>
          <a:xfrm>
            <a:off x="5507831" y="2447251"/>
            <a:ext cx="300038" cy="300037"/>
          </a:xfrm>
          <a:prstGeom prst="ellipse">
            <a:avLst/>
          </a:prstGeom>
          <a:solidFill>
            <a:srgbClr val="4A4A4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35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689600" y="1692895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90907" y="2523591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85036" y="2747288"/>
            <a:ext cx="81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51"/>
          <p:cNvSpPr txBox="1"/>
          <p:nvPr/>
        </p:nvSpPr>
        <p:spPr>
          <a:xfrm>
            <a:off x="911321" y="5547932"/>
            <a:ext cx="10361421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三更精品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设计，更专业，更专注，更专心。点击此出编辑文本内容，以表达您的项目详细资料，建议您在展示时采用微软雅黑字体。您也可以根据您的实际需求对文档之中的字体、图标、图片进行进一步修改美化，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0" name="Rectangle 71"/>
          <p:cNvSpPr/>
          <p:nvPr/>
        </p:nvSpPr>
        <p:spPr>
          <a:xfrm>
            <a:off x="1841317" y="2988988"/>
            <a:ext cx="2602494" cy="443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2"/>
          <p:cNvSpPr txBox="1"/>
          <p:nvPr/>
        </p:nvSpPr>
        <p:spPr>
          <a:xfrm>
            <a:off x="2276997" y="2707734"/>
            <a:ext cx="2171567" cy="324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1"/>
          <p:cNvSpPr txBox="1">
            <a:spLocks/>
          </p:cNvSpPr>
          <p:nvPr/>
        </p:nvSpPr>
        <p:spPr>
          <a:xfrm>
            <a:off x="7773563" y="3001159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7677278" y="280322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 Placeholder 1"/>
          <p:cNvSpPr txBox="1">
            <a:spLocks/>
          </p:cNvSpPr>
          <p:nvPr/>
        </p:nvSpPr>
        <p:spPr>
          <a:xfrm>
            <a:off x="7773563" y="1890829"/>
            <a:ext cx="2435714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7677278" y="169289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00509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6000" y="5066715"/>
            <a:ext cx="5860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spc="15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568024" y="4697383"/>
            <a:ext cx="334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2222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钢琴演奏培训演示模板</a:t>
            </a:r>
          </a:p>
        </p:txBody>
      </p:sp>
      <p:sp>
        <p:nvSpPr>
          <p:cNvPr id="4" name="矩形 3"/>
          <p:cNvSpPr/>
          <p:nvPr/>
        </p:nvSpPr>
        <p:spPr>
          <a:xfrm>
            <a:off x="6715760" y="5897712"/>
            <a:ext cx="5241115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186693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H="1">
            <a:off x="3236860" y="4773672"/>
            <a:ext cx="1" cy="421709"/>
          </a:xfrm>
          <a:prstGeom prst="line">
            <a:avLst/>
          </a:prstGeom>
          <a:ln w="28575">
            <a:solidFill>
              <a:srgbClr val="2222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4374308" y="2739236"/>
            <a:ext cx="1" cy="421709"/>
          </a:xfrm>
          <a:prstGeom prst="line">
            <a:avLst/>
          </a:prstGeom>
          <a:ln w="28575">
            <a:solidFill>
              <a:srgbClr val="4A4A4A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5515193" y="4773672"/>
            <a:ext cx="1" cy="421709"/>
          </a:xfrm>
          <a:prstGeom prst="line">
            <a:avLst/>
          </a:prstGeom>
          <a:ln w="28575">
            <a:solidFill>
              <a:srgbClr val="2222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6656077" y="2739236"/>
            <a:ext cx="1" cy="421709"/>
          </a:xfrm>
          <a:prstGeom prst="line">
            <a:avLst/>
          </a:prstGeom>
          <a:ln w="28575">
            <a:solidFill>
              <a:srgbClr val="4A4A4A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7796962" y="4773672"/>
            <a:ext cx="1" cy="421709"/>
          </a:xfrm>
          <a:prstGeom prst="line">
            <a:avLst/>
          </a:prstGeom>
          <a:ln w="28575">
            <a:solidFill>
              <a:srgbClr val="2222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8937841" y="2739236"/>
            <a:ext cx="1" cy="421709"/>
          </a:xfrm>
          <a:prstGeom prst="line">
            <a:avLst/>
          </a:prstGeom>
          <a:ln w="28575">
            <a:solidFill>
              <a:srgbClr val="4A4A4A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867237" y="3626429"/>
            <a:ext cx="736600" cy="736600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6" name="Freeform 222"/>
          <p:cNvSpPr>
            <a:spLocks noEditPoints="1"/>
          </p:cNvSpPr>
          <p:nvPr/>
        </p:nvSpPr>
        <p:spPr bwMode="auto">
          <a:xfrm>
            <a:off x="3093458" y="3749474"/>
            <a:ext cx="284156" cy="490509"/>
          </a:xfrm>
          <a:custGeom>
            <a:avLst/>
            <a:gdLst/>
            <a:ahLst/>
            <a:cxnLst>
              <a:cxn ang="0">
                <a:pos x="39" y="41"/>
              </a:cxn>
              <a:cxn ang="0">
                <a:pos x="35" y="45"/>
              </a:cxn>
              <a:cxn ang="0">
                <a:pos x="31" y="41"/>
              </a:cxn>
              <a:cxn ang="0">
                <a:pos x="31" y="28"/>
              </a:cxn>
              <a:cxn ang="0">
                <a:pos x="29" y="28"/>
              </a:cxn>
              <a:cxn ang="0">
                <a:pos x="29" y="62"/>
              </a:cxn>
              <a:cxn ang="0">
                <a:pos x="25" y="67"/>
              </a:cxn>
              <a:cxn ang="0">
                <a:pos x="20" y="62"/>
              </a:cxn>
              <a:cxn ang="0">
                <a:pos x="20" y="45"/>
              </a:cxn>
              <a:cxn ang="0">
                <a:pos x="18" y="45"/>
              </a:cxn>
              <a:cxn ang="0">
                <a:pos x="18" y="62"/>
              </a:cxn>
              <a:cxn ang="0">
                <a:pos x="14" y="67"/>
              </a:cxn>
              <a:cxn ang="0">
                <a:pos x="9" y="62"/>
              </a:cxn>
              <a:cxn ang="0">
                <a:pos x="9" y="28"/>
              </a:cxn>
              <a:cxn ang="0">
                <a:pos x="7" y="28"/>
              </a:cxn>
              <a:cxn ang="0">
                <a:pos x="7" y="41"/>
              </a:cxn>
              <a:cxn ang="0">
                <a:pos x="3" y="45"/>
              </a:cxn>
              <a:cxn ang="0">
                <a:pos x="0" y="41"/>
              </a:cxn>
              <a:cxn ang="0">
                <a:pos x="0" y="25"/>
              </a:cxn>
              <a:cxn ang="0">
                <a:pos x="7" y="18"/>
              </a:cxn>
              <a:cxn ang="0">
                <a:pos x="31" y="18"/>
              </a:cxn>
              <a:cxn ang="0">
                <a:pos x="39" y="25"/>
              </a:cxn>
              <a:cxn ang="0">
                <a:pos x="39" y="41"/>
              </a:cxn>
              <a:cxn ang="0">
                <a:pos x="19" y="17"/>
              </a:cxn>
              <a:cxn ang="0">
                <a:pos x="11" y="8"/>
              </a:cxn>
              <a:cxn ang="0">
                <a:pos x="19" y="0"/>
              </a:cxn>
              <a:cxn ang="0">
                <a:pos x="28" y="8"/>
              </a:cxn>
              <a:cxn ang="0">
                <a:pos x="19" y="17"/>
              </a:cxn>
            </a:cxnLst>
            <a:rect l="0" t="0" r="r" b="b"/>
            <a:pathLst>
              <a:path w="39" h="67">
                <a:moveTo>
                  <a:pt x="39" y="41"/>
                </a:moveTo>
                <a:cubicBezTo>
                  <a:pt x="39" y="43"/>
                  <a:pt x="37" y="45"/>
                  <a:pt x="35" y="45"/>
                </a:cubicBezTo>
                <a:cubicBezTo>
                  <a:pt x="33" y="45"/>
                  <a:pt x="31" y="43"/>
                  <a:pt x="31" y="41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5"/>
                  <a:pt x="27" y="67"/>
                  <a:pt x="25" y="67"/>
                </a:cubicBezTo>
                <a:cubicBezTo>
                  <a:pt x="22" y="67"/>
                  <a:pt x="20" y="65"/>
                  <a:pt x="20" y="62"/>
                </a:cubicBezTo>
                <a:cubicBezTo>
                  <a:pt x="20" y="45"/>
                  <a:pt x="20" y="45"/>
                  <a:pt x="20" y="45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5"/>
                  <a:pt x="16" y="67"/>
                  <a:pt x="14" y="67"/>
                </a:cubicBezTo>
                <a:cubicBezTo>
                  <a:pt x="11" y="67"/>
                  <a:pt x="9" y="65"/>
                  <a:pt x="9" y="62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3"/>
                  <a:pt x="5" y="45"/>
                  <a:pt x="3" y="45"/>
                </a:cubicBezTo>
                <a:cubicBezTo>
                  <a:pt x="1" y="45"/>
                  <a:pt x="0" y="43"/>
                  <a:pt x="0" y="4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7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5" y="18"/>
                  <a:pt x="39" y="21"/>
                  <a:pt x="39" y="25"/>
                </a:cubicBezTo>
                <a:lnTo>
                  <a:pt x="39" y="41"/>
                </a:lnTo>
                <a:close/>
                <a:moveTo>
                  <a:pt x="19" y="17"/>
                </a:moveTo>
                <a:cubicBezTo>
                  <a:pt x="14" y="17"/>
                  <a:pt x="11" y="13"/>
                  <a:pt x="11" y="8"/>
                </a:cubicBezTo>
                <a:cubicBezTo>
                  <a:pt x="11" y="4"/>
                  <a:pt x="14" y="0"/>
                  <a:pt x="19" y="0"/>
                </a:cubicBezTo>
                <a:cubicBezTo>
                  <a:pt x="24" y="0"/>
                  <a:pt x="28" y="4"/>
                  <a:pt x="28" y="8"/>
                </a:cubicBezTo>
                <a:cubicBezTo>
                  <a:pt x="28" y="13"/>
                  <a:pt x="24" y="17"/>
                  <a:pt x="19" y="1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4006005" y="3626429"/>
            <a:ext cx="736600" cy="736600"/>
          </a:xfrm>
          <a:prstGeom prst="ellipse">
            <a:avLst/>
          </a:prstGeom>
          <a:solidFill>
            <a:srgbClr val="4A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Freeform 21"/>
          <p:cNvSpPr>
            <a:spLocks noChangeAspect="1" noEditPoints="1"/>
          </p:cNvSpPr>
          <p:nvPr/>
        </p:nvSpPr>
        <p:spPr bwMode="auto">
          <a:xfrm>
            <a:off x="4173090" y="3831326"/>
            <a:ext cx="402429" cy="326805"/>
          </a:xfrm>
          <a:custGeom>
            <a:avLst/>
            <a:gdLst/>
            <a:ahLst/>
            <a:cxnLst>
              <a:cxn ang="0">
                <a:pos x="69" y="43"/>
              </a:cxn>
              <a:cxn ang="0">
                <a:pos x="64" y="46"/>
              </a:cxn>
              <a:cxn ang="0">
                <a:pos x="54" y="56"/>
              </a:cxn>
              <a:cxn ang="0">
                <a:pos x="44" y="46"/>
              </a:cxn>
              <a:cxn ang="0">
                <a:pos x="28" y="46"/>
              </a:cxn>
              <a:cxn ang="0">
                <a:pos x="18" y="56"/>
              </a:cxn>
              <a:cxn ang="0">
                <a:pos x="8" y="46"/>
              </a:cxn>
              <a:cxn ang="0">
                <a:pos x="5" y="46"/>
              </a:cxn>
              <a:cxn ang="0">
                <a:pos x="0" y="43"/>
              </a:cxn>
              <a:cxn ang="0">
                <a:pos x="3" y="41"/>
              </a:cxn>
              <a:cxn ang="0">
                <a:pos x="3" y="28"/>
              </a:cxn>
              <a:cxn ang="0">
                <a:pos x="4" y="20"/>
              </a:cxn>
              <a:cxn ang="0">
                <a:pos x="12" y="12"/>
              </a:cxn>
              <a:cxn ang="0">
                <a:pos x="17" y="10"/>
              </a:cxn>
              <a:cxn ang="0">
                <a:pos x="23" y="10"/>
              </a:cxn>
              <a:cxn ang="0">
                <a:pos x="23" y="2"/>
              </a:cxn>
              <a:cxn ang="0">
                <a:pos x="26" y="0"/>
              </a:cxn>
              <a:cxn ang="0">
                <a:pos x="67" y="0"/>
              </a:cxn>
              <a:cxn ang="0">
                <a:pos x="69" y="2"/>
              </a:cxn>
              <a:cxn ang="0">
                <a:pos x="69" y="43"/>
              </a:cxn>
              <a:cxn ang="0">
                <a:pos x="23" y="25"/>
              </a:cxn>
              <a:cxn ang="0">
                <a:pos x="23" y="15"/>
              </a:cxn>
              <a:cxn ang="0">
                <a:pos x="17" y="15"/>
              </a:cxn>
              <a:cxn ang="0">
                <a:pos x="16" y="15"/>
              </a:cxn>
              <a:cxn ang="0">
                <a:pos x="8" y="23"/>
              </a:cxn>
              <a:cxn ang="0">
                <a:pos x="8" y="24"/>
              </a:cxn>
              <a:cxn ang="0">
                <a:pos x="8" y="25"/>
              </a:cxn>
              <a:cxn ang="0">
                <a:pos x="23" y="25"/>
              </a:cxn>
              <a:cxn ang="0">
                <a:pos x="18" y="41"/>
              </a:cxn>
              <a:cxn ang="0">
                <a:pos x="13" y="46"/>
              </a:cxn>
              <a:cxn ang="0">
                <a:pos x="18" y="51"/>
              </a:cxn>
              <a:cxn ang="0">
                <a:pos x="23" y="46"/>
              </a:cxn>
              <a:cxn ang="0">
                <a:pos x="18" y="41"/>
              </a:cxn>
              <a:cxn ang="0">
                <a:pos x="54" y="41"/>
              </a:cxn>
              <a:cxn ang="0">
                <a:pos x="49" y="46"/>
              </a:cxn>
              <a:cxn ang="0">
                <a:pos x="54" y="51"/>
              </a:cxn>
              <a:cxn ang="0">
                <a:pos x="59" y="46"/>
              </a:cxn>
              <a:cxn ang="0">
                <a:pos x="54" y="41"/>
              </a:cxn>
            </a:cxnLst>
            <a:rect l="0" t="0" r="r" b="b"/>
            <a:pathLst>
              <a:path w="69" h="56">
                <a:moveTo>
                  <a:pt x="69" y="43"/>
                </a:moveTo>
                <a:cubicBezTo>
                  <a:pt x="69" y="46"/>
                  <a:pt x="66" y="46"/>
                  <a:pt x="64" y="46"/>
                </a:cubicBezTo>
                <a:cubicBezTo>
                  <a:pt x="64" y="52"/>
                  <a:pt x="60" y="56"/>
                  <a:pt x="54" y="56"/>
                </a:cubicBezTo>
                <a:cubicBezTo>
                  <a:pt x="48" y="56"/>
                  <a:pt x="44" y="52"/>
                  <a:pt x="44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4" y="56"/>
                  <a:pt x="18" y="56"/>
                </a:cubicBezTo>
                <a:cubicBezTo>
                  <a:pt x="12" y="56"/>
                  <a:pt x="8" y="52"/>
                  <a:pt x="8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3" y="46"/>
                  <a:pt x="0" y="46"/>
                  <a:pt x="0" y="43"/>
                </a:cubicBezTo>
                <a:cubicBezTo>
                  <a:pt x="0" y="42"/>
                  <a:pt x="1" y="41"/>
                  <a:pt x="3" y="41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5"/>
                  <a:pt x="2" y="22"/>
                  <a:pt x="4" y="20"/>
                </a:cubicBezTo>
                <a:cubicBezTo>
                  <a:pt x="12" y="12"/>
                  <a:pt x="12" y="12"/>
                  <a:pt x="12" y="12"/>
                </a:cubicBezTo>
                <a:cubicBezTo>
                  <a:pt x="13" y="11"/>
                  <a:pt x="15" y="10"/>
                  <a:pt x="17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1"/>
                  <a:pt x="69" y="2"/>
                </a:cubicBezTo>
                <a:lnTo>
                  <a:pt x="69" y="43"/>
                </a:lnTo>
                <a:close/>
                <a:moveTo>
                  <a:pt x="23" y="25"/>
                </a:moveTo>
                <a:cubicBezTo>
                  <a:pt x="23" y="15"/>
                  <a:pt x="23" y="15"/>
                  <a:pt x="23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6" y="15"/>
                  <a:pt x="16" y="15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3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lnTo>
                  <a:pt x="23" y="25"/>
                </a:lnTo>
                <a:close/>
                <a:moveTo>
                  <a:pt x="18" y="41"/>
                </a:moveTo>
                <a:cubicBezTo>
                  <a:pt x="15" y="41"/>
                  <a:pt x="13" y="43"/>
                  <a:pt x="13" y="46"/>
                </a:cubicBezTo>
                <a:cubicBezTo>
                  <a:pt x="13" y="49"/>
                  <a:pt x="15" y="51"/>
                  <a:pt x="18" y="51"/>
                </a:cubicBezTo>
                <a:cubicBezTo>
                  <a:pt x="21" y="51"/>
                  <a:pt x="23" y="49"/>
                  <a:pt x="23" y="46"/>
                </a:cubicBezTo>
                <a:cubicBezTo>
                  <a:pt x="23" y="43"/>
                  <a:pt x="21" y="41"/>
                  <a:pt x="18" y="41"/>
                </a:cubicBezTo>
                <a:close/>
                <a:moveTo>
                  <a:pt x="54" y="41"/>
                </a:moveTo>
                <a:cubicBezTo>
                  <a:pt x="51" y="41"/>
                  <a:pt x="49" y="43"/>
                  <a:pt x="49" y="46"/>
                </a:cubicBezTo>
                <a:cubicBezTo>
                  <a:pt x="49" y="49"/>
                  <a:pt x="51" y="51"/>
                  <a:pt x="54" y="51"/>
                </a:cubicBezTo>
                <a:cubicBezTo>
                  <a:pt x="57" y="51"/>
                  <a:pt x="59" y="49"/>
                  <a:pt x="59" y="46"/>
                </a:cubicBezTo>
                <a:cubicBezTo>
                  <a:pt x="59" y="43"/>
                  <a:pt x="57" y="41"/>
                  <a:pt x="5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146888" y="3626429"/>
            <a:ext cx="736600" cy="736600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9" name="Freeform 101"/>
          <p:cNvSpPr>
            <a:spLocks noEditPoints="1"/>
          </p:cNvSpPr>
          <p:nvPr/>
        </p:nvSpPr>
        <p:spPr bwMode="auto">
          <a:xfrm>
            <a:off x="5299504" y="3795186"/>
            <a:ext cx="431365" cy="399085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287772" y="3626429"/>
            <a:ext cx="736600" cy="736600"/>
          </a:xfrm>
          <a:prstGeom prst="ellipse">
            <a:avLst/>
          </a:prstGeom>
          <a:solidFill>
            <a:srgbClr val="4A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0" name="Freeform 52"/>
          <p:cNvSpPr>
            <a:spLocks noEditPoints="1"/>
          </p:cNvSpPr>
          <p:nvPr/>
        </p:nvSpPr>
        <p:spPr bwMode="auto">
          <a:xfrm>
            <a:off x="6447580" y="3786237"/>
            <a:ext cx="416984" cy="41698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428656" y="3626429"/>
            <a:ext cx="736600" cy="736600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1" name="Freeform 152"/>
          <p:cNvSpPr>
            <a:spLocks noChangeAspect="1" noEditPoints="1"/>
          </p:cNvSpPr>
          <p:nvPr/>
        </p:nvSpPr>
        <p:spPr bwMode="auto">
          <a:xfrm>
            <a:off x="7590255" y="3803709"/>
            <a:ext cx="413403" cy="382041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8569536" y="3626429"/>
            <a:ext cx="736600" cy="736600"/>
          </a:xfrm>
          <a:prstGeom prst="ellipse">
            <a:avLst/>
          </a:prstGeom>
          <a:solidFill>
            <a:srgbClr val="4A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2" name="Freeform 41"/>
          <p:cNvSpPr>
            <a:spLocks noChangeAspect="1" noEditPoints="1"/>
          </p:cNvSpPr>
          <p:nvPr/>
        </p:nvSpPr>
        <p:spPr bwMode="auto">
          <a:xfrm>
            <a:off x="8732861" y="3793570"/>
            <a:ext cx="409951" cy="402317"/>
          </a:xfrm>
          <a:custGeom>
            <a:avLst/>
            <a:gdLst/>
            <a:ahLst/>
            <a:cxnLst>
              <a:cxn ang="0">
                <a:pos x="660" y="562"/>
              </a:cxn>
              <a:cxn ang="0">
                <a:pos x="498" y="400"/>
              </a:cxn>
              <a:cxn ang="0">
                <a:pos x="630" y="268"/>
              </a:cxn>
              <a:cxn ang="0">
                <a:pos x="753" y="233"/>
              </a:cxn>
              <a:cxn ang="0">
                <a:pos x="784" y="98"/>
              </a:cxn>
              <a:cxn ang="0">
                <a:pos x="722" y="160"/>
              </a:cxn>
              <a:cxn ang="0">
                <a:pos x="641" y="158"/>
              </a:cxn>
              <a:cxn ang="0">
                <a:pos x="639" y="77"/>
              </a:cxn>
              <a:cxn ang="0">
                <a:pos x="701" y="15"/>
              </a:cxn>
              <a:cxn ang="0">
                <a:pos x="566" y="46"/>
              </a:cxn>
              <a:cxn ang="0">
                <a:pos x="532" y="169"/>
              </a:cxn>
              <a:cxn ang="0">
                <a:pos x="400" y="301"/>
              </a:cxn>
              <a:cxn ang="0">
                <a:pos x="268" y="169"/>
              </a:cxn>
              <a:cxn ang="0">
                <a:pos x="233" y="46"/>
              </a:cxn>
              <a:cxn ang="0">
                <a:pos x="98" y="15"/>
              </a:cxn>
              <a:cxn ang="0">
                <a:pos x="160" y="77"/>
              </a:cxn>
              <a:cxn ang="0">
                <a:pos x="158" y="158"/>
              </a:cxn>
              <a:cxn ang="0">
                <a:pos x="77" y="160"/>
              </a:cxn>
              <a:cxn ang="0">
                <a:pos x="15" y="98"/>
              </a:cxn>
              <a:cxn ang="0">
                <a:pos x="46" y="233"/>
              </a:cxn>
              <a:cxn ang="0">
                <a:pos x="170" y="268"/>
              </a:cxn>
              <a:cxn ang="0">
                <a:pos x="301" y="400"/>
              </a:cxn>
              <a:cxn ang="0">
                <a:pos x="139" y="562"/>
              </a:cxn>
              <a:cxn ang="0">
                <a:pos x="57" y="592"/>
              </a:cxn>
              <a:cxn ang="0">
                <a:pos x="57" y="743"/>
              </a:cxn>
              <a:cxn ang="0">
                <a:pos x="207" y="743"/>
              </a:cxn>
              <a:cxn ang="0">
                <a:pos x="237" y="660"/>
              </a:cxn>
              <a:cxn ang="0">
                <a:pos x="400" y="498"/>
              </a:cxn>
              <a:cxn ang="0">
                <a:pos x="562" y="660"/>
              </a:cxn>
              <a:cxn ang="0">
                <a:pos x="593" y="743"/>
              </a:cxn>
              <a:cxn ang="0">
                <a:pos x="743" y="743"/>
              </a:cxn>
              <a:cxn ang="0">
                <a:pos x="743" y="593"/>
              </a:cxn>
              <a:cxn ang="0">
                <a:pos x="660" y="562"/>
              </a:cxn>
              <a:cxn ang="0">
                <a:pos x="146" y="722"/>
              </a:cxn>
              <a:cxn ang="0">
                <a:pos x="92" y="707"/>
              </a:cxn>
              <a:cxn ang="0">
                <a:pos x="78" y="653"/>
              </a:cxn>
              <a:cxn ang="0">
                <a:pos x="117" y="614"/>
              </a:cxn>
              <a:cxn ang="0">
                <a:pos x="171" y="628"/>
              </a:cxn>
              <a:cxn ang="0">
                <a:pos x="186" y="682"/>
              </a:cxn>
              <a:cxn ang="0">
                <a:pos x="146" y="722"/>
              </a:cxn>
              <a:cxn ang="0">
                <a:pos x="707" y="707"/>
              </a:cxn>
              <a:cxn ang="0">
                <a:pos x="653" y="722"/>
              </a:cxn>
              <a:cxn ang="0">
                <a:pos x="614" y="682"/>
              </a:cxn>
              <a:cxn ang="0">
                <a:pos x="628" y="628"/>
              </a:cxn>
              <a:cxn ang="0">
                <a:pos x="682" y="614"/>
              </a:cxn>
              <a:cxn ang="0">
                <a:pos x="722" y="653"/>
              </a:cxn>
              <a:cxn ang="0">
                <a:pos x="707" y="707"/>
              </a:cxn>
              <a:cxn ang="0">
                <a:pos x="707" y="707"/>
              </a:cxn>
              <a:cxn ang="0">
                <a:pos x="707" y="707"/>
              </a:cxn>
            </a:cxnLst>
            <a:rect l="0" t="0" r="r" b="b"/>
            <a:pathLst>
              <a:path w="800" h="784">
                <a:moveTo>
                  <a:pt x="660" y="562"/>
                </a:moveTo>
                <a:cubicBezTo>
                  <a:pt x="498" y="400"/>
                  <a:pt x="498" y="400"/>
                  <a:pt x="498" y="400"/>
                </a:cubicBezTo>
                <a:cubicBezTo>
                  <a:pt x="630" y="268"/>
                  <a:pt x="630" y="268"/>
                  <a:pt x="630" y="268"/>
                </a:cubicBezTo>
                <a:cubicBezTo>
                  <a:pt x="673" y="278"/>
                  <a:pt x="720" y="266"/>
                  <a:pt x="753" y="233"/>
                </a:cubicBezTo>
                <a:cubicBezTo>
                  <a:pt x="790" y="196"/>
                  <a:pt x="800" y="144"/>
                  <a:pt x="784" y="98"/>
                </a:cubicBezTo>
                <a:cubicBezTo>
                  <a:pt x="722" y="160"/>
                  <a:pt x="722" y="160"/>
                  <a:pt x="722" y="160"/>
                </a:cubicBezTo>
                <a:cubicBezTo>
                  <a:pt x="700" y="182"/>
                  <a:pt x="664" y="181"/>
                  <a:pt x="641" y="158"/>
                </a:cubicBezTo>
                <a:cubicBezTo>
                  <a:pt x="618" y="135"/>
                  <a:pt x="617" y="99"/>
                  <a:pt x="639" y="77"/>
                </a:cubicBezTo>
                <a:cubicBezTo>
                  <a:pt x="701" y="15"/>
                  <a:pt x="701" y="15"/>
                  <a:pt x="701" y="15"/>
                </a:cubicBezTo>
                <a:cubicBezTo>
                  <a:pt x="656" y="0"/>
                  <a:pt x="603" y="10"/>
                  <a:pt x="566" y="46"/>
                </a:cubicBezTo>
                <a:cubicBezTo>
                  <a:pt x="533" y="80"/>
                  <a:pt x="522" y="126"/>
                  <a:pt x="532" y="169"/>
                </a:cubicBezTo>
                <a:cubicBezTo>
                  <a:pt x="400" y="301"/>
                  <a:pt x="400" y="301"/>
                  <a:pt x="400" y="301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78" y="127"/>
                  <a:pt x="266" y="80"/>
                  <a:pt x="233" y="46"/>
                </a:cubicBezTo>
                <a:cubicBezTo>
                  <a:pt x="196" y="10"/>
                  <a:pt x="144" y="0"/>
                  <a:pt x="98" y="15"/>
                </a:cubicBezTo>
                <a:cubicBezTo>
                  <a:pt x="160" y="77"/>
                  <a:pt x="160" y="77"/>
                  <a:pt x="160" y="77"/>
                </a:cubicBezTo>
                <a:cubicBezTo>
                  <a:pt x="182" y="99"/>
                  <a:pt x="181" y="135"/>
                  <a:pt x="158" y="158"/>
                </a:cubicBezTo>
                <a:cubicBezTo>
                  <a:pt x="135" y="181"/>
                  <a:pt x="99" y="182"/>
                  <a:pt x="77" y="160"/>
                </a:cubicBezTo>
                <a:cubicBezTo>
                  <a:pt x="15" y="98"/>
                  <a:pt x="15" y="98"/>
                  <a:pt x="15" y="98"/>
                </a:cubicBezTo>
                <a:cubicBezTo>
                  <a:pt x="0" y="144"/>
                  <a:pt x="10" y="196"/>
                  <a:pt x="46" y="233"/>
                </a:cubicBezTo>
                <a:cubicBezTo>
                  <a:pt x="80" y="266"/>
                  <a:pt x="127" y="278"/>
                  <a:pt x="170" y="268"/>
                </a:cubicBezTo>
                <a:cubicBezTo>
                  <a:pt x="301" y="400"/>
                  <a:pt x="301" y="400"/>
                  <a:pt x="301" y="400"/>
                </a:cubicBezTo>
                <a:cubicBezTo>
                  <a:pt x="139" y="562"/>
                  <a:pt x="139" y="562"/>
                  <a:pt x="139" y="562"/>
                </a:cubicBezTo>
                <a:cubicBezTo>
                  <a:pt x="109" y="560"/>
                  <a:pt x="79" y="570"/>
                  <a:pt x="57" y="592"/>
                </a:cubicBezTo>
                <a:cubicBezTo>
                  <a:pt x="15" y="634"/>
                  <a:pt x="15" y="701"/>
                  <a:pt x="57" y="743"/>
                </a:cubicBezTo>
                <a:cubicBezTo>
                  <a:pt x="98" y="784"/>
                  <a:pt x="165" y="784"/>
                  <a:pt x="207" y="743"/>
                </a:cubicBezTo>
                <a:cubicBezTo>
                  <a:pt x="229" y="720"/>
                  <a:pt x="239" y="690"/>
                  <a:pt x="237" y="660"/>
                </a:cubicBezTo>
                <a:cubicBezTo>
                  <a:pt x="400" y="498"/>
                  <a:pt x="400" y="498"/>
                  <a:pt x="400" y="498"/>
                </a:cubicBezTo>
                <a:cubicBezTo>
                  <a:pt x="562" y="660"/>
                  <a:pt x="562" y="660"/>
                  <a:pt x="562" y="660"/>
                </a:cubicBezTo>
                <a:cubicBezTo>
                  <a:pt x="560" y="690"/>
                  <a:pt x="570" y="720"/>
                  <a:pt x="593" y="743"/>
                </a:cubicBezTo>
                <a:cubicBezTo>
                  <a:pt x="634" y="784"/>
                  <a:pt x="701" y="784"/>
                  <a:pt x="743" y="743"/>
                </a:cubicBezTo>
                <a:cubicBezTo>
                  <a:pt x="784" y="701"/>
                  <a:pt x="784" y="634"/>
                  <a:pt x="743" y="593"/>
                </a:cubicBezTo>
                <a:cubicBezTo>
                  <a:pt x="720" y="570"/>
                  <a:pt x="690" y="560"/>
                  <a:pt x="660" y="562"/>
                </a:cubicBezTo>
                <a:close/>
                <a:moveTo>
                  <a:pt x="146" y="722"/>
                </a:moveTo>
                <a:cubicBezTo>
                  <a:pt x="92" y="707"/>
                  <a:pt x="92" y="707"/>
                  <a:pt x="92" y="707"/>
                </a:cubicBezTo>
                <a:cubicBezTo>
                  <a:pt x="78" y="653"/>
                  <a:pt x="78" y="653"/>
                  <a:pt x="78" y="653"/>
                </a:cubicBezTo>
                <a:cubicBezTo>
                  <a:pt x="117" y="614"/>
                  <a:pt x="117" y="614"/>
                  <a:pt x="117" y="614"/>
                </a:cubicBezTo>
                <a:cubicBezTo>
                  <a:pt x="171" y="628"/>
                  <a:pt x="171" y="628"/>
                  <a:pt x="171" y="628"/>
                </a:cubicBezTo>
                <a:cubicBezTo>
                  <a:pt x="186" y="682"/>
                  <a:pt x="186" y="682"/>
                  <a:pt x="186" y="682"/>
                </a:cubicBezTo>
                <a:lnTo>
                  <a:pt x="146" y="722"/>
                </a:lnTo>
                <a:close/>
                <a:moveTo>
                  <a:pt x="707" y="707"/>
                </a:moveTo>
                <a:cubicBezTo>
                  <a:pt x="653" y="722"/>
                  <a:pt x="653" y="722"/>
                  <a:pt x="653" y="722"/>
                </a:cubicBezTo>
                <a:cubicBezTo>
                  <a:pt x="614" y="682"/>
                  <a:pt x="614" y="682"/>
                  <a:pt x="614" y="682"/>
                </a:cubicBezTo>
                <a:cubicBezTo>
                  <a:pt x="628" y="628"/>
                  <a:pt x="628" y="628"/>
                  <a:pt x="628" y="628"/>
                </a:cubicBezTo>
                <a:cubicBezTo>
                  <a:pt x="682" y="614"/>
                  <a:pt x="682" y="614"/>
                  <a:pt x="682" y="614"/>
                </a:cubicBezTo>
                <a:cubicBezTo>
                  <a:pt x="722" y="653"/>
                  <a:pt x="722" y="653"/>
                  <a:pt x="722" y="653"/>
                </a:cubicBezTo>
                <a:lnTo>
                  <a:pt x="707" y="707"/>
                </a:lnTo>
                <a:close/>
                <a:moveTo>
                  <a:pt x="707" y="707"/>
                </a:moveTo>
                <a:cubicBezTo>
                  <a:pt x="707" y="707"/>
                  <a:pt x="707" y="707"/>
                  <a:pt x="707" y="70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2" name="Freeform 21"/>
          <p:cNvSpPr>
            <a:spLocks/>
          </p:cNvSpPr>
          <p:nvPr/>
        </p:nvSpPr>
        <p:spPr bwMode="auto">
          <a:xfrm>
            <a:off x="2532804" y="3976181"/>
            <a:ext cx="1405467" cy="711200"/>
          </a:xfrm>
          <a:custGeom>
            <a:avLst/>
            <a:gdLst>
              <a:gd name="T0" fmla="*/ 101 w 535"/>
              <a:gd name="T1" fmla="*/ 3 h 271"/>
              <a:gd name="T2" fmla="*/ 268 w 535"/>
              <a:gd name="T3" fmla="*/ 169 h 271"/>
              <a:gd name="T4" fmla="*/ 434 w 535"/>
              <a:gd name="T5" fmla="*/ 3 h 271"/>
              <a:gd name="T6" fmla="*/ 434 w 535"/>
              <a:gd name="T7" fmla="*/ 0 h 271"/>
              <a:gd name="T8" fmla="*/ 535 w 535"/>
              <a:gd name="T9" fmla="*/ 0 h 271"/>
              <a:gd name="T10" fmla="*/ 535 w 535"/>
              <a:gd name="T11" fmla="*/ 3 h 271"/>
              <a:gd name="T12" fmla="*/ 268 w 535"/>
              <a:gd name="T13" fmla="*/ 271 h 271"/>
              <a:gd name="T14" fmla="*/ 0 w 535"/>
              <a:gd name="T15" fmla="*/ 3 h 271"/>
              <a:gd name="T16" fmla="*/ 0 w 535"/>
              <a:gd name="T17" fmla="*/ 0 h 271"/>
              <a:gd name="T18" fmla="*/ 101 w 535"/>
              <a:gd name="T19" fmla="*/ 3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5" h="271">
                <a:moveTo>
                  <a:pt x="101" y="3"/>
                </a:moveTo>
                <a:cubicBezTo>
                  <a:pt x="101" y="95"/>
                  <a:pt x="176" y="169"/>
                  <a:pt x="268" y="169"/>
                </a:cubicBezTo>
                <a:cubicBezTo>
                  <a:pt x="359" y="169"/>
                  <a:pt x="434" y="95"/>
                  <a:pt x="434" y="3"/>
                </a:cubicBezTo>
                <a:cubicBezTo>
                  <a:pt x="434" y="2"/>
                  <a:pt x="434" y="1"/>
                  <a:pt x="434" y="0"/>
                </a:cubicBezTo>
                <a:cubicBezTo>
                  <a:pt x="535" y="0"/>
                  <a:pt x="535" y="0"/>
                  <a:pt x="535" y="0"/>
                </a:cubicBezTo>
                <a:cubicBezTo>
                  <a:pt x="535" y="1"/>
                  <a:pt x="535" y="2"/>
                  <a:pt x="535" y="3"/>
                </a:cubicBezTo>
                <a:cubicBezTo>
                  <a:pt x="535" y="151"/>
                  <a:pt x="415" y="271"/>
                  <a:pt x="268" y="271"/>
                </a:cubicBezTo>
                <a:cubicBezTo>
                  <a:pt x="120" y="271"/>
                  <a:pt x="0" y="151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01" y="3"/>
                  <a:pt x="101" y="3"/>
                  <a:pt x="101" y="3"/>
                </a:cubicBezTo>
              </a:path>
            </a:pathLst>
          </a:custGeom>
          <a:solidFill>
            <a:srgbClr val="22222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52831" y="4349756"/>
            <a:ext cx="33214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</a:p>
        </p:txBody>
      </p:sp>
      <p:sp>
        <p:nvSpPr>
          <p:cNvPr id="22" name="Freeform 23"/>
          <p:cNvSpPr>
            <a:spLocks/>
          </p:cNvSpPr>
          <p:nvPr/>
        </p:nvSpPr>
        <p:spPr bwMode="auto">
          <a:xfrm>
            <a:off x="3669462" y="3264983"/>
            <a:ext cx="1409700" cy="711200"/>
          </a:xfrm>
          <a:custGeom>
            <a:avLst/>
            <a:gdLst>
              <a:gd name="T0" fmla="*/ 102 w 536"/>
              <a:gd name="T1" fmla="*/ 271 h 271"/>
              <a:gd name="T2" fmla="*/ 101 w 536"/>
              <a:gd name="T3" fmla="*/ 268 h 271"/>
              <a:gd name="T4" fmla="*/ 268 w 536"/>
              <a:gd name="T5" fmla="*/ 102 h 271"/>
              <a:gd name="T6" fmla="*/ 434 w 536"/>
              <a:gd name="T7" fmla="*/ 268 h 271"/>
              <a:gd name="T8" fmla="*/ 434 w 536"/>
              <a:gd name="T9" fmla="*/ 271 h 271"/>
              <a:gd name="T10" fmla="*/ 536 w 536"/>
              <a:gd name="T11" fmla="*/ 271 h 271"/>
              <a:gd name="T12" fmla="*/ 536 w 536"/>
              <a:gd name="T13" fmla="*/ 268 h 271"/>
              <a:gd name="T14" fmla="*/ 268 w 536"/>
              <a:gd name="T15" fmla="*/ 0 h 271"/>
              <a:gd name="T16" fmla="*/ 0 w 536"/>
              <a:gd name="T17" fmla="*/ 268 h 271"/>
              <a:gd name="T18" fmla="*/ 0 w 536"/>
              <a:gd name="T19" fmla="*/ 271 h 271"/>
              <a:gd name="T20" fmla="*/ 102 w 536"/>
              <a:gd name="T21" fmla="*/ 271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6" h="271">
                <a:moveTo>
                  <a:pt x="102" y="271"/>
                </a:moveTo>
                <a:cubicBezTo>
                  <a:pt x="102" y="270"/>
                  <a:pt x="101" y="269"/>
                  <a:pt x="101" y="268"/>
                </a:cubicBezTo>
                <a:cubicBezTo>
                  <a:pt x="101" y="176"/>
                  <a:pt x="176" y="102"/>
                  <a:pt x="268" y="102"/>
                </a:cubicBezTo>
                <a:cubicBezTo>
                  <a:pt x="360" y="102"/>
                  <a:pt x="434" y="176"/>
                  <a:pt x="434" y="268"/>
                </a:cubicBezTo>
                <a:cubicBezTo>
                  <a:pt x="434" y="269"/>
                  <a:pt x="434" y="270"/>
                  <a:pt x="434" y="271"/>
                </a:cubicBezTo>
                <a:cubicBezTo>
                  <a:pt x="536" y="271"/>
                  <a:pt x="536" y="271"/>
                  <a:pt x="536" y="271"/>
                </a:cubicBezTo>
                <a:cubicBezTo>
                  <a:pt x="536" y="270"/>
                  <a:pt x="536" y="269"/>
                  <a:pt x="536" y="268"/>
                </a:cubicBezTo>
                <a:cubicBezTo>
                  <a:pt x="536" y="120"/>
                  <a:pt x="416" y="0"/>
                  <a:pt x="268" y="0"/>
                </a:cubicBezTo>
                <a:cubicBezTo>
                  <a:pt x="120" y="0"/>
                  <a:pt x="0" y="120"/>
                  <a:pt x="0" y="268"/>
                </a:cubicBezTo>
                <a:cubicBezTo>
                  <a:pt x="0" y="269"/>
                  <a:pt x="0" y="270"/>
                  <a:pt x="0" y="271"/>
                </a:cubicBezTo>
                <a:cubicBezTo>
                  <a:pt x="102" y="271"/>
                  <a:pt x="102" y="271"/>
                  <a:pt x="102" y="271"/>
                </a:cubicBezTo>
              </a:path>
            </a:pathLst>
          </a:custGeom>
          <a:solidFill>
            <a:srgbClr val="4A4A4A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191150" y="3210214"/>
            <a:ext cx="33214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</a:p>
        </p:txBody>
      </p:sp>
      <p:sp>
        <p:nvSpPr>
          <p:cNvPr id="23" name="Freeform 24"/>
          <p:cNvSpPr>
            <a:spLocks/>
          </p:cNvSpPr>
          <p:nvPr/>
        </p:nvSpPr>
        <p:spPr bwMode="auto">
          <a:xfrm>
            <a:off x="4810345" y="3976186"/>
            <a:ext cx="1409700" cy="711200"/>
          </a:xfrm>
          <a:custGeom>
            <a:avLst/>
            <a:gdLst>
              <a:gd name="T0" fmla="*/ 102 w 536"/>
              <a:gd name="T1" fmla="*/ 0 h 271"/>
              <a:gd name="T2" fmla="*/ 102 w 536"/>
              <a:gd name="T3" fmla="*/ 3 h 271"/>
              <a:gd name="T4" fmla="*/ 268 w 536"/>
              <a:gd name="T5" fmla="*/ 169 h 271"/>
              <a:gd name="T6" fmla="*/ 435 w 536"/>
              <a:gd name="T7" fmla="*/ 3 h 271"/>
              <a:gd name="T8" fmla="*/ 435 w 536"/>
              <a:gd name="T9" fmla="*/ 0 h 271"/>
              <a:gd name="T10" fmla="*/ 536 w 536"/>
              <a:gd name="T11" fmla="*/ 0 h 271"/>
              <a:gd name="T12" fmla="*/ 536 w 536"/>
              <a:gd name="T13" fmla="*/ 3 h 271"/>
              <a:gd name="T14" fmla="*/ 268 w 536"/>
              <a:gd name="T15" fmla="*/ 271 h 271"/>
              <a:gd name="T16" fmla="*/ 0 w 536"/>
              <a:gd name="T17" fmla="*/ 3 h 271"/>
              <a:gd name="T18" fmla="*/ 0 w 536"/>
              <a:gd name="T19" fmla="*/ 0 h 271"/>
              <a:gd name="T20" fmla="*/ 102 w 536"/>
              <a:gd name="T21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6" h="271">
                <a:moveTo>
                  <a:pt x="102" y="0"/>
                </a:moveTo>
                <a:cubicBezTo>
                  <a:pt x="102" y="1"/>
                  <a:pt x="102" y="2"/>
                  <a:pt x="102" y="3"/>
                </a:cubicBezTo>
                <a:cubicBezTo>
                  <a:pt x="102" y="95"/>
                  <a:pt x="176" y="169"/>
                  <a:pt x="268" y="169"/>
                </a:cubicBezTo>
                <a:cubicBezTo>
                  <a:pt x="360" y="169"/>
                  <a:pt x="435" y="95"/>
                  <a:pt x="435" y="3"/>
                </a:cubicBezTo>
                <a:cubicBezTo>
                  <a:pt x="435" y="2"/>
                  <a:pt x="435" y="1"/>
                  <a:pt x="435" y="0"/>
                </a:cubicBezTo>
                <a:cubicBezTo>
                  <a:pt x="536" y="0"/>
                  <a:pt x="536" y="0"/>
                  <a:pt x="536" y="0"/>
                </a:cubicBezTo>
                <a:cubicBezTo>
                  <a:pt x="536" y="1"/>
                  <a:pt x="536" y="2"/>
                  <a:pt x="536" y="3"/>
                </a:cubicBezTo>
                <a:cubicBezTo>
                  <a:pt x="536" y="151"/>
                  <a:pt x="416" y="271"/>
                  <a:pt x="268" y="271"/>
                </a:cubicBezTo>
                <a:cubicBezTo>
                  <a:pt x="120" y="271"/>
                  <a:pt x="0" y="151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02" y="0"/>
                  <a:pt x="102" y="0"/>
                  <a:pt x="102" y="0"/>
                </a:cubicBezTo>
              </a:path>
            </a:pathLst>
          </a:cu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331168" y="4375974"/>
            <a:ext cx="33214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</a:p>
        </p:txBody>
      </p:sp>
      <p:sp>
        <p:nvSpPr>
          <p:cNvPr id="19" name="Freeform 20"/>
          <p:cNvSpPr>
            <a:spLocks/>
          </p:cNvSpPr>
          <p:nvPr/>
        </p:nvSpPr>
        <p:spPr bwMode="auto">
          <a:xfrm>
            <a:off x="5953339" y="3271331"/>
            <a:ext cx="1405467" cy="711200"/>
          </a:xfrm>
          <a:custGeom>
            <a:avLst/>
            <a:gdLst>
              <a:gd name="T0" fmla="*/ 101 w 535"/>
              <a:gd name="T1" fmla="*/ 271 h 271"/>
              <a:gd name="T2" fmla="*/ 101 w 535"/>
              <a:gd name="T3" fmla="*/ 268 h 271"/>
              <a:gd name="T4" fmla="*/ 267 w 535"/>
              <a:gd name="T5" fmla="*/ 102 h 271"/>
              <a:gd name="T6" fmla="*/ 434 w 535"/>
              <a:gd name="T7" fmla="*/ 268 h 271"/>
              <a:gd name="T8" fmla="*/ 434 w 535"/>
              <a:gd name="T9" fmla="*/ 271 h 271"/>
              <a:gd name="T10" fmla="*/ 535 w 535"/>
              <a:gd name="T11" fmla="*/ 271 h 271"/>
              <a:gd name="T12" fmla="*/ 535 w 535"/>
              <a:gd name="T13" fmla="*/ 268 h 271"/>
              <a:gd name="T14" fmla="*/ 267 w 535"/>
              <a:gd name="T15" fmla="*/ 0 h 271"/>
              <a:gd name="T16" fmla="*/ 0 w 535"/>
              <a:gd name="T17" fmla="*/ 268 h 271"/>
              <a:gd name="T18" fmla="*/ 0 w 535"/>
              <a:gd name="T19" fmla="*/ 271 h 271"/>
              <a:gd name="T20" fmla="*/ 101 w 535"/>
              <a:gd name="T21" fmla="*/ 271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5" h="271">
                <a:moveTo>
                  <a:pt x="101" y="271"/>
                </a:moveTo>
                <a:cubicBezTo>
                  <a:pt x="101" y="270"/>
                  <a:pt x="101" y="269"/>
                  <a:pt x="101" y="268"/>
                </a:cubicBezTo>
                <a:cubicBezTo>
                  <a:pt x="101" y="176"/>
                  <a:pt x="175" y="102"/>
                  <a:pt x="267" y="102"/>
                </a:cubicBezTo>
                <a:cubicBezTo>
                  <a:pt x="359" y="102"/>
                  <a:pt x="434" y="176"/>
                  <a:pt x="434" y="268"/>
                </a:cubicBezTo>
                <a:cubicBezTo>
                  <a:pt x="434" y="269"/>
                  <a:pt x="434" y="270"/>
                  <a:pt x="434" y="271"/>
                </a:cubicBezTo>
                <a:cubicBezTo>
                  <a:pt x="535" y="271"/>
                  <a:pt x="535" y="271"/>
                  <a:pt x="535" y="271"/>
                </a:cubicBezTo>
                <a:cubicBezTo>
                  <a:pt x="535" y="270"/>
                  <a:pt x="535" y="269"/>
                  <a:pt x="535" y="268"/>
                </a:cubicBezTo>
                <a:cubicBezTo>
                  <a:pt x="535" y="120"/>
                  <a:pt x="415" y="0"/>
                  <a:pt x="267" y="0"/>
                </a:cubicBezTo>
                <a:cubicBezTo>
                  <a:pt x="119" y="0"/>
                  <a:pt x="0" y="120"/>
                  <a:pt x="0" y="268"/>
                </a:cubicBezTo>
                <a:cubicBezTo>
                  <a:pt x="0" y="269"/>
                  <a:pt x="0" y="270"/>
                  <a:pt x="0" y="271"/>
                </a:cubicBezTo>
                <a:cubicBezTo>
                  <a:pt x="101" y="271"/>
                  <a:pt x="101" y="271"/>
                  <a:pt x="101" y="271"/>
                </a:cubicBezTo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472046" y="3216467"/>
            <a:ext cx="33214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</a:p>
        </p:txBody>
      </p:sp>
      <p:sp>
        <p:nvSpPr>
          <p:cNvPr id="20" name="Freeform 21"/>
          <p:cNvSpPr>
            <a:spLocks/>
          </p:cNvSpPr>
          <p:nvPr/>
        </p:nvSpPr>
        <p:spPr bwMode="auto">
          <a:xfrm>
            <a:off x="7094223" y="3976181"/>
            <a:ext cx="1405467" cy="711200"/>
          </a:xfrm>
          <a:custGeom>
            <a:avLst/>
            <a:gdLst>
              <a:gd name="T0" fmla="*/ 101 w 535"/>
              <a:gd name="T1" fmla="*/ 3 h 271"/>
              <a:gd name="T2" fmla="*/ 268 w 535"/>
              <a:gd name="T3" fmla="*/ 169 h 271"/>
              <a:gd name="T4" fmla="*/ 434 w 535"/>
              <a:gd name="T5" fmla="*/ 3 h 271"/>
              <a:gd name="T6" fmla="*/ 434 w 535"/>
              <a:gd name="T7" fmla="*/ 0 h 271"/>
              <a:gd name="T8" fmla="*/ 535 w 535"/>
              <a:gd name="T9" fmla="*/ 0 h 271"/>
              <a:gd name="T10" fmla="*/ 535 w 535"/>
              <a:gd name="T11" fmla="*/ 3 h 271"/>
              <a:gd name="T12" fmla="*/ 268 w 535"/>
              <a:gd name="T13" fmla="*/ 271 h 271"/>
              <a:gd name="T14" fmla="*/ 0 w 535"/>
              <a:gd name="T15" fmla="*/ 3 h 271"/>
              <a:gd name="T16" fmla="*/ 0 w 535"/>
              <a:gd name="T17" fmla="*/ 0 h 271"/>
              <a:gd name="T18" fmla="*/ 101 w 535"/>
              <a:gd name="T19" fmla="*/ 3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5" h="271">
                <a:moveTo>
                  <a:pt x="101" y="3"/>
                </a:moveTo>
                <a:cubicBezTo>
                  <a:pt x="101" y="95"/>
                  <a:pt x="176" y="169"/>
                  <a:pt x="268" y="169"/>
                </a:cubicBezTo>
                <a:cubicBezTo>
                  <a:pt x="359" y="169"/>
                  <a:pt x="434" y="95"/>
                  <a:pt x="434" y="3"/>
                </a:cubicBezTo>
                <a:cubicBezTo>
                  <a:pt x="434" y="2"/>
                  <a:pt x="434" y="1"/>
                  <a:pt x="434" y="0"/>
                </a:cubicBezTo>
                <a:cubicBezTo>
                  <a:pt x="535" y="0"/>
                  <a:pt x="535" y="0"/>
                  <a:pt x="535" y="0"/>
                </a:cubicBezTo>
                <a:cubicBezTo>
                  <a:pt x="535" y="1"/>
                  <a:pt x="535" y="2"/>
                  <a:pt x="535" y="3"/>
                </a:cubicBezTo>
                <a:cubicBezTo>
                  <a:pt x="535" y="151"/>
                  <a:pt x="415" y="271"/>
                  <a:pt x="268" y="271"/>
                </a:cubicBezTo>
                <a:cubicBezTo>
                  <a:pt x="120" y="271"/>
                  <a:pt x="0" y="151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01" y="3"/>
                  <a:pt x="101" y="3"/>
                  <a:pt x="101" y="3"/>
                </a:cubicBezTo>
              </a:path>
            </a:pathLst>
          </a:cu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612931" y="4349756"/>
            <a:ext cx="33214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solidFill>
                  <a:schemeClr val="bg1"/>
                </a:solidFill>
                <a:latin typeface="微软雅黑" panose="020B0503020204020204" pitchFamily="34" charset="-122"/>
              </a:rPr>
              <a:t>5</a:t>
            </a:r>
          </a:p>
        </p:txBody>
      </p:sp>
      <p:sp>
        <p:nvSpPr>
          <p:cNvPr id="31" name="Freeform 21"/>
          <p:cNvSpPr>
            <a:spLocks/>
          </p:cNvSpPr>
          <p:nvPr/>
        </p:nvSpPr>
        <p:spPr bwMode="auto">
          <a:xfrm rot="186562" flipV="1">
            <a:off x="8254155" y="3302578"/>
            <a:ext cx="1405467" cy="711200"/>
          </a:xfrm>
          <a:custGeom>
            <a:avLst/>
            <a:gdLst>
              <a:gd name="T0" fmla="*/ 101 w 535"/>
              <a:gd name="T1" fmla="*/ 3 h 271"/>
              <a:gd name="T2" fmla="*/ 268 w 535"/>
              <a:gd name="T3" fmla="*/ 169 h 271"/>
              <a:gd name="T4" fmla="*/ 434 w 535"/>
              <a:gd name="T5" fmla="*/ 3 h 271"/>
              <a:gd name="T6" fmla="*/ 434 w 535"/>
              <a:gd name="T7" fmla="*/ 0 h 271"/>
              <a:gd name="T8" fmla="*/ 535 w 535"/>
              <a:gd name="T9" fmla="*/ 0 h 271"/>
              <a:gd name="T10" fmla="*/ 535 w 535"/>
              <a:gd name="T11" fmla="*/ 3 h 271"/>
              <a:gd name="T12" fmla="*/ 268 w 535"/>
              <a:gd name="T13" fmla="*/ 271 h 271"/>
              <a:gd name="T14" fmla="*/ 0 w 535"/>
              <a:gd name="T15" fmla="*/ 3 h 271"/>
              <a:gd name="T16" fmla="*/ 0 w 535"/>
              <a:gd name="T17" fmla="*/ 0 h 271"/>
              <a:gd name="T18" fmla="*/ 101 w 535"/>
              <a:gd name="T19" fmla="*/ 3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5" h="271">
                <a:moveTo>
                  <a:pt x="101" y="3"/>
                </a:moveTo>
                <a:cubicBezTo>
                  <a:pt x="101" y="95"/>
                  <a:pt x="176" y="169"/>
                  <a:pt x="268" y="169"/>
                </a:cubicBezTo>
                <a:cubicBezTo>
                  <a:pt x="359" y="169"/>
                  <a:pt x="434" y="95"/>
                  <a:pt x="434" y="3"/>
                </a:cubicBezTo>
                <a:cubicBezTo>
                  <a:pt x="434" y="2"/>
                  <a:pt x="434" y="1"/>
                  <a:pt x="434" y="0"/>
                </a:cubicBezTo>
                <a:cubicBezTo>
                  <a:pt x="535" y="0"/>
                  <a:pt x="535" y="0"/>
                  <a:pt x="535" y="0"/>
                </a:cubicBezTo>
                <a:cubicBezTo>
                  <a:pt x="535" y="1"/>
                  <a:pt x="535" y="2"/>
                  <a:pt x="535" y="3"/>
                </a:cubicBezTo>
                <a:cubicBezTo>
                  <a:pt x="535" y="151"/>
                  <a:pt x="415" y="271"/>
                  <a:pt x="268" y="271"/>
                </a:cubicBezTo>
                <a:cubicBezTo>
                  <a:pt x="120" y="271"/>
                  <a:pt x="0" y="151"/>
                  <a:pt x="0" y="3"/>
                </a:cubicBezTo>
                <a:cubicBezTo>
                  <a:pt x="0" y="2"/>
                  <a:pt x="0" y="1"/>
                  <a:pt x="0" y="0"/>
                </a:cubicBezTo>
                <a:cubicBezTo>
                  <a:pt x="101" y="3"/>
                  <a:pt x="101" y="3"/>
                  <a:pt x="101" y="3"/>
                </a:cubicBezTo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753810" y="3247809"/>
            <a:ext cx="332142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solidFill>
                  <a:schemeClr val="bg1"/>
                </a:solidFill>
                <a:latin typeface="微软雅黑" panose="020B0503020204020204" pitchFamily="34" charset="-122"/>
              </a:rPr>
              <a:t>6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3669462" y="184791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77" name="Text Placeholder 1"/>
          <p:cNvSpPr txBox="1">
            <a:spLocks/>
          </p:cNvSpPr>
          <p:nvPr/>
        </p:nvSpPr>
        <p:spPr>
          <a:xfrm>
            <a:off x="3512826" y="218975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5890077" y="1843280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1" name="Text Placeholder 1"/>
          <p:cNvSpPr txBox="1">
            <a:spLocks/>
          </p:cNvSpPr>
          <p:nvPr/>
        </p:nvSpPr>
        <p:spPr>
          <a:xfrm>
            <a:off x="5733441" y="2185122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8171845" y="185120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5" name="Text Placeholder 1"/>
          <p:cNvSpPr txBox="1">
            <a:spLocks/>
          </p:cNvSpPr>
          <p:nvPr/>
        </p:nvSpPr>
        <p:spPr>
          <a:xfrm>
            <a:off x="8015209" y="219304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2433202" y="5253757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89" name="Text Placeholder 1"/>
          <p:cNvSpPr txBox="1">
            <a:spLocks/>
          </p:cNvSpPr>
          <p:nvPr/>
        </p:nvSpPr>
        <p:spPr>
          <a:xfrm>
            <a:off x="2276566" y="5595599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4733140" y="5249120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93" name="Text Placeholder 1"/>
          <p:cNvSpPr txBox="1">
            <a:spLocks/>
          </p:cNvSpPr>
          <p:nvPr/>
        </p:nvSpPr>
        <p:spPr>
          <a:xfrm>
            <a:off x="4576504" y="5590962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025248" y="5257045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10" name="Text Placeholder 1"/>
          <p:cNvSpPr txBox="1">
            <a:spLocks/>
          </p:cNvSpPr>
          <p:nvPr/>
        </p:nvSpPr>
        <p:spPr>
          <a:xfrm>
            <a:off x="6868612" y="5598887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1831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/>
          <p:nvPr/>
        </p:nvSpPr>
        <p:spPr>
          <a:xfrm rot="16200000">
            <a:off x="5856984" y="3234921"/>
            <a:ext cx="1302296" cy="1225690"/>
          </a:xfrm>
          <a:prstGeom prst="hexagon">
            <a:avLst/>
          </a:prstGeom>
          <a:solidFill>
            <a:srgbClr val="222222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六边形 6"/>
          <p:cNvSpPr/>
          <p:nvPr/>
        </p:nvSpPr>
        <p:spPr>
          <a:xfrm rot="16200000">
            <a:off x="7648322" y="4652339"/>
            <a:ext cx="1302296" cy="1225690"/>
          </a:xfrm>
          <a:prstGeom prst="hexagon">
            <a:avLst/>
          </a:prstGeom>
          <a:solidFill>
            <a:srgbClr val="222222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465" y="4942260"/>
            <a:ext cx="684164" cy="713812"/>
          </a:xfrm>
          <a:prstGeom prst="rect">
            <a:avLst/>
          </a:prstGeom>
        </p:spPr>
      </p:pic>
      <p:sp>
        <p:nvSpPr>
          <p:cNvPr id="8" name="六边形 7"/>
          <p:cNvSpPr/>
          <p:nvPr/>
        </p:nvSpPr>
        <p:spPr>
          <a:xfrm rot="16200000">
            <a:off x="7648322" y="1754477"/>
            <a:ext cx="1302296" cy="1225690"/>
          </a:xfrm>
          <a:prstGeom prst="hexagon">
            <a:avLst/>
          </a:prstGeom>
          <a:solidFill>
            <a:srgbClr val="222222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925" y="2068904"/>
            <a:ext cx="667090" cy="653429"/>
          </a:xfrm>
          <a:prstGeom prst="rect">
            <a:avLst/>
          </a:prstGeom>
        </p:spPr>
      </p:pic>
      <p:sp>
        <p:nvSpPr>
          <p:cNvPr id="9" name="六边形 8"/>
          <p:cNvSpPr/>
          <p:nvPr/>
        </p:nvSpPr>
        <p:spPr>
          <a:xfrm rot="16200000">
            <a:off x="9280544" y="3234921"/>
            <a:ext cx="1302296" cy="1225690"/>
          </a:xfrm>
          <a:prstGeom prst="hexagon">
            <a:avLst/>
          </a:prstGeom>
          <a:solidFill>
            <a:srgbClr val="222222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9907" y="3537602"/>
            <a:ext cx="643570" cy="667090"/>
          </a:xfrm>
          <a:prstGeom prst="rect">
            <a:avLst/>
          </a:prstGeom>
        </p:spPr>
      </p:pic>
      <p:sp>
        <p:nvSpPr>
          <p:cNvPr id="14" name="圆角右箭头 13"/>
          <p:cNvSpPr/>
          <p:nvPr/>
        </p:nvSpPr>
        <p:spPr>
          <a:xfrm>
            <a:off x="6515698" y="2175457"/>
            <a:ext cx="863149" cy="835855"/>
          </a:xfrm>
          <a:prstGeom prst="bentArrow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右箭头 14"/>
          <p:cNvSpPr/>
          <p:nvPr/>
        </p:nvSpPr>
        <p:spPr>
          <a:xfrm rot="5400000">
            <a:off x="9223751" y="2189104"/>
            <a:ext cx="863149" cy="835855"/>
          </a:xfrm>
          <a:prstGeom prst="bentArrow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0FAB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右箭头 15"/>
          <p:cNvSpPr/>
          <p:nvPr/>
        </p:nvSpPr>
        <p:spPr>
          <a:xfrm rot="10800000">
            <a:off x="9237398" y="4679699"/>
            <a:ext cx="863149" cy="835855"/>
          </a:xfrm>
          <a:prstGeom prst="bentArrow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0FAB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右箭头 16"/>
          <p:cNvSpPr/>
          <p:nvPr/>
        </p:nvSpPr>
        <p:spPr>
          <a:xfrm rot="16200000">
            <a:off x="6529345" y="4627681"/>
            <a:ext cx="863149" cy="835855"/>
          </a:xfrm>
          <a:prstGeom prst="bentArrow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25228" y="3603927"/>
            <a:ext cx="11893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27" name="TextBox 51"/>
          <p:cNvSpPr txBox="1"/>
          <p:nvPr/>
        </p:nvSpPr>
        <p:spPr>
          <a:xfrm>
            <a:off x="1677754" y="2304784"/>
            <a:ext cx="3163113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三更精品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YaHei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677754" y="198852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TextBox 51"/>
          <p:cNvSpPr txBox="1"/>
          <p:nvPr/>
        </p:nvSpPr>
        <p:spPr>
          <a:xfrm>
            <a:off x="1677754" y="3537602"/>
            <a:ext cx="3163113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三更精品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YaHei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677754" y="3221343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TextBox 51"/>
          <p:cNvSpPr txBox="1"/>
          <p:nvPr/>
        </p:nvSpPr>
        <p:spPr>
          <a:xfrm>
            <a:off x="1677754" y="4770420"/>
            <a:ext cx="3163113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三更精品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设计，更专业，更专注，更专心。点击此出编辑文本内容，以表达您的项目详细资料，建议您在展示时采用微软雅黑字体。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YaHei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1677754" y="4454161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Freeform 9"/>
          <p:cNvSpPr>
            <a:spLocks noEditPoints="1"/>
          </p:cNvSpPr>
          <p:nvPr/>
        </p:nvSpPr>
        <p:spPr bwMode="auto">
          <a:xfrm>
            <a:off x="6267961" y="3607594"/>
            <a:ext cx="480341" cy="480341"/>
          </a:xfrm>
          <a:custGeom>
            <a:avLst/>
            <a:gdLst>
              <a:gd name="T0" fmla="*/ 2147483647 w 2073"/>
              <a:gd name="T1" fmla="*/ 2147483647 h 2073"/>
              <a:gd name="T2" fmla="*/ 2147483647 w 2073"/>
              <a:gd name="T3" fmla="*/ 2147483647 h 2073"/>
              <a:gd name="T4" fmla="*/ 2147483647 w 2073"/>
              <a:gd name="T5" fmla="*/ 1230957982 h 2073"/>
              <a:gd name="T6" fmla="*/ 2147483647 w 2073"/>
              <a:gd name="T7" fmla="*/ 644480831 h 2073"/>
              <a:gd name="T8" fmla="*/ 2147483647 w 2073"/>
              <a:gd name="T9" fmla="*/ 644480831 h 2073"/>
              <a:gd name="T10" fmla="*/ 2147483647 w 2073"/>
              <a:gd name="T11" fmla="*/ 1810994228 h 2073"/>
              <a:gd name="T12" fmla="*/ 2147483647 w 2073"/>
              <a:gd name="T13" fmla="*/ 2147483647 h 2073"/>
              <a:gd name="T14" fmla="*/ 2147483647 w 2073"/>
              <a:gd name="T15" fmla="*/ 2147483647 h 2073"/>
              <a:gd name="T16" fmla="*/ 2147483647 w 2073"/>
              <a:gd name="T17" fmla="*/ 2147483647 h 2073"/>
              <a:gd name="T18" fmla="*/ 2147483647 w 2073"/>
              <a:gd name="T19" fmla="*/ 2147483647 h 2073"/>
              <a:gd name="T20" fmla="*/ 2147483647 w 2073"/>
              <a:gd name="T21" fmla="*/ 2147483647 h 2073"/>
              <a:gd name="T22" fmla="*/ 2147483647 w 2073"/>
              <a:gd name="T23" fmla="*/ 2147483647 h 2073"/>
              <a:gd name="T24" fmla="*/ 2147483647 w 2073"/>
              <a:gd name="T25" fmla="*/ 2147483647 h 2073"/>
              <a:gd name="T26" fmla="*/ 1630542283 w 2073"/>
              <a:gd name="T27" fmla="*/ 2147483647 h 2073"/>
              <a:gd name="T28" fmla="*/ 1630542283 w 2073"/>
              <a:gd name="T29" fmla="*/ 2147483647 h 2073"/>
              <a:gd name="T30" fmla="*/ 2147483647 w 2073"/>
              <a:gd name="T31" fmla="*/ 2147483647 h 2073"/>
              <a:gd name="T32" fmla="*/ 2147483647 w 2073"/>
              <a:gd name="T33" fmla="*/ 2147483647 h 2073"/>
              <a:gd name="T34" fmla="*/ 2147483647 w 2073"/>
              <a:gd name="T35" fmla="*/ 1810994228 h 2073"/>
              <a:gd name="T36" fmla="*/ 1630542283 w 2073"/>
              <a:gd name="T37" fmla="*/ 2147483647 h 2073"/>
              <a:gd name="T38" fmla="*/ 2147483647 w 2073"/>
              <a:gd name="T39" fmla="*/ 2147483647 h 2073"/>
              <a:gd name="T40" fmla="*/ 2147483647 w 2073"/>
              <a:gd name="T41" fmla="*/ 2147483647 h 2073"/>
              <a:gd name="T42" fmla="*/ 2147483647 w 2073"/>
              <a:gd name="T43" fmla="*/ 2147483647 h 2073"/>
              <a:gd name="T44" fmla="*/ 2147483647 w 2073"/>
              <a:gd name="T45" fmla="*/ 2147483647 h 2073"/>
              <a:gd name="T46" fmla="*/ 2147483647 w 2073"/>
              <a:gd name="T47" fmla="*/ 2147483647 h 2073"/>
              <a:gd name="T48" fmla="*/ 2147483647 w 2073"/>
              <a:gd name="T49" fmla="*/ 2147483647 h 2073"/>
              <a:gd name="T50" fmla="*/ 2147483647 w 2073"/>
              <a:gd name="T51" fmla="*/ 2147483647 h 2073"/>
              <a:gd name="T52" fmla="*/ 2147483647 w 2073"/>
              <a:gd name="T53" fmla="*/ 2147483647 h 2073"/>
              <a:gd name="T54" fmla="*/ 2147483647 w 2073"/>
              <a:gd name="T55" fmla="*/ 2147483647 h 2073"/>
              <a:gd name="T56" fmla="*/ 2147483647 w 2073"/>
              <a:gd name="T57" fmla="*/ 2147483647 h 2073"/>
              <a:gd name="T58" fmla="*/ 1733633037 w 2073"/>
              <a:gd name="T59" fmla="*/ 2147483647 h 2073"/>
              <a:gd name="T60" fmla="*/ 1752990548 w 2073"/>
              <a:gd name="T61" fmla="*/ 2147483647 h 2073"/>
              <a:gd name="T62" fmla="*/ 1050506222 w 2073"/>
              <a:gd name="T63" fmla="*/ 2147483647 h 2073"/>
              <a:gd name="T64" fmla="*/ 1005384536 w 2073"/>
              <a:gd name="T65" fmla="*/ 2147483647 h 2073"/>
              <a:gd name="T66" fmla="*/ 0 w 2073"/>
              <a:gd name="T67" fmla="*/ 2147483647 h 2073"/>
              <a:gd name="T68" fmla="*/ 2147483647 w 2073"/>
              <a:gd name="T69" fmla="*/ 2147483647 h 2073"/>
              <a:gd name="T70" fmla="*/ 2147483647 w 2073"/>
              <a:gd name="T71" fmla="*/ 2147483647 h 207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073" h="2073">
                <a:moveTo>
                  <a:pt x="1973" y="643"/>
                </a:moveTo>
                <a:cubicBezTo>
                  <a:pt x="1883" y="734"/>
                  <a:pt x="1883" y="734"/>
                  <a:pt x="1883" y="734"/>
                </a:cubicBezTo>
                <a:cubicBezTo>
                  <a:pt x="1339" y="191"/>
                  <a:pt x="1339" y="191"/>
                  <a:pt x="1339" y="191"/>
                </a:cubicBezTo>
                <a:cubicBezTo>
                  <a:pt x="1430" y="100"/>
                  <a:pt x="1430" y="100"/>
                  <a:pt x="1430" y="100"/>
                </a:cubicBezTo>
                <a:cubicBezTo>
                  <a:pt x="1530" y="0"/>
                  <a:pt x="1692" y="0"/>
                  <a:pt x="1792" y="100"/>
                </a:cubicBezTo>
                <a:cubicBezTo>
                  <a:pt x="1973" y="281"/>
                  <a:pt x="1973" y="281"/>
                  <a:pt x="1973" y="281"/>
                </a:cubicBezTo>
                <a:cubicBezTo>
                  <a:pt x="2073" y="381"/>
                  <a:pt x="2073" y="543"/>
                  <a:pt x="1973" y="643"/>
                </a:cubicBezTo>
                <a:close/>
                <a:moveTo>
                  <a:pt x="706" y="1729"/>
                </a:moveTo>
                <a:cubicBezTo>
                  <a:pt x="681" y="1754"/>
                  <a:pt x="681" y="1795"/>
                  <a:pt x="706" y="1820"/>
                </a:cubicBezTo>
                <a:cubicBezTo>
                  <a:pt x="731" y="1845"/>
                  <a:pt x="771" y="1845"/>
                  <a:pt x="796" y="1820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01" y="734"/>
                  <a:pt x="1701" y="734"/>
                  <a:pt x="1701" y="734"/>
                </a:cubicBezTo>
                <a:lnTo>
                  <a:pt x="706" y="1729"/>
                </a:lnTo>
                <a:close/>
                <a:moveTo>
                  <a:pt x="253" y="1277"/>
                </a:moveTo>
                <a:cubicBezTo>
                  <a:pt x="228" y="1302"/>
                  <a:pt x="228" y="1342"/>
                  <a:pt x="253" y="1367"/>
                </a:cubicBezTo>
                <a:cubicBezTo>
                  <a:pt x="278" y="1392"/>
                  <a:pt x="319" y="1392"/>
                  <a:pt x="344" y="1367"/>
                </a:cubicBezTo>
                <a:cubicBezTo>
                  <a:pt x="1339" y="372"/>
                  <a:pt x="1339" y="372"/>
                  <a:pt x="1339" y="372"/>
                </a:cubicBezTo>
                <a:cubicBezTo>
                  <a:pt x="1249" y="281"/>
                  <a:pt x="1249" y="281"/>
                  <a:pt x="1249" y="281"/>
                </a:cubicBezTo>
                <a:lnTo>
                  <a:pt x="253" y="1277"/>
                </a:lnTo>
                <a:close/>
                <a:moveTo>
                  <a:pt x="1430" y="462"/>
                </a:moveTo>
                <a:cubicBezTo>
                  <a:pt x="434" y="1458"/>
                  <a:pt x="434" y="1458"/>
                  <a:pt x="434" y="1458"/>
                </a:cubicBezTo>
                <a:cubicBezTo>
                  <a:pt x="384" y="1507"/>
                  <a:pt x="384" y="1589"/>
                  <a:pt x="434" y="1639"/>
                </a:cubicBezTo>
                <a:cubicBezTo>
                  <a:pt x="484" y="1689"/>
                  <a:pt x="565" y="1689"/>
                  <a:pt x="615" y="1638"/>
                </a:cubicBezTo>
                <a:cubicBezTo>
                  <a:pt x="1611" y="643"/>
                  <a:pt x="1611" y="643"/>
                  <a:pt x="1611" y="643"/>
                </a:cubicBezTo>
                <a:lnTo>
                  <a:pt x="1430" y="462"/>
                </a:lnTo>
                <a:close/>
                <a:moveTo>
                  <a:pt x="615" y="1910"/>
                </a:moveTo>
                <a:cubicBezTo>
                  <a:pt x="584" y="1879"/>
                  <a:pt x="570" y="1840"/>
                  <a:pt x="564" y="1800"/>
                </a:cubicBezTo>
                <a:cubicBezTo>
                  <a:pt x="551" y="1802"/>
                  <a:pt x="538" y="1804"/>
                  <a:pt x="525" y="1804"/>
                </a:cubicBezTo>
                <a:cubicBezTo>
                  <a:pt x="456" y="1804"/>
                  <a:pt x="392" y="1777"/>
                  <a:pt x="344" y="1729"/>
                </a:cubicBezTo>
                <a:cubicBezTo>
                  <a:pt x="295" y="1681"/>
                  <a:pt x="269" y="1617"/>
                  <a:pt x="269" y="1548"/>
                </a:cubicBezTo>
                <a:cubicBezTo>
                  <a:pt x="269" y="1536"/>
                  <a:pt x="271" y="1524"/>
                  <a:pt x="272" y="1511"/>
                </a:cubicBezTo>
                <a:cubicBezTo>
                  <a:pt x="231" y="1506"/>
                  <a:pt x="193" y="1488"/>
                  <a:pt x="163" y="1458"/>
                </a:cubicBezTo>
                <a:cubicBezTo>
                  <a:pt x="160" y="1455"/>
                  <a:pt x="159" y="1451"/>
                  <a:pt x="156" y="1448"/>
                </a:cubicBezTo>
                <a:cubicBezTo>
                  <a:pt x="0" y="2073"/>
                  <a:pt x="0" y="2073"/>
                  <a:pt x="0" y="2073"/>
                </a:cubicBezTo>
                <a:cubicBezTo>
                  <a:pt x="624" y="1917"/>
                  <a:pt x="624" y="1917"/>
                  <a:pt x="624" y="1917"/>
                </a:cubicBezTo>
                <a:cubicBezTo>
                  <a:pt x="621" y="1914"/>
                  <a:pt x="618" y="1912"/>
                  <a:pt x="615" y="19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00892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6891"/>
          <p:cNvSpPr/>
          <p:nvPr/>
        </p:nvSpPr>
        <p:spPr>
          <a:xfrm flipH="1">
            <a:off x="6913339" y="2613259"/>
            <a:ext cx="1113061" cy="11128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507"/>
                  <a:pt x="0" y="13507"/>
                  <a:pt x="0" y="13507"/>
                </a:cubicBezTo>
                <a:cubicBezTo>
                  <a:pt x="0" y="17978"/>
                  <a:pt x="3622" y="21600"/>
                  <a:pt x="8112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8112"/>
                  <a:pt x="21600" y="8112"/>
                  <a:pt x="21600" y="8112"/>
                </a:cubicBezTo>
                <a:cubicBezTo>
                  <a:pt x="21600" y="3622"/>
                  <a:pt x="17978" y="0"/>
                  <a:pt x="13507" y="0"/>
                </a:cubicBezTo>
                <a:close/>
              </a:path>
            </a:pathLst>
          </a:custGeom>
          <a:solidFill>
            <a:srgbClr val="E0E0E0">
              <a:alpha val="15000"/>
            </a:srgbClr>
          </a:solidFill>
          <a:ln>
            <a:round/>
          </a:ln>
        </p:spPr>
        <p:txBody>
          <a:bodyPr lIns="0" tIns="0" rIns="0" bIns="0"/>
          <a:lstStyle/>
          <a:p>
            <a:pPr lvl="0">
              <a:buClrTx/>
            </a:pPr>
            <a:endParaRPr sz="2400">
              <a:latin typeface="+mn-ea"/>
            </a:endParaRPr>
          </a:p>
        </p:txBody>
      </p:sp>
      <p:sp>
        <p:nvSpPr>
          <p:cNvPr id="4" name="Shape 6914"/>
          <p:cNvSpPr/>
          <p:nvPr/>
        </p:nvSpPr>
        <p:spPr>
          <a:xfrm>
            <a:off x="4318523" y="1642483"/>
            <a:ext cx="1932722" cy="1756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95" y="18391"/>
                </a:moveTo>
                <a:cubicBezTo>
                  <a:pt x="2131" y="18465"/>
                  <a:pt x="1144" y="18588"/>
                  <a:pt x="224" y="18761"/>
                </a:cubicBezTo>
                <a:cubicBezTo>
                  <a:pt x="90" y="19699"/>
                  <a:pt x="22" y="20637"/>
                  <a:pt x="0" y="21600"/>
                </a:cubicBezTo>
                <a:cubicBezTo>
                  <a:pt x="3701" y="21600"/>
                  <a:pt x="3701" y="21600"/>
                  <a:pt x="3701" y="21600"/>
                </a:cubicBezTo>
                <a:cubicBezTo>
                  <a:pt x="4060" y="20168"/>
                  <a:pt x="5249" y="19156"/>
                  <a:pt x="6639" y="19156"/>
                </a:cubicBezTo>
                <a:cubicBezTo>
                  <a:pt x="8030" y="19156"/>
                  <a:pt x="9219" y="20168"/>
                  <a:pt x="9600" y="21600"/>
                </a:cubicBezTo>
                <a:cubicBezTo>
                  <a:pt x="10273" y="21600"/>
                  <a:pt x="10273" y="21600"/>
                  <a:pt x="10273" y="21600"/>
                </a:cubicBezTo>
                <a:cubicBezTo>
                  <a:pt x="10295" y="20711"/>
                  <a:pt x="10430" y="19847"/>
                  <a:pt x="10654" y="18983"/>
                </a:cubicBezTo>
                <a:cubicBezTo>
                  <a:pt x="11125" y="17206"/>
                  <a:pt x="12045" y="15552"/>
                  <a:pt x="13279" y="14268"/>
                </a:cubicBezTo>
                <a:cubicBezTo>
                  <a:pt x="14467" y="12960"/>
                  <a:pt x="16015" y="12096"/>
                  <a:pt x="17675" y="11602"/>
                </a:cubicBezTo>
                <a:cubicBezTo>
                  <a:pt x="18258" y="11454"/>
                  <a:pt x="18841" y="11380"/>
                  <a:pt x="19447" y="11331"/>
                </a:cubicBezTo>
                <a:cubicBezTo>
                  <a:pt x="19447" y="9183"/>
                  <a:pt x="19447" y="9183"/>
                  <a:pt x="19447" y="9183"/>
                </a:cubicBezTo>
                <a:cubicBezTo>
                  <a:pt x="19828" y="9109"/>
                  <a:pt x="19828" y="9109"/>
                  <a:pt x="19828" y="9109"/>
                </a:cubicBezTo>
                <a:cubicBezTo>
                  <a:pt x="20860" y="8912"/>
                  <a:pt x="21600" y="7949"/>
                  <a:pt x="21600" y="6764"/>
                </a:cubicBezTo>
                <a:cubicBezTo>
                  <a:pt x="21600" y="5579"/>
                  <a:pt x="20860" y="4592"/>
                  <a:pt x="19828" y="4394"/>
                </a:cubicBezTo>
                <a:cubicBezTo>
                  <a:pt x="19447" y="4320"/>
                  <a:pt x="19447" y="4320"/>
                  <a:pt x="19447" y="4320"/>
                </a:cubicBezTo>
                <a:cubicBezTo>
                  <a:pt x="19447" y="0"/>
                  <a:pt x="19447" y="0"/>
                  <a:pt x="19447" y="0"/>
                </a:cubicBezTo>
                <a:cubicBezTo>
                  <a:pt x="18931" y="25"/>
                  <a:pt x="18437" y="49"/>
                  <a:pt x="17921" y="123"/>
                </a:cubicBezTo>
                <a:cubicBezTo>
                  <a:pt x="17720" y="1185"/>
                  <a:pt x="17563" y="2197"/>
                  <a:pt x="17450" y="3259"/>
                </a:cubicBezTo>
                <a:cubicBezTo>
                  <a:pt x="15880" y="3579"/>
                  <a:pt x="15880" y="3579"/>
                  <a:pt x="15880" y="3579"/>
                </a:cubicBezTo>
                <a:cubicBezTo>
                  <a:pt x="14355" y="4098"/>
                  <a:pt x="14355" y="4098"/>
                  <a:pt x="14355" y="4098"/>
                </a:cubicBezTo>
                <a:cubicBezTo>
                  <a:pt x="13817" y="3209"/>
                  <a:pt x="13234" y="2370"/>
                  <a:pt x="12628" y="1555"/>
                </a:cubicBezTo>
                <a:cubicBezTo>
                  <a:pt x="11080" y="2197"/>
                  <a:pt x="9622" y="3110"/>
                  <a:pt x="8277" y="4172"/>
                </a:cubicBezTo>
                <a:cubicBezTo>
                  <a:pt x="8568" y="5159"/>
                  <a:pt x="8905" y="6171"/>
                  <a:pt x="9286" y="7134"/>
                </a:cubicBezTo>
                <a:cubicBezTo>
                  <a:pt x="8882" y="7529"/>
                  <a:pt x="8456" y="7875"/>
                  <a:pt x="8075" y="8294"/>
                </a:cubicBezTo>
                <a:cubicBezTo>
                  <a:pt x="7716" y="8714"/>
                  <a:pt x="7312" y="9109"/>
                  <a:pt x="6976" y="9578"/>
                </a:cubicBezTo>
                <a:cubicBezTo>
                  <a:pt x="6123" y="9134"/>
                  <a:pt x="5226" y="8714"/>
                  <a:pt x="4329" y="8319"/>
                </a:cubicBezTo>
                <a:cubicBezTo>
                  <a:pt x="3297" y="9751"/>
                  <a:pt x="2422" y="11331"/>
                  <a:pt x="1750" y="12985"/>
                </a:cubicBezTo>
                <a:cubicBezTo>
                  <a:pt x="2490" y="13701"/>
                  <a:pt x="3230" y="14367"/>
                  <a:pt x="3993" y="15009"/>
                </a:cubicBezTo>
                <a:cubicBezTo>
                  <a:pt x="3746" y="15552"/>
                  <a:pt x="3634" y="16120"/>
                  <a:pt x="3454" y="16663"/>
                </a:cubicBezTo>
                <a:cubicBezTo>
                  <a:pt x="3275" y="17231"/>
                  <a:pt x="3207" y="17798"/>
                  <a:pt x="3095" y="18391"/>
                </a:cubicBezTo>
                <a:close/>
              </a:path>
            </a:pathLst>
          </a:custGeom>
          <a:solidFill>
            <a:srgbClr val="222222"/>
          </a:solidFill>
          <a:ln w="12700" cmpd="sng">
            <a:noFill/>
            <a:miter lim="800000"/>
            <a:headEnd/>
            <a:tailEnd/>
          </a:ln>
        </p:spPr>
        <p:txBody>
          <a:bodyPr anchor="ctr"/>
          <a:lstStyle/>
          <a:p>
            <a:endParaRPr sz="2400" dirty="0">
              <a:latin typeface="微软雅黑" panose="020B0503020204020204" pitchFamily="34" charset="-122"/>
            </a:endParaRPr>
          </a:p>
        </p:txBody>
      </p:sp>
      <p:sp>
        <p:nvSpPr>
          <p:cNvPr id="5" name="Shape 6915"/>
          <p:cNvSpPr/>
          <p:nvPr/>
        </p:nvSpPr>
        <p:spPr>
          <a:xfrm>
            <a:off x="6138130" y="1642482"/>
            <a:ext cx="1752578" cy="1949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181"/>
                </a:moveTo>
                <a:cubicBezTo>
                  <a:pt x="1410" y="3559"/>
                  <a:pt x="2375" y="4738"/>
                  <a:pt x="2375" y="6095"/>
                </a:cubicBezTo>
                <a:cubicBezTo>
                  <a:pt x="2375" y="7452"/>
                  <a:pt x="1410" y="8609"/>
                  <a:pt x="0" y="9009"/>
                </a:cubicBezTo>
                <a:cubicBezTo>
                  <a:pt x="0" y="10188"/>
                  <a:pt x="0" y="10188"/>
                  <a:pt x="0" y="10188"/>
                </a:cubicBezTo>
                <a:cubicBezTo>
                  <a:pt x="866" y="10233"/>
                  <a:pt x="1732" y="10344"/>
                  <a:pt x="2573" y="10566"/>
                </a:cubicBezTo>
                <a:cubicBezTo>
                  <a:pt x="4379" y="11034"/>
                  <a:pt x="6037" y="11946"/>
                  <a:pt x="7324" y="13169"/>
                </a:cubicBezTo>
                <a:cubicBezTo>
                  <a:pt x="8635" y="14370"/>
                  <a:pt x="9501" y="15883"/>
                  <a:pt x="9971" y="17529"/>
                </a:cubicBezTo>
                <a:cubicBezTo>
                  <a:pt x="10120" y="18130"/>
                  <a:pt x="10219" y="18753"/>
                  <a:pt x="10268" y="19375"/>
                </a:cubicBezTo>
                <a:cubicBezTo>
                  <a:pt x="12767" y="19375"/>
                  <a:pt x="12767" y="19375"/>
                  <a:pt x="12767" y="19375"/>
                </a:cubicBezTo>
                <a:cubicBezTo>
                  <a:pt x="12841" y="19754"/>
                  <a:pt x="12841" y="19754"/>
                  <a:pt x="12841" y="19754"/>
                </a:cubicBezTo>
                <a:cubicBezTo>
                  <a:pt x="13014" y="20821"/>
                  <a:pt x="14029" y="21600"/>
                  <a:pt x="15216" y="21600"/>
                </a:cubicBezTo>
                <a:cubicBezTo>
                  <a:pt x="16404" y="21600"/>
                  <a:pt x="17394" y="20821"/>
                  <a:pt x="17592" y="19776"/>
                </a:cubicBezTo>
                <a:cubicBezTo>
                  <a:pt x="17641" y="19375"/>
                  <a:pt x="17641" y="19375"/>
                  <a:pt x="17641" y="19375"/>
                </a:cubicBezTo>
                <a:cubicBezTo>
                  <a:pt x="21600" y="19375"/>
                  <a:pt x="21600" y="19375"/>
                  <a:pt x="21600" y="19375"/>
                </a:cubicBezTo>
                <a:cubicBezTo>
                  <a:pt x="21600" y="18842"/>
                  <a:pt x="21551" y="18308"/>
                  <a:pt x="21476" y="17774"/>
                </a:cubicBezTo>
                <a:cubicBezTo>
                  <a:pt x="20437" y="17596"/>
                  <a:pt x="19423" y="17418"/>
                  <a:pt x="18359" y="17307"/>
                </a:cubicBezTo>
                <a:cubicBezTo>
                  <a:pt x="18012" y="15750"/>
                  <a:pt x="18012" y="15750"/>
                  <a:pt x="18012" y="15750"/>
                </a:cubicBezTo>
                <a:cubicBezTo>
                  <a:pt x="17518" y="14237"/>
                  <a:pt x="17518" y="14237"/>
                  <a:pt x="17518" y="14237"/>
                </a:cubicBezTo>
                <a:cubicBezTo>
                  <a:pt x="18408" y="13703"/>
                  <a:pt x="19225" y="13125"/>
                  <a:pt x="20066" y="12524"/>
                </a:cubicBezTo>
                <a:cubicBezTo>
                  <a:pt x="19423" y="10989"/>
                  <a:pt x="18482" y="9543"/>
                  <a:pt x="17443" y="8208"/>
                </a:cubicBezTo>
                <a:cubicBezTo>
                  <a:pt x="16429" y="8498"/>
                  <a:pt x="15414" y="8854"/>
                  <a:pt x="14449" y="9209"/>
                </a:cubicBezTo>
                <a:cubicBezTo>
                  <a:pt x="14078" y="8809"/>
                  <a:pt x="13732" y="8386"/>
                  <a:pt x="13287" y="8008"/>
                </a:cubicBezTo>
                <a:cubicBezTo>
                  <a:pt x="12866" y="7652"/>
                  <a:pt x="12470" y="7252"/>
                  <a:pt x="12000" y="6918"/>
                </a:cubicBezTo>
                <a:cubicBezTo>
                  <a:pt x="12470" y="6073"/>
                  <a:pt x="12891" y="5183"/>
                  <a:pt x="13262" y="4293"/>
                </a:cubicBezTo>
                <a:cubicBezTo>
                  <a:pt x="11827" y="3270"/>
                  <a:pt x="10268" y="2402"/>
                  <a:pt x="8586" y="1735"/>
                </a:cubicBezTo>
                <a:cubicBezTo>
                  <a:pt x="7868" y="2469"/>
                  <a:pt x="7200" y="3203"/>
                  <a:pt x="6581" y="3960"/>
                </a:cubicBezTo>
                <a:cubicBezTo>
                  <a:pt x="6037" y="3737"/>
                  <a:pt x="5468" y="3604"/>
                  <a:pt x="4899" y="3426"/>
                </a:cubicBezTo>
                <a:cubicBezTo>
                  <a:pt x="4355" y="3270"/>
                  <a:pt x="3761" y="3181"/>
                  <a:pt x="3192" y="3070"/>
                </a:cubicBezTo>
                <a:cubicBezTo>
                  <a:pt x="3093" y="2113"/>
                  <a:pt x="2994" y="1135"/>
                  <a:pt x="2796" y="200"/>
                </a:cubicBezTo>
                <a:cubicBezTo>
                  <a:pt x="1880" y="111"/>
                  <a:pt x="940" y="22"/>
                  <a:pt x="0" y="0"/>
                </a:cubicBezTo>
                <a:lnTo>
                  <a:pt x="0" y="3181"/>
                </a:lnTo>
                <a:close/>
              </a:path>
            </a:pathLst>
          </a:custGeom>
          <a:solidFill>
            <a:srgbClr val="4A4A4A"/>
          </a:solidFill>
          <a:ln w="12700" cmpd="sng">
            <a:noFill/>
            <a:miter lim="800000"/>
            <a:headEnd/>
            <a:tailEnd/>
          </a:ln>
        </p:spPr>
        <p:txBody>
          <a:bodyPr anchor="ctr"/>
          <a:lstStyle/>
          <a:p>
            <a:endParaRPr sz="2400" dirty="0">
              <a:latin typeface="微软雅黑" panose="020B0503020204020204" pitchFamily="34" charset="-122"/>
            </a:endParaRPr>
          </a:p>
        </p:txBody>
      </p:sp>
      <p:sp>
        <p:nvSpPr>
          <p:cNvPr id="7" name="Shape 6916"/>
          <p:cNvSpPr/>
          <p:nvPr/>
        </p:nvSpPr>
        <p:spPr>
          <a:xfrm>
            <a:off x="4318524" y="3281693"/>
            <a:ext cx="1740008" cy="1933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30"/>
                </a:moveTo>
                <a:cubicBezTo>
                  <a:pt x="20205" y="18127"/>
                  <a:pt x="19233" y="16984"/>
                  <a:pt x="19233" y="15595"/>
                </a:cubicBezTo>
                <a:cubicBezTo>
                  <a:pt x="19233" y="14228"/>
                  <a:pt x="20205" y="13063"/>
                  <a:pt x="21600" y="12682"/>
                </a:cubicBezTo>
                <a:cubicBezTo>
                  <a:pt x="21600" y="11338"/>
                  <a:pt x="21600" y="11338"/>
                  <a:pt x="21600" y="11338"/>
                </a:cubicBezTo>
                <a:cubicBezTo>
                  <a:pt x="20778" y="11293"/>
                  <a:pt x="19956" y="11181"/>
                  <a:pt x="19158" y="10957"/>
                </a:cubicBezTo>
                <a:cubicBezTo>
                  <a:pt x="17365" y="10486"/>
                  <a:pt x="15696" y="9590"/>
                  <a:pt x="14400" y="8358"/>
                </a:cubicBezTo>
                <a:cubicBezTo>
                  <a:pt x="13080" y="7148"/>
                  <a:pt x="12208" y="5602"/>
                  <a:pt x="11709" y="3966"/>
                </a:cubicBezTo>
                <a:cubicBezTo>
                  <a:pt x="11560" y="3383"/>
                  <a:pt x="11485" y="2801"/>
                  <a:pt x="11435" y="2218"/>
                </a:cubicBezTo>
                <a:cubicBezTo>
                  <a:pt x="9841" y="2218"/>
                  <a:pt x="9841" y="2218"/>
                  <a:pt x="9841" y="2218"/>
                </a:cubicBezTo>
                <a:cubicBezTo>
                  <a:pt x="9766" y="1837"/>
                  <a:pt x="9766" y="1837"/>
                  <a:pt x="9766" y="1837"/>
                </a:cubicBezTo>
                <a:cubicBezTo>
                  <a:pt x="9592" y="784"/>
                  <a:pt x="8570" y="0"/>
                  <a:pt x="7374" y="0"/>
                </a:cubicBezTo>
                <a:cubicBezTo>
                  <a:pt x="6179" y="0"/>
                  <a:pt x="5182" y="784"/>
                  <a:pt x="4983" y="1837"/>
                </a:cubicBezTo>
                <a:cubicBezTo>
                  <a:pt x="4933" y="2218"/>
                  <a:pt x="4933" y="2218"/>
                  <a:pt x="4933" y="2218"/>
                </a:cubicBezTo>
                <a:cubicBezTo>
                  <a:pt x="0" y="2218"/>
                  <a:pt x="0" y="2218"/>
                  <a:pt x="0" y="2218"/>
                </a:cubicBezTo>
                <a:cubicBezTo>
                  <a:pt x="25" y="2711"/>
                  <a:pt x="75" y="3204"/>
                  <a:pt x="125" y="3697"/>
                </a:cubicBezTo>
                <a:cubicBezTo>
                  <a:pt x="1196" y="3899"/>
                  <a:pt x="2217" y="4056"/>
                  <a:pt x="3289" y="4168"/>
                </a:cubicBezTo>
                <a:cubicBezTo>
                  <a:pt x="3612" y="5736"/>
                  <a:pt x="3612" y="5736"/>
                  <a:pt x="3612" y="5736"/>
                </a:cubicBezTo>
                <a:cubicBezTo>
                  <a:pt x="4111" y="7260"/>
                  <a:pt x="4111" y="7260"/>
                  <a:pt x="4111" y="7260"/>
                </a:cubicBezTo>
                <a:cubicBezTo>
                  <a:pt x="3239" y="7820"/>
                  <a:pt x="2392" y="8380"/>
                  <a:pt x="1570" y="8985"/>
                </a:cubicBezTo>
                <a:cubicBezTo>
                  <a:pt x="2217" y="10554"/>
                  <a:pt x="3139" y="11988"/>
                  <a:pt x="4210" y="13354"/>
                </a:cubicBezTo>
                <a:cubicBezTo>
                  <a:pt x="5207" y="13063"/>
                  <a:pt x="6228" y="12705"/>
                  <a:pt x="7200" y="12324"/>
                </a:cubicBezTo>
                <a:cubicBezTo>
                  <a:pt x="7599" y="12727"/>
                  <a:pt x="7947" y="13175"/>
                  <a:pt x="8371" y="13534"/>
                </a:cubicBezTo>
                <a:cubicBezTo>
                  <a:pt x="8794" y="13915"/>
                  <a:pt x="9193" y="14318"/>
                  <a:pt x="9666" y="14632"/>
                </a:cubicBezTo>
                <a:cubicBezTo>
                  <a:pt x="9218" y="15505"/>
                  <a:pt x="8794" y="16379"/>
                  <a:pt x="8421" y="17298"/>
                </a:cubicBezTo>
                <a:cubicBezTo>
                  <a:pt x="9841" y="18329"/>
                  <a:pt x="11435" y="19180"/>
                  <a:pt x="13104" y="19852"/>
                </a:cubicBezTo>
                <a:cubicBezTo>
                  <a:pt x="13827" y="19135"/>
                  <a:pt x="14500" y="18396"/>
                  <a:pt x="15147" y="17634"/>
                </a:cubicBezTo>
                <a:cubicBezTo>
                  <a:pt x="15671" y="17858"/>
                  <a:pt x="16269" y="17970"/>
                  <a:pt x="16817" y="18149"/>
                </a:cubicBezTo>
                <a:cubicBezTo>
                  <a:pt x="17390" y="18329"/>
                  <a:pt x="17963" y="18418"/>
                  <a:pt x="18561" y="18530"/>
                </a:cubicBezTo>
                <a:cubicBezTo>
                  <a:pt x="18635" y="19494"/>
                  <a:pt x="18760" y="20457"/>
                  <a:pt x="18934" y="21398"/>
                </a:cubicBezTo>
                <a:cubicBezTo>
                  <a:pt x="19806" y="21510"/>
                  <a:pt x="20703" y="21578"/>
                  <a:pt x="21600" y="21600"/>
                </a:cubicBezTo>
                <a:lnTo>
                  <a:pt x="21600" y="18530"/>
                </a:lnTo>
                <a:close/>
              </a:path>
            </a:pathLst>
          </a:custGeom>
          <a:solidFill>
            <a:srgbClr val="4A4A4A"/>
          </a:solidFill>
          <a:ln w="12700" cmpd="sng">
            <a:noFill/>
            <a:miter lim="800000"/>
            <a:headEnd/>
            <a:tailEnd/>
          </a:ln>
        </p:spPr>
        <p:txBody>
          <a:bodyPr anchor="ctr"/>
          <a:lstStyle/>
          <a:p>
            <a:endParaRPr sz="2400" dirty="0">
              <a:latin typeface="微软雅黑" panose="020B0503020204020204" pitchFamily="34" charset="-122"/>
            </a:endParaRPr>
          </a:p>
        </p:txBody>
      </p:sp>
      <p:sp>
        <p:nvSpPr>
          <p:cNvPr id="8" name="Shape 6917"/>
          <p:cNvSpPr/>
          <p:nvPr/>
        </p:nvSpPr>
        <p:spPr>
          <a:xfrm>
            <a:off x="5945417" y="3471586"/>
            <a:ext cx="1945291" cy="17439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46" y="3107"/>
                </a:moveTo>
                <a:cubicBezTo>
                  <a:pt x="19482" y="3008"/>
                  <a:pt x="20463" y="2908"/>
                  <a:pt x="21399" y="2734"/>
                </a:cubicBezTo>
                <a:cubicBezTo>
                  <a:pt x="21511" y="1814"/>
                  <a:pt x="21578" y="920"/>
                  <a:pt x="21600" y="0"/>
                </a:cubicBezTo>
                <a:cubicBezTo>
                  <a:pt x="18769" y="0"/>
                  <a:pt x="18769" y="0"/>
                  <a:pt x="18769" y="0"/>
                </a:cubicBezTo>
                <a:cubicBezTo>
                  <a:pt x="18412" y="1491"/>
                  <a:pt x="17231" y="2461"/>
                  <a:pt x="15849" y="2461"/>
                </a:cubicBezTo>
                <a:cubicBezTo>
                  <a:pt x="14467" y="2461"/>
                  <a:pt x="13285" y="1491"/>
                  <a:pt x="12907" y="0"/>
                </a:cubicBezTo>
                <a:cubicBezTo>
                  <a:pt x="11391" y="0"/>
                  <a:pt x="11391" y="0"/>
                  <a:pt x="11391" y="0"/>
                </a:cubicBezTo>
                <a:cubicBezTo>
                  <a:pt x="11346" y="845"/>
                  <a:pt x="11235" y="1665"/>
                  <a:pt x="11012" y="2486"/>
                </a:cubicBezTo>
                <a:cubicBezTo>
                  <a:pt x="10544" y="4300"/>
                  <a:pt x="9630" y="5941"/>
                  <a:pt x="8426" y="7258"/>
                </a:cubicBezTo>
                <a:cubicBezTo>
                  <a:pt x="7222" y="8575"/>
                  <a:pt x="5684" y="9445"/>
                  <a:pt x="4057" y="9942"/>
                </a:cubicBezTo>
                <a:cubicBezTo>
                  <a:pt x="3433" y="10092"/>
                  <a:pt x="2786" y="10191"/>
                  <a:pt x="2140" y="10216"/>
                </a:cubicBezTo>
                <a:cubicBezTo>
                  <a:pt x="2140" y="12503"/>
                  <a:pt x="2140" y="12503"/>
                  <a:pt x="2140" y="12503"/>
                </a:cubicBezTo>
                <a:cubicBezTo>
                  <a:pt x="1761" y="12577"/>
                  <a:pt x="1761" y="12577"/>
                  <a:pt x="1761" y="12577"/>
                </a:cubicBezTo>
                <a:cubicBezTo>
                  <a:pt x="736" y="12801"/>
                  <a:pt x="0" y="13770"/>
                  <a:pt x="0" y="14939"/>
                </a:cubicBezTo>
                <a:cubicBezTo>
                  <a:pt x="0" y="16132"/>
                  <a:pt x="736" y="17101"/>
                  <a:pt x="1761" y="17325"/>
                </a:cubicBezTo>
                <a:cubicBezTo>
                  <a:pt x="2140" y="17399"/>
                  <a:pt x="2140" y="17399"/>
                  <a:pt x="2140" y="17399"/>
                </a:cubicBezTo>
                <a:cubicBezTo>
                  <a:pt x="2140" y="21600"/>
                  <a:pt x="2140" y="21600"/>
                  <a:pt x="2140" y="21600"/>
                </a:cubicBezTo>
                <a:cubicBezTo>
                  <a:pt x="2697" y="21600"/>
                  <a:pt x="3254" y="21550"/>
                  <a:pt x="3789" y="21476"/>
                </a:cubicBezTo>
                <a:cubicBezTo>
                  <a:pt x="3990" y="20432"/>
                  <a:pt x="4146" y="19413"/>
                  <a:pt x="4258" y="18344"/>
                </a:cubicBezTo>
                <a:cubicBezTo>
                  <a:pt x="5818" y="18021"/>
                  <a:pt x="5818" y="18021"/>
                  <a:pt x="5818" y="18021"/>
                </a:cubicBezTo>
                <a:cubicBezTo>
                  <a:pt x="7356" y="17499"/>
                  <a:pt x="7356" y="17499"/>
                  <a:pt x="7356" y="17499"/>
                </a:cubicBezTo>
                <a:cubicBezTo>
                  <a:pt x="7891" y="18394"/>
                  <a:pt x="8448" y="19214"/>
                  <a:pt x="9050" y="20059"/>
                </a:cubicBezTo>
                <a:cubicBezTo>
                  <a:pt x="10611" y="19413"/>
                  <a:pt x="12037" y="18468"/>
                  <a:pt x="13397" y="17424"/>
                </a:cubicBezTo>
                <a:cubicBezTo>
                  <a:pt x="13107" y="16405"/>
                  <a:pt x="12750" y="15386"/>
                  <a:pt x="12372" y="14417"/>
                </a:cubicBezTo>
                <a:cubicBezTo>
                  <a:pt x="12773" y="14044"/>
                  <a:pt x="13219" y="13696"/>
                  <a:pt x="13575" y="13248"/>
                </a:cubicBezTo>
                <a:cubicBezTo>
                  <a:pt x="13954" y="12826"/>
                  <a:pt x="14355" y="12453"/>
                  <a:pt x="14667" y="11981"/>
                </a:cubicBezTo>
                <a:cubicBezTo>
                  <a:pt x="15515" y="12428"/>
                  <a:pt x="16406" y="12826"/>
                  <a:pt x="17320" y="13223"/>
                </a:cubicBezTo>
                <a:cubicBezTo>
                  <a:pt x="18346" y="11782"/>
                  <a:pt x="19193" y="10216"/>
                  <a:pt x="19861" y="8526"/>
                </a:cubicBezTo>
                <a:cubicBezTo>
                  <a:pt x="19148" y="7805"/>
                  <a:pt x="18412" y="7134"/>
                  <a:pt x="17654" y="6512"/>
                </a:cubicBezTo>
                <a:cubicBezTo>
                  <a:pt x="17877" y="5965"/>
                  <a:pt x="17989" y="5394"/>
                  <a:pt x="18167" y="4822"/>
                </a:cubicBezTo>
                <a:cubicBezTo>
                  <a:pt x="18346" y="4275"/>
                  <a:pt x="18412" y="3679"/>
                  <a:pt x="18546" y="3107"/>
                </a:cubicBezTo>
                <a:close/>
              </a:path>
            </a:pathLst>
          </a:custGeom>
          <a:solidFill>
            <a:srgbClr val="222222"/>
          </a:solidFill>
          <a:ln w="12700" cmpd="sng">
            <a:noFill/>
            <a:miter lim="800000"/>
            <a:headEnd/>
            <a:tailEnd/>
          </a:ln>
        </p:spPr>
        <p:txBody>
          <a:bodyPr anchor="ctr"/>
          <a:lstStyle/>
          <a:p>
            <a:endParaRPr sz="2400" dirty="0">
              <a:latin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55940" y="-338775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延迟符</a:t>
            </a:r>
          </a:p>
        </p:txBody>
      </p:sp>
      <p:sp>
        <p:nvSpPr>
          <p:cNvPr id="21" name="椭圆 20"/>
          <p:cNvSpPr/>
          <p:nvPr/>
        </p:nvSpPr>
        <p:spPr>
          <a:xfrm>
            <a:off x="5376842" y="2700550"/>
            <a:ext cx="1456899" cy="1456899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5620641" y="3284595"/>
            <a:ext cx="875781" cy="30706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0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1804306" y="2161724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Box 91"/>
          <p:cNvSpPr txBox="1"/>
          <p:nvPr/>
        </p:nvSpPr>
        <p:spPr>
          <a:xfrm>
            <a:off x="1987989" y="2495492"/>
            <a:ext cx="19852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8254824" y="2243739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TextBox 104"/>
          <p:cNvSpPr txBox="1"/>
          <p:nvPr/>
        </p:nvSpPr>
        <p:spPr>
          <a:xfrm>
            <a:off x="8330292" y="2583013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804306" y="3999572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91"/>
          <p:cNvSpPr txBox="1"/>
          <p:nvPr/>
        </p:nvSpPr>
        <p:spPr>
          <a:xfrm>
            <a:off x="1987989" y="4333340"/>
            <a:ext cx="19852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8254824" y="4081587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104"/>
          <p:cNvSpPr txBox="1"/>
          <p:nvPr/>
        </p:nvSpPr>
        <p:spPr>
          <a:xfrm>
            <a:off x="8330292" y="4420861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5093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H_Other_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588175" y="2396266"/>
            <a:ext cx="3492500" cy="3913056"/>
          </a:xfrm>
          <a:custGeom>
            <a:avLst/>
            <a:gdLst>
              <a:gd name="T0" fmla="*/ 2147483646 w 5977"/>
              <a:gd name="T1" fmla="*/ 2147483646 h 6949"/>
              <a:gd name="T2" fmla="*/ 2147483646 w 5977"/>
              <a:gd name="T3" fmla="*/ 2147483646 h 6949"/>
              <a:gd name="T4" fmla="*/ 2147483646 w 5977"/>
              <a:gd name="T5" fmla="*/ 2147483646 h 6949"/>
              <a:gd name="T6" fmla="*/ 2147483646 w 5977"/>
              <a:gd name="T7" fmla="*/ 2147483646 h 6949"/>
              <a:gd name="T8" fmla="*/ 2147483646 w 5977"/>
              <a:gd name="T9" fmla="*/ 2147483646 h 6949"/>
              <a:gd name="T10" fmla="*/ 2147483646 w 5977"/>
              <a:gd name="T11" fmla="*/ 2147483646 h 6949"/>
              <a:gd name="T12" fmla="*/ 2147483646 w 5977"/>
              <a:gd name="T13" fmla="*/ 2147483646 h 6949"/>
              <a:gd name="T14" fmla="*/ 2147483646 w 5977"/>
              <a:gd name="T15" fmla="*/ 2147483646 h 6949"/>
              <a:gd name="T16" fmla="*/ 2147483646 w 5977"/>
              <a:gd name="T17" fmla="*/ 2147483646 h 6949"/>
              <a:gd name="T18" fmla="*/ 2147483646 w 5977"/>
              <a:gd name="T19" fmla="*/ 2147483646 h 6949"/>
              <a:gd name="T20" fmla="*/ 2147483646 w 5977"/>
              <a:gd name="T21" fmla="*/ 2147483646 h 6949"/>
              <a:gd name="T22" fmla="*/ 2147483646 w 5977"/>
              <a:gd name="T23" fmla="*/ 2147483646 h 6949"/>
              <a:gd name="T24" fmla="*/ 0 w 5977"/>
              <a:gd name="T25" fmla="*/ 2147483646 h 6949"/>
              <a:gd name="T26" fmla="*/ 2147483646 w 5977"/>
              <a:gd name="T27" fmla="*/ 2147483646 h 6949"/>
              <a:gd name="T28" fmla="*/ 2147483646 w 5977"/>
              <a:gd name="T29" fmla="*/ 2147483646 h 6949"/>
              <a:gd name="T30" fmla="*/ 2147483646 w 5977"/>
              <a:gd name="T31" fmla="*/ 2147483646 h 6949"/>
              <a:gd name="T32" fmla="*/ 2147483646 w 5977"/>
              <a:gd name="T33" fmla="*/ 2147483646 h 6949"/>
              <a:gd name="T34" fmla="*/ 2147483646 w 5977"/>
              <a:gd name="T35" fmla="*/ 2147483646 h 6949"/>
              <a:gd name="T36" fmla="*/ 2147483646 w 5977"/>
              <a:gd name="T37" fmla="*/ 2147483646 h 6949"/>
              <a:gd name="T38" fmla="*/ 2147483646 w 5977"/>
              <a:gd name="T39" fmla="*/ 2147483646 h 6949"/>
              <a:gd name="T40" fmla="*/ 2147483646 w 5977"/>
              <a:gd name="T41" fmla="*/ 2147483646 h 6949"/>
              <a:gd name="T42" fmla="*/ 2147483646 w 5977"/>
              <a:gd name="T43" fmla="*/ 2147483646 h 6949"/>
              <a:gd name="T44" fmla="*/ 2147483646 w 5977"/>
              <a:gd name="T45" fmla="*/ 2147483646 h 6949"/>
              <a:gd name="T46" fmla="*/ 2147483646 w 5977"/>
              <a:gd name="T47" fmla="*/ 2147483646 h 6949"/>
              <a:gd name="T48" fmla="*/ 2147483646 w 5977"/>
              <a:gd name="T49" fmla="*/ 2147483646 h 6949"/>
              <a:gd name="T50" fmla="*/ 2147483646 w 5977"/>
              <a:gd name="T51" fmla="*/ 2147483646 h 6949"/>
              <a:gd name="T52" fmla="*/ 2147483646 w 5977"/>
              <a:gd name="T53" fmla="*/ 2147483646 h 6949"/>
              <a:gd name="T54" fmla="*/ 2147483646 w 5977"/>
              <a:gd name="T55" fmla="*/ 2147483646 h 6949"/>
              <a:gd name="T56" fmla="*/ 2147483646 w 5977"/>
              <a:gd name="T57" fmla="*/ 2147483646 h 6949"/>
              <a:gd name="T58" fmla="*/ 2147483646 w 5977"/>
              <a:gd name="T59" fmla="*/ 2147483646 h 6949"/>
              <a:gd name="T60" fmla="*/ 2147483646 w 5977"/>
              <a:gd name="T61" fmla="*/ 2147483646 h 6949"/>
              <a:gd name="T62" fmla="*/ 2147483646 w 5977"/>
              <a:gd name="T63" fmla="*/ 2147483646 h 6949"/>
              <a:gd name="T64" fmla="*/ 2147483646 w 5977"/>
              <a:gd name="T65" fmla="*/ 2147483646 h 6949"/>
              <a:gd name="T66" fmla="*/ 2147483646 w 5977"/>
              <a:gd name="T67" fmla="*/ 2147483646 h 6949"/>
              <a:gd name="T68" fmla="*/ 2147483646 w 5977"/>
              <a:gd name="T69" fmla="*/ 2147483646 h 6949"/>
              <a:gd name="T70" fmla="*/ 2147483646 w 5977"/>
              <a:gd name="T71" fmla="*/ 2147483646 h 6949"/>
              <a:gd name="T72" fmla="*/ 2147483646 w 5977"/>
              <a:gd name="T73" fmla="*/ 2147483646 h 6949"/>
              <a:gd name="T74" fmla="*/ 2147483646 w 5977"/>
              <a:gd name="T75" fmla="*/ 2147483646 h 6949"/>
              <a:gd name="T76" fmla="*/ 214748364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rgbClr val="4A4A4A"/>
          </a:solidFill>
          <a:ln>
            <a:noFill/>
          </a:ln>
          <a:extLst/>
        </p:spPr>
        <p:txBody>
          <a:bodyPr lIns="129681" tIns="64504" rIns="129681" bIns="64504" anchor="ctr"/>
          <a:lstStyle/>
          <a:p>
            <a:pPr algn="ctr">
              <a:buFont typeface="Arial" pitchFamily="34" charset="0"/>
              <a:buNone/>
            </a:pPr>
            <a:endParaRPr lang="zh-CN" altLang="en-US" sz="2963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MH_Other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13990" y="4114094"/>
            <a:ext cx="948267" cy="916038"/>
          </a:xfrm>
          <a:prstGeom prst="ellipse">
            <a:avLst/>
          </a:pr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TW" altLang="en-US" sz="2399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MH_Other_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974342" y="2875705"/>
            <a:ext cx="950383" cy="913998"/>
          </a:xfrm>
          <a:prstGeom prst="ellipse">
            <a:avLst/>
          </a:prstGeom>
          <a:solidFill>
            <a:srgbClr val="4A4A4A"/>
          </a:solidFill>
          <a:ln>
            <a:noFill/>
          </a:ln>
          <a:extLst/>
        </p:spPr>
        <p:txBody>
          <a:bodyPr lIns="129681" tIns="64504" rIns="129681" bIns="64504" anchor="ctr"/>
          <a:lstStyle/>
          <a:p>
            <a:pPr algn="ctr">
              <a:buFont typeface="Arial" pitchFamily="34" charset="0"/>
              <a:buNone/>
            </a:pPr>
            <a:endParaRPr lang="zh-TW" altLang="en-US" sz="2963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MH_Other_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01957" y="2196329"/>
            <a:ext cx="950384" cy="913998"/>
          </a:xfrm>
          <a:prstGeom prst="ellipse">
            <a:avLst/>
          </a:pr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TW" altLang="en-US" sz="2399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0" name="MH_Other_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858175" y="1635279"/>
            <a:ext cx="950383" cy="916039"/>
          </a:xfrm>
          <a:prstGeom prst="ellipse">
            <a:avLst/>
          </a:prstGeom>
          <a:solidFill>
            <a:srgbClr val="4A4A4A"/>
          </a:solidFill>
          <a:ln>
            <a:noFill/>
          </a:ln>
          <a:extLst/>
        </p:spPr>
        <p:txBody>
          <a:bodyPr lIns="129681" tIns="64504" rIns="129681" bIns="64504" anchor="ctr"/>
          <a:lstStyle/>
          <a:p>
            <a:pPr algn="ctr">
              <a:buFont typeface="Arial" pitchFamily="34" charset="0"/>
              <a:buNone/>
            </a:pPr>
            <a:endParaRPr lang="zh-TW" altLang="en-US" sz="2963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MH_Other_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08556" y="2392186"/>
            <a:ext cx="950384" cy="916038"/>
          </a:xfrm>
          <a:prstGeom prst="ellipse">
            <a:avLst/>
          </a:pr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TW" altLang="en-US" sz="2399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2" name="MH_Other_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604423" y="3187853"/>
            <a:ext cx="950384" cy="913998"/>
          </a:xfrm>
          <a:prstGeom prst="ellipse">
            <a:avLst/>
          </a:prstGeom>
          <a:solidFill>
            <a:srgbClr val="4A4A4A"/>
          </a:solidFill>
          <a:ln>
            <a:noFill/>
          </a:ln>
          <a:extLst/>
        </p:spPr>
        <p:txBody>
          <a:bodyPr lIns="129681" tIns="64504" rIns="129681" bIns="64504" anchor="ctr"/>
          <a:lstStyle/>
          <a:p>
            <a:pPr algn="ctr">
              <a:buFont typeface="Arial" pitchFamily="34" charset="0"/>
              <a:buNone/>
            </a:pPr>
            <a:endParaRPr lang="zh-TW" altLang="en-US" sz="2963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MH_Other_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758940" y="4352793"/>
            <a:ext cx="948267" cy="913998"/>
          </a:xfrm>
          <a:prstGeom prst="ellipse">
            <a:avLst/>
          </a:pr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TW" altLang="en-US" sz="2399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MH_Other_9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3881209" y="4324232"/>
            <a:ext cx="611716" cy="495763"/>
          </a:xfrm>
          <a:custGeom>
            <a:avLst/>
            <a:gdLst>
              <a:gd name="T0" fmla="*/ 1134092 w 2300288"/>
              <a:gd name="T1" fmla="*/ 968860 h 1936750"/>
              <a:gd name="T2" fmla="*/ 1214775 w 2300288"/>
              <a:gd name="T3" fmla="*/ 1049028 h 1936750"/>
              <a:gd name="T4" fmla="*/ 1216884 w 2300288"/>
              <a:gd name="T5" fmla="*/ 1064537 h 1936750"/>
              <a:gd name="T6" fmla="*/ 1151230 w 2300288"/>
              <a:gd name="T7" fmla="*/ 1136031 h 1936750"/>
              <a:gd name="T8" fmla="*/ 1182871 w 2300288"/>
              <a:gd name="T9" fmla="*/ 1247216 h 1936750"/>
              <a:gd name="T10" fmla="*/ 1204228 w 2300288"/>
              <a:gd name="T11" fmla="*/ 1413599 h 1936750"/>
              <a:gd name="T12" fmla="*/ 1046025 w 2300288"/>
              <a:gd name="T13" fmla="*/ 1361555 h 1936750"/>
              <a:gd name="T14" fmla="*/ 1071074 w 2300288"/>
              <a:gd name="T15" fmla="*/ 1209103 h 1936750"/>
              <a:gd name="T16" fmla="*/ 1033632 w 2300288"/>
              <a:gd name="T17" fmla="*/ 1075313 h 1936750"/>
              <a:gd name="T18" fmla="*/ 1028095 w 2300288"/>
              <a:gd name="T19" fmla="*/ 1060068 h 1936750"/>
              <a:gd name="T20" fmla="*/ 1033632 w 2300288"/>
              <a:gd name="T21" fmla="*/ 1045086 h 1936750"/>
              <a:gd name="T22" fmla="*/ 1116162 w 2300288"/>
              <a:gd name="T23" fmla="*/ 967020 h 1936750"/>
              <a:gd name="T24" fmla="*/ 1415999 w 2300288"/>
              <a:gd name="T25" fmla="*/ 862909 h 1936750"/>
              <a:gd name="T26" fmla="*/ 1591713 w 2300288"/>
              <a:gd name="T27" fmla="*/ 924102 h 1936750"/>
              <a:gd name="T28" fmla="*/ 1763745 w 2300288"/>
              <a:gd name="T29" fmla="*/ 983456 h 1936750"/>
              <a:gd name="T30" fmla="*/ 1808726 w 2300288"/>
              <a:gd name="T31" fmla="*/ 1009194 h 1936750"/>
              <a:gd name="T32" fmla="*/ 1836345 w 2300288"/>
              <a:gd name="T33" fmla="*/ 1041235 h 1936750"/>
              <a:gd name="T34" fmla="*/ 1870541 w 2300288"/>
              <a:gd name="T35" fmla="*/ 1114771 h 1936750"/>
              <a:gd name="T36" fmla="*/ 1893952 w 2300288"/>
              <a:gd name="T37" fmla="*/ 1212469 h 1936750"/>
              <a:gd name="T38" fmla="*/ 1905000 w 2300288"/>
              <a:gd name="T39" fmla="*/ 1335643 h 1936750"/>
              <a:gd name="T40" fmla="*/ 1899740 w 2300288"/>
              <a:gd name="T41" fmla="*/ 1362957 h 1936750"/>
              <a:gd name="T42" fmla="*/ 1874487 w 2300288"/>
              <a:gd name="T43" fmla="*/ 1383704 h 1936750"/>
              <a:gd name="T44" fmla="*/ 1781895 w 2300288"/>
              <a:gd name="T45" fmla="*/ 1418897 h 1936750"/>
              <a:gd name="T46" fmla="*/ 1625909 w 2300288"/>
              <a:gd name="T47" fmla="*/ 1447524 h 1936750"/>
              <a:gd name="T48" fmla="*/ 1404950 w 2300288"/>
              <a:gd name="T49" fmla="*/ 1464857 h 1936750"/>
              <a:gd name="T50" fmla="*/ 948915 w 2300288"/>
              <a:gd name="T51" fmla="*/ 1532887 h 1936750"/>
              <a:gd name="T52" fmla="*/ 96732 w 2300288"/>
              <a:gd name="T53" fmla="*/ 835367 h 1936750"/>
              <a:gd name="T54" fmla="*/ 1152637 w 2300288"/>
              <a:gd name="T55" fmla="*/ 1576 h 1936750"/>
              <a:gd name="T56" fmla="*/ 1203190 w 2300288"/>
              <a:gd name="T57" fmla="*/ 12613 h 1936750"/>
              <a:gd name="T58" fmla="*/ 1249793 w 2300288"/>
              <a:gd name="T59" fmla="*/ 32847 h 1936750"/>
              <a:gd name="T60" fmla="*/ 1292446 w 2300288"/>
              <a:gd name="T61" fmla="*/ 62015 h 1936750"/>
              <a:gd name="T62" fmla="*/ 1357480 w 2300288"/>
              <a:gd name="T63" fmla="*/ 134804 h 1936750"/>
              <a:gd name="T64" fmla="*/ 1402767 w 2300288"/>
              <a:gd name="T65" fmla="*/ 235972 h 1936750"/>
              <a:gd name="T66" fmla="*/ 1414352 w 2300288"/>
              <a:gd name="T67" fmla="*/ 301403 h 1936750"/>
              <a:gd name="T68" fmla="*/ 1414615 w 2300288"/>
              <a:gd name="T69" fmla="*/ 367360 h 1936750"/>
              <a:gd name="T70" fmla="*/ 1402767 w 2300288"/>
              <a:gd name="T71" fmla="*/ 444090 h 1936750"/>
              <a:gd name="T72" fmla="*/ 1379596 w 2300288"/>
              <a:gd name="T73" fmla="*/ 521346 h 1936750"/>
              <a:gd name="T74" fmla="*/ 1346158 w 2300288"/>
              <a:gd name="T75" fmla="*/ 595186 h 1936750"/>
              <a:gd name="T76" fmla="*/ 1304295 w 2300288"/>
              <a:gd name="T77" fmla="*/ 661143 h 1936750"/>
              <a:gd name="T78" fmla="*/ 1223990 w 2300288"/>
              <a:gd name="T79" fmla="*/ 866108 h 1936750"/>
              <a:gd name="T80" fmla="*/ 1146318 w 2300288"/>
              <a:gd name="T81" fmla="*/ 934430 h 1936750"/>
              <a:gd name="T82" fmla="*/ 1120778 w 2300288"/>
              <a:gd name="T83" fmla="*/ 944678 h 1936750"/>
              <a:gd name="T84" fmla="*/ 1086550 w 2300288"/>
              <a:gd name="T85" fmla="*/ 925758 h 1936750"/>
              <a:gd name="T86" fmla="*/ 993607 w 2300288"/>
              <a:gd name="T87" fmla="*/ 837202 h 1936750"/>
              <a:gd name="T88" fmla="*/ 928310 w 2300288"/>
              <a:gd name="T89" fmla="*/ 643274 h 1936750"/>
              <a:gd name="T90" fmla="*/ 888553 w 2300288"/>
              <a:gd name="T91" fmla="*/ 574427 h 1936750"/>
              <a:gd name="T92" fmla="*/ 858011 w 2300288"/>
              <a:gd name="T93" fmla="*/ 499273 h 1936750"/>
              <a:gd name="T94" fmla="*/ 837737 w 2300288"/>
              <a:gd name="T95" fmla="*/ 421754 h 1936750"/>
              <a:gd name="T96" fmla="*/ 829575 w 2300288"/>
              <a:gd name="T97" fmla="*/ 346075 h 1936750"/>
              <a:gd name="T98" fmla="*/ 832734 w 2300288"/>
              <a:gd name="T99" fmla="*/ 284848 h 1936750"/>
              <a:gd name="T100" fmla="*/ 852482 w 2300288"/>
              <a:gd name="T101" fmla="*/ 204965 h 1936750"/>
              <a:gd name="T102" fmla="*/ 905667 w 2300288"/>
              <a:gd name="T103" fmla="*/ 109840 h 1936750"/>
              <a:gd name="T104" fmla="*/ 964645 w 2300288"/>
              <a:gd name="T105" fmla="*/ 52818 h 1936750"/>
              <a:gd name="T106" fmla="*/ 1008615 w 2300288"/>
              <a:gd name="T107" fmla="*/ 26277 h 1936750"/>
              <a:gd name="T108" fmla="*/ 1056535 w 2300288"/>
              <a:gd name="T109" fmla="*/ 8671 h 1936750"/>
              <a:gd name="T110" fmla="*/ 1107614 w 2300288"/>
              <a:gd name="T111" fmla="*/ 262 h 19367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300288" h="1936750">
                <a:moveTo>
                  <a:pt x="1352860" y="1166813"/>
                </a:moveTo>
                <a:lnTo>
                  <a:pt x="1355725" y="1166813"/>
                </a:lnTo>
                <a:lnTo>
                  <a:pt x="1358272" y="1166813"/>
                </a:lnTo>
                <a:lnTo>
                  <a:pt x="1361456" y="1167131"/>
                </a:lnTo>
                <a:lnTo>
                  <a:pt x="1364003" y="1168083"/>
                </a:lnTo>
                <a:lnTo>
                  <a:pt x="1366869" y="1168718"/>
                </a:lnTo>
                <a:lnTo>
                  <a:pt x="1369416" y="1170306"/>
                </a:lnTo>
                <a:lnTo>
                  <a:pt x="1371644" y="1171258"/>
                </a:lnTo>
                <a:lnTo>
                  <a:pt x="1374192" y="1173163"/>
                </a:lnTo>
                <a:lnTo>
                  <a:pt x="1376420" y="1175386"/>
                </a:lnTo>
                <a:lnTo>
                  <a:pt x="1461429" y="1260158"/>
                </a:lnTo>
                <a:lnTo>
                  <a:pt x="1463339" y="1262381"/>
                </a:lnTo>
                <a:lnTo>
                  <a:pt x="1465249" y="1264603"/>
                </a:lnTo>
                <a:lnTo>
                  <a:pt x="1466841" y="1267143"/>
                </a:lnTo>
                <a:lnTo>
                  <a:pt x="1467797" y="1269683"/>
                </a:lnTo>
                <a:lnTo>
                  <a:pt x="1469070" y="1272223"/>
                </a:lnTo>
                <a:lnTo>
                  <a:pt x="1469388" y="1275081"/>
                </a:lnTo>
                <a:lnTo>
                  <a:pt x="1469707" y="1277938"/>
                </a:lnTo>
                <a:lnTo>
                  <a:pt x="1470025" y="1280478"/>
                </a:lnTo>
                <a:lnTo>
                  <a:pt x="1469707" y="1283336"/>
                </a:lnTo>
                <a:lnTo>
                  <a:pt x="1469388" y="1285876"/>
                </a:lnTo>
                <a:lnTo>
                  <a:pt x="1469070" y="1289051"/>
                </a:lnTo>
                <a:lnTo>
                  <a:pt x="1467797" y="1291591"/>
                </a:lnTo>
                <a:lnTo>
                  <a:pt x="1466841" y="1294131"/>
                </a:lnTo>
                <a:lnTo>
                  <a:pt x="1465249" y="1296671"/>
                </a:lnTo>
                <a:lnTo>
                  <a:pt x="1463339" y="1298893"/>
                </a:lnTo>
                <a:lnTo>
                  <a:pt x="1461429" y="1301116"/>
                </a:lnTo>
                <a:lnTo>
                  <a:pt x="1390111" y="1372236"/>
                </a:lnTo>
                <a:lnTo>
                  <a:pt x="1396160" y="1386206"/>
                </a:lnTo>
                <a:lnTo>
                  <a:pt x="1401573" y="1402081"/>
                </a:lnTo>
                <a:lnTo>
                  <a:pt x="1407304" y="1420178"/>
                </a:lnTo>
                <a:lnTo>
                  <a:pt x="1412716" y="1439228"/>
                </a:lnTo>
                <a:lnTo>
                  <a:pt x="1418447" y="1460501"/>
                </a:lnTo>
                <a:lnTo>
                  <a:pt x="1423541" y="1483043"/>
                </a:lnTo>
                <a:lnTo>
                  <a:pt x="1428317" y="1506538"/>
                </a:lnTo>
                <a:lnTo>
                  <a:pt x="1433093" y="1531938"/>
                </a:lnTo>
                <a:lnTo>
                  <a:pt x="1437550" y="1558608"/>
                </a:lnTo>
                <a:lnTo>
                  <a:pt x="1441689" y="1586231"/>
                </a:lnTo>
                <a:lnTo>
                  <a:pt x="1445191" y="1614806"/>
                </a:lnTo>
                <a:lnTo>
                  <a:pt x="1448693" y="1644651"/>
                </a:lnTo>
                <a:lnTo>
                  <a:pt x="1451559" y="1675448"/>
                </a:lnTo>
                <a:lnTo>
                  <a:pt x="1454106" y="1707516"/>
                </a:lnTo>
                <a:lnTo>
                  <a:pt x="1456016" y="1739901"/>
                </a:lnTo>
                <a:lnTo>
                  <a:pt x="1457608" y="1773238"/>
                </a:lnTo>
                <a:lnTo>
                  <a:pt x="1254161" y="1773238"/>
                </a:lnTo>
                <a:lnTo>
                  <a:pt x="1255753" y="1739901"/>
                </a:lnTo>
                <a:lnTo>
                  <a:pt x="1257344" y="1707516"/>
                </a:lnTo>
                <a:lnTo>
                  <a:pt x="1260210" y="1675448"/>
                </a:lnTo>
                <a:lnTo>
                  <a:pt x="1263075" y="1644651"/>
                </a:lnTo>
                <a:lnTo>
                  <a:pt x="1266259" y="1614806"/>
                </a:lnTo>
                <a:lnTo>
                  <a:pt x="1270080" y="1586231"/>
                </a:lnTo>
                <a:lnTo>
                  <a:pt x="1274219" y="1558608"/>
                </a:lnTo>
                <a:lnTo>
                  <a:pt x="1278676" y="1531938"/>
                </a:lnTo>
                <a:lnTo>
                  <a:pt x="1283452" y="1506538"/>
                </a:lnTo>
                <a:lnTo>
                  <a:pt x="1288228" y="1483043"/>
                </a:lnTo>
                <a:lnTo>
                  <a:pt x="1293322" y="1460501"/>
                </a:lnTo>
                <a:lnTo>
                  <a:pt x="1298734" y="1439228"/>
                </a:lnTo>
                <a:lnTo>
                  <a:pt x="1304465" y="1419861"/>
                </a:lnTo>
                <a:lnTo>
                  <a:pt x="1309878" y="1402081"/>
                </a:lnTo>
                <a:lnTo>
                  <a:pt x="1315609" y="1386206"/>
                </a:lnTo>
                <a:lnTo>
                  <a:pt x="1321340" y="1371918"/>
                </a:lnTo>
                <a:lnTo>
                  <a:pt x="1250022" y="1301116"/>
                </a:lnTo>
                <a:lnTo>
                  <a:pt x="1248111" y="1298893"/>
                </a:lnTo>
                <a:lnTo>
                  <a:pt x="1246519" y="1296671"/>
                </a:lnTo>
                <a:lnTo>
                  <a:pt x="1244927" y="1294131"/>
                </a:lnTo>
                <a:lnTo>
                  <a:pt x="1243654" y="1291591"/>
                </a:lnTo>
                <a:lnTo>
                  <a:pt x="1242699" y="1289051"/>
                </a:lnTo>
                <a:lnTo>
                  <a:pt x="1242380" y="1285876"/>
                </a:lnTo>
                <a:lnTo>
                  <a:pt x="1242062" y="1283336"/>
                </a:lnTo>
                <a:lnTo>
                  <a:pt x="1241425" y="1280478"/>
                </a:lnTo>
                <a:lnTo>
                  <a:pt x="1242062" y="1277938"/>
                </a:lnTo>
                <a:lnTo>
                  <a:pt x="1242380" y="1275081"/>
                </a:lnTo>
                <a:lnTo>
                  <a:pt x="1243017" y="1272223"/>
                </a:lnTo>
                <a:lnTo>
                  <a:pt x="1243654" y="1269683"/>
                </a:lnTo>
                <a:lnTo>
                  <a:pt x="1244927" y="1267143"/>
                </a:lnTo>
                <a:lnTo>
                  <a:pt x="1246519" y="1264603"/>
                </a:lnTo>
                <a:lnTo>
                  <a:pt x="1248111" y="1262381"/>
                </a:lnTo>
                <a:lnTo>
                  <a:pt x="1250340" y="1260158"/>
                </a:lnTo>
                <a:lnTo>
                  <a:pt x="1335030" y="1175386"/>
                </a:lnTo>
                <a:lnTo>
                  <a:pt x="1337259" y="1173163"/>
                </a:lnTo>
                <a:lnTo>
                  <a:pt x="1339806" y="1171258"/>
                </a:lnTo>
                <a:lnTo>
                  <a:pt x="1342035" y="1170306"/>
                </a:lnTo>
                <a:lnTo>
                  <a:pt x="1344582" y="1168718"/>
                </a:lnTo>
                <a:lnTo>
                  <a:pt x="1347766" y="1168083"/>
                </a:lnTo>
                <a:lnTo>
                  <a:pt x="1350313" y="1167131"/>
                </a:lnTo>
                <a:lnTo>
                  <a:pt x="1352860" y="1166813"/>
                </a:lnTo>
                <a:close/>
                <a:moveTo>
                  <a:pt x="1634223" y="1009650"/>
                </a:moveTo>
                <a:lnTo>
                  <a:pt x="1652963" y="1018533"/>
                </a:lnTo>
                <a:lnTo>
                  <a:pt x="1672339" y="1027098"/>
                </a:lnTo>
                <a:lnTo>
                  <a:pt x="1691079" y="1034712"/>
                </a:lnTo>
                <a:lnTo>
                  <a:pt x="1709819" y="1042326"/>
                </a:lnTo>
                <a:lnTo>
                  <a:pt x="1728241" y="1049939"/>
                </a:lnTo>
                <a:lnTo>
                  <a:pt x="1746663" y="1057236"/>
                </a:lnTo>
                <a:lnTo>
                  <a:pt x="1783191" y="1070560"/>
                </a:lnTo>
                <a:lnTo>
                  <a:pt x="1819083" y="1082932"/>
                </a:lnTo>
                <a:lnTo>
                  <a:pt x="1854022" y="1094670"/>
                </a:lnTo>
                <a:lnTo>
                  <a:pt x="1888325" y="1105773"/>
                </a:lnTo>
                <a:lnTo>
                  <a:pt x="1921994" y="1116242"/>
                </a:lnTo>
                <a:lnTo>
                  <a:pt x="1986155" y="1136545"/>
                </a:lnTo>
                <a:lnTo>
                  <a:pt x="2017282" y="1146379"/>
                </a:lnTo>
                <a:lnTo>
                  <a:pt x="2046821" y="1156213"/>
                </a:lnTo>
                <a:lnTo>
                  <a:pt x="2075408" y="1166682"/>
                </a:lnTo>
                <a:lnTo>
                  <a:pt x="2103042" y="1176834"/>
                </a:lnTo>
                <a:lnTo>
                  <a:pt x="2116700" y="1182544"/>
                </a:lnTo>
                <a:lnTo>
                  <a:pt x="2129722" y="1187937"/>
                </a:lnTo>
                <a:lnTo>
                  <a:pt x="2142427" y="1193965"/>
                </a:lnTo>
                <a:lnTo>
                  <a:pt x="2155132" y="1199675"/>
                </a:lnTo>
                <a:lnTo>
                  <a:pt x="2161167" y="1203164"/>
                </a:lnTo>
                <a:lnTo>
                  <a:pt x="2166885" y="1206337"/>
                </a:lnTo>
                <a:lnTo>
                  <a:pt x="2172920" y="1210461"/>
                </a:lnTo>
                <a:lnTo>
                  <a:pt x="2178319" y="1214585"/>
                </a:lnTo>
                <a:lnTo>
                  <a:pt x="2184037" y="1219026"/>
                </a:lnTo>
                <a:lnTo>
                  <a:pt x="2189119" y="1223785"/>
                </a:lnTo>
                <a:lnTo>
                  <a:pt x="2194201" y="1228861"/>
                </a:lnTo>
                <a:lnTo>
                  <a:pt x="2198965" y="1233936"/>
                </a:lnTo>
                <a:lnTo>
                  <a:pt x="2203729" y="1239647"/>
                </a:lnTo>
                <a:lnTo>
                  <a:pt x="2208494" y="1245357"/>
                </a:lnTo>
                <a:lnTo>
                  <a:pt x="2212941" y="1251384"/>
                </a:lnTo>
                <a:lnTo>
                  <a:pt x="2217387" y="1257729"/>
                </a:lnTo>
                <a:lnTo>
                  <a:pt x="2221517" y="1264391"/>
                </a:lnTo>
                <a:lnTo>
                  <a:pt x="2225646" y="1271053"/>
                </a:lnTo>
                <a:lnTo>
                  <a:pt x="2233269" y="1285011"/>
                </a:lnTo>
                <a:lnTo>
                  <a:pt x="2240257" y="1299287"/>
                </a:lnTo>
                <a:lnTo>
                  <a:pt x="2246927" y="1314832"/>
                </a:lnTo>
                <a:lnTo>
                  <a:pt x="2253279" y="1330693"/>
                </a:lnTo>
                <a:lnTo>
                  <a:pt x="2258679" y="1346555"/>
                </a:lnTo>
                <a:lnTo>
                  <a:pt x="2264079" y="1363052"/>
                </a:lnTo>
                <a:lnTo>
                  <a:pt x="2268843" y="1379865"/>
                </a:lnTo>
                <a:lnTo>
                  <a:pt x="2273290" y="1396996"/>
                </a:lnTo>
                <a:lnTo>
                  <a:pt x="2277101" y="1413809"/>
                </a:lnTo>
                <a:lnTo>
                  <a:pt x="2280595" y="1430940"/>
                </a:lnTo>
                <a:lnTo>
                  <a:pt x="2283772" y="1447754"/>
                </a:lnTo>
                <a:lnTo>
                  <a:pt x="2286948" y="1464567"/>
                </a:lnTo>
                <a:lnTo>
                  <a:pt x="2288854" y="1481381"/>
                </a:lnTo>
                <a:lnTo>
                  <a:pt x="2291077" y="1497243"/>
                </a:lnTo>
                <a:lnTo>
                  <a:pt x="2293300" y="1513104"/>
                </a:lnTo>
                <a:lnTo>
                  <a:pt x="2296477" y="1542925"/>
                </a:lnTo>
                <a:lnTo>
                  <a:pt x="2298382" y="1570207"/>
                </a:lnTo>
                <a:lnTo>
                  <a:pt x="2299653" y="1593682"/>
                </a:lnTo>
                <a:lnTo>
                  <a:pt x="2300288" y="1613351"/>
                </a:lnTo>
                <a:lnTo>
                  <a:pt x="2300288" y="1627944"/>
                </a:lnTo>
                <a:lnTo>
                  <a:pt x="2300288" y="1630799"/>
                </a:lnTo>
                <a:lnTo>
                  <a:pt x="2299653" y="1633971"/>
                </a:lnTo>
                <a:lnTo>
                  <a:pt x="2299018" y="1636827"/>
                </a:lnTo>
                <a:lnTo>
                  <a:pt x="2297430" y="1639999"/>
                </a:lnTo>
                <a:lnTo>
                  <a:pt x="2296159" y="1643171"/>
                </a:lnTo>
                <a:lnTo>
                  <a:pt x="2293936" y="1646344"/>
                </a:lnTo>
                <a:lnTo>
                  <a:pt x="2291077" y="1649199"/>
                </a:lnTo>
                <a:lnTo>
                  <a:pt x="2288536" y="1652688"/>
                </a:lnTo>
                <a:lnTo>
                  <a:pt x="2285360" y="1655544"/>
                </a:lnTo>
                <a:lnTo>
                  <a:pt x="2281548" y="1659033"/>
                </a:lnTo>
                <a:lnTo>
                  <a:pt x="2278054" y="1661888"/>
                </a:lnTo>
                <a:lnTo>
                  <a:pt x="2273608" y="1665061"/>
                </a:lnTo>
                <a:lnTo>
                  <a:pt x="2263443" y="1671405"/>
                </a:lnTo>
                <a:lnTo>
                  <a:pt x="2252644" y="1677750"/>
                </a:lnTo>
                <a:lnTo>
                  <a:pt x="2239621" y="1684095"/>
                </a:lnTo>
                <a:lnTo>
                  <a:pt x="2225328" y="1690122"/>
                </a:lnTo>
                <a:lnTo>
                  <a:pt x="2208811" y="1696150"/>
                </a:lnTo>
                <a:lnTo>
                  <a:pt x="2191660" y="1701860"/>
                </a:lnTo>
                <a:lnTo>
                  <a:pt x="2172602" y="1707888"/>
                </a:lnTo>
                <a:lnTo>
                  <a:pt x="2151639" y="1713915"/>
                </a:lnTo>
                <a:lnTo>
                  <a:pt x="2129722" y="1719308"/>
                </a:lnTo>
                <a:lnTo>
                  <a:pt x="2105900" y="1724384"/>
                </a:lnTo>
                <a:lnTo>
                  <a:pt x="2080490" y="1730094"/>
                </a:lnTo>
                <a:lnTo>
                  <a:pt x="2053809" y="1734853"/>
                </a:lnTo>
                <a:lnTo>
                  <a:pt x="2025223" y="1739611"/>
                </a:lnTo>
                <a:lnTo>
                  <a:pt x="1995048" y="1744052"/>
                </a:lnTo>
                <a:lnTo>
                  <a:pt x="1963285" y="1748494"/>
                </a:lnTo>
                <a:lnTo>
                  <a:pt x="1930252" y="1752618"/>
                </a:lnTo>
                <a:lnTo>
                  <a:pt x="1895313" y="1756107"/>
                </a:lnTo>
                <a:lnTo>
                  <a:pt x="1858786" y="1759597"/>
                </a:lnTo>
                <a:lnTo>
                  <a:pt x="1820671" y="1762452"/>
                </a:lnTo>
                <a:lnTo>
                  <a:pt x="1780967" y="1765307"/>
                </a:lnTo>
                <a:lnTo>
                  <a:pt x="1739676" y="1767528"/>
                </a:lnTo>
                <a:lnTo>
                  <a:pt x="1696478" y="1769431"/>
                </a:lnTo>
                <a:lnTo>
                  <a:pt x="1652011" y="1771335"/>
                </a:lnTo>
                <a:lnTo>
                  <a:pt x="1605955" y="1772287"/>
                </a:lnTo>
                <a:lnTo>
                  <a:pt x="1557993" y="1773238"/>
                </a:lnTo>
                <a:lnTo>
                  <a:pt x="1508125" y="1773238"/>
                </a:lnTo>
                <a:lnTo>
                  <a:pt x="1634223" y="1009650"/>
                </a:lnTo>
                <a:close/>
                <a:moveTo>
                  <a:pt x="969658" y="942975"/>
                </a:moveTo>
                <a:lnTo>
                  <a:pt x="1145815" y="1851606"/>
                </a:lnTo>
                <a:lnTo>
                  <a:pt x="1263254" y="1851606"/>
                </a:lnTo>
                <a:lnTo>
                  <a:pt x="2020888" y="1851606"/>
                </a:lnTo>
                <a:lnTo>
                  <a:pt x="2020888" y="1936750"/>
                </a:lnTo>
                <a:lnTo>
                  <a:pt x="1163907" y="1936750"/>
                </a:lnTo>
                <a:lnTo>
                  <a:pt x="194249" y="1936750"/>
                </a:lnTo>
                <a:lnTo>
                  <a:pt x="0" y="1009057"/>
                </a:lnTo>
                <a:lnTo>
                  <a:pt x="116804" y="1009057"/>
                </a:lnTo>
                <a:lnTo>
                  <a:pt x="969658" y="942975"/>
                </a:lnTo>
                <a:close/>
                <a:moveTo>
                  <a:pt x="1346346" y="0"/>
                </a:moveTo>
                <a:lnTo>
                  <a:pt x="1355566" y="0"/>
                </a:lnTo>
                <a:lnTo>
                  <a:pt x="1364786" y="0"/>
                </a:lnTo>
                <a:lnTo>
                  <a:pt x="1373688" y="317"/>
                </a:lnTo>
                <a:lnTo>
                  <a:pt x="1382908" y="952"/>
                </a:lnTo>
                <a:lnTo>
                  <a:pt x="1391810" y="1904"/>
                </a:lnTo>
                <a:lnTo>
                  <a:pt x="1400712" y="3174"/>
                </a:lnTo>
                <a:lnTo>
                  <a:pt x="1409613" y="4444"/>
                </a:lnTo>
                <a:lnTo>
                  <a:pt x="1418515" y="6348"/>
                </a:lnTo>
                <a:lnTo>
                  <a:pt x="1426782" y="8252"/>
                </a:lnTo>
                <a:lnTo>
                  <a:pt x="1435684" y="10474"/>
                </a:lnTo>
                <a:lnTo>
                  <a:pt x="1444268" y="12379"/>
                </a:lnTo>
                <a:lnTo>
                  <a:pt x="1452852" y="15236"/>
                </a:lnTo>
                <a:lnTo>
                  <a:pt x="1460800" y="18092"/>
                </a:lnTo>
                <a:lnTo>
                  <a:pt x="1469384" y="21266"/>
                </a:lnTo>
                <a:lnTo>
                  <a:pt x="1477650" y="24758"/>
                </a:lnTo>
                <a:lnTo>
                  <a:pt x="1485598" y="27932"/>
                </a:lnTo>
                <a:lnTo>
                  <a:pt x="1493228" y="31741"/>
                </a:lnTo>
                <a:lnTo>
                  <a:pt x="1501495" y="35867"/>
                </a:lnTo>
                <a:lnTo>
                  <a:pt x="1509125" y="39676"/>
                </a:lnTo>
                <a:lnTo>
                  <a:pt x="1517073" y="44120"/>
                </a:lnTo>
                <a:lnTo>
                  <a:pt x="1524385" y="48881"/>
                </a:lnTo>
                <a:lnTo>
                  <a:pt x="1531698" y="53960"/>
                </a:lnTo>
                <a:lnTo>
                  <a:pt x="1539010" y="58721"/>
                </a:lnTo>
                <a:lnTo>
                  <a:pt x="1546640" y="63800"/>
                </a:lnTo>
                <a:lnTo>
                  <a:pt x="1553635" y="69196"/>
                </a:lnTo>
                <a:lnTo>
                  <a:pt x="1560629" y="74909"/>
                </a:lnTo>
                <a:lnTo>
                  <a:pt x="1567624" y="80305"/>
                </a:lnTo>
                <a:lnTo>
                  <a:pt x="1580976" y="92684"/>
                </a:lnTo>
                <a:lnTo>
                  <a:pt x="1593694" y="105380"/>
                </a:lnTo>
                <a:lnTo>
                  <a:pt x="1606093" y="118712"/>
                </a:lnTo>
                <a:lnTo>
                  <a:pt x="1617856" y="132678"/>
                </a:lnTo>
                <a:lnTo>
                  <a:pt x="1628984" y="147596"/>
                </a:lnTo>
                <a:lnTo>
                  <a:pt x="1639157" y="162832"/>
                </a:lnTo>
                <a:lnTo>
                  <a:pt x="1649331" y="178703"/>
                </a:lnTo>
                <a:lnTo>
                  <a:pt x="1658551" y="195525"/>
                </a:lnTo>
                <a:lnTo>
                  <a:pt x="1666817" y="212348"/>
                </a:lnTo>
                <a:lnTo>
                  <a:pt x="1674765" y="229806"/>
                </a:lnTo>
                <a:lnTo>
                  <a:pt x="1682078" y="247581"/>
                </a:lnTo>
                <a:lnTo>
                  <a:pt x="1688436" y="266308"/>
                </a:lnTo>
                <a:lnTo>
                  <a:pt x="1693841" y="285036"/>
                </a:lnTo>
                <a:lnTo>
                  <a:pt x="1698610" y="304080"/>
                </a:lnTo>
                <a:lnTo>
                  <a:pt x="1700517" y="314237"/>
                </a:lnTo>
                <a:lnTo>
                  <a:pt x="1702743" y="324077"/>
                </a:lnTo>
                <a:lnTo>
                  <a:pt x="1704332" y="333917"/>
                </a:lnTo>
                <a:lnTo>
                  <a:pt x="1705604" y="344074"/>
                </a:lnTo>
                <a:lnTo>
                  <a:pt x="1706876" y="353914"/>
                </a:lnTo>
                <a:lnTo>
                  <a:pt x="1707830" y="364071"/>
                </a:lnTo>
                <a:lnTo>
                  <a:pt x="1708466" y="374546"/>
                </a:lnTo>
                <a:lnTo>
                  <a:pt x="1709419" y="385020"/>
                </a:lnTo>
                <a:lnTo>
                  <a:pt x="1709737" y="395178"/>
                </a:lnTo>
                <a:lnTo>
                  <a:pt x="1709737" y="405652"/>
                </a:lnTo>
                <a:lnTo>
                  <a:pt x="1709737" y="418031"/>
                </a:lnTo>
                <a:lnTo>
                  <a:pt x="1709101" y="431045"/>
                </a:lnTo>
                <a:lnTo>
                  <a:pt x="1708148" y="443742"/>
                </a:lnTo>
                <a:lnTo>
                  <a:pt x="1707194" y="456755"/>
                </a:lnTo>
                <a:lnTo>
                  <a:pt x="1705604" y="470087"/>
                </a:lnTo>
                <a:lnTo>
                  <a:pt x="1703697" y="482783"/>
                </a:lnTo>
                <a:lnTo>
                  <a:pt x="1702107" y="496114"/>
                </a:lnTo>
                <a:lnTo>
                  <a:pt x="1699881" y="509446"/>
                </a:lnTo>
                <a:lnTo>
                  <a:pt x="1696702" y="522777"/>
                </a:lnTo>
                <a:lnTo>
                  <a:pt x="1693841" y="536426"/>
                </a:lnTo>
                <a:lnTo>
                  <a:pt x="1690979" y="549757"/>
                </a:lnTo>
                <a:lnTo>
                  <a:pt x="1687164" y="562771"/>
                </a:lnTo>
                <a:lnTo>
                  <a:pt x="1683667" y="576420"/>
                </a:lnTo>
                <a:lnTo>
                  <a:pt x="1679534" y="589751"/>
                </a:lnTo>
                <a:lnTo>
                  <a:pt x="1675401" y="603082"/>
                </a:lnTo>
                <a:lnTo>
                  <a:pt x="1670632" y="616414"/>
                </a:lnTo>
                <a:lnTo>
                  <a:pt x="1665863" y="629745"/>
                </a:lnTo>
                <a:lnTo>
                  <a:pt x="1661094" y="642441"/>
                </a:lnTo>
                <a:lnTo>
                  <a:pt x="1655372" y="655773"/>
                </a:lnTo>
                <a:lnTo>
                  <a:pt x="1650285" y="668787"/>
                </a:lnTo>
                <a:lnTo>
                  <a:pt x="1644244" y="681166"/>
                </a:lnTo>
                <a:lnTo>
                  <a:pt x="1638521" y="693862"/>
                </a:lnTo>
                <a:lnTo>
                  <a:pt x="1632163" y="706241"/>
                </a:lnTo>
                <a:lnTo>
                  <a:pt x="1625486" y="718938"/>
                </a:lnTo>
                <a:lnTo>
                  <a:pt x="1618810" y="730682"/>
                </a:lnTo>
                <a:lnTo>
                  <a:pt x="1612133" y="742744"/>
                </a:lnTo>
                <a:lnTo>
                  <a:pt x="1605139" y="754170"/>
                </a:lnTo>
                <a:lnTo>
                  <a:pt x="1597827" y="765597"/>
                </a:lnTo>
                <a:lnTo>
                  <a:pt x="1590514" y="777024"/>
                </a:lnTo>
                <a:lnTo>
                  <a:pt x="1582566" y="787816"/>
                </a:lnTo>
                <a:lnTo>
                  <a:pt x="1574936" y="798608"/>
                </a:lnTo>
                <a:lnTo>
                  <a:pt x="1566988" y="808765"/>
                </a:lnTo>
                <a:lnTo>
                  <a:pt x="1566988" y="950966"/>
                </a:lnTo>
                <a:lnTo>
                  <a:pt x="1559357" y="959219"/>
                </a:lnTo>
                <a:lnTo>
                  <a:pt x="1539964" y="980485"/>
                </a:lnTo>
                <a:lnTo>
                  <a:pt x="1511350" y="1011274"/>
                </a:lnTo>
                <a:lnTo>
                  <a:pt x="1495136" y="1028415"/>
                </a:lnTo>
                <a:lnTo>
                  <a:pt x="1477968" y="1046190"/>
                </a:lnTo>
                <a:lnTo>
                  <a:pt x="1459846" y="1063965"/>
                </a:lnTo>
                <a:lnTo>
                  <a:pt x="1441724" y="1081105"/>
                </a:lnTo>
                <a:lnTo>
                  <a:pt x="1423920" y="1096976"/>
                </a:lnTo>
                <a:lnTo>
                  <a:pt x="1407388" y="1111576"/>
                </a:lnTo>
                <a:lnTo>
                  <a:pt x="1399122" y="1118242"/>
                </a:lnTo>
                <a:lnTo>
                  <a:pt x="1391492" y="1123638"/>
                </a:lnTo>
                <a:lnTo>
                  <a:pt x="1384179" y="1128717"/>
                </a:lnTo>
                <a:lnTo>
                  <a:pt x="1377503" y="1133160"/>
                </a:lnTo>
                <a:lnTo>
                  <a:pt x="1371144" y="1136652"/>
                </a:lnTo>
                <a:lnTo>
                  <a:pt x="1365104" y="1139191"/>
                </a:lnTo>
                <a:lnTo>
                  <a:pt x="1360017" y="1140461"/>
                </a:lnTo>
                <a:lnTo>
                  <a:pt x="1357791" y="1141096"/>
                </a:lnTo>
                <a:lnTo>
                  <a:pt x="1355566" y="1141413"/>
                </a:lnTo>
                <a:lnTo>
                  <a:pt x="1353340" y="1141096"/>
                </a:lnTo>
                <a:lnTo>
                  <a:pt x="1351115" y="1140461"/>
                </a:lnTo>
                <a:lnTo>
                  <a:pt x="1346028" y="1139191"/>
                </a:lnTo>
                <a:lnTo>
                  <a:pt x="1340305" y="1136652"/>
                </a:lnTo>
                <a:lnTo>
                  <a:pt x="1333947" y="1133160"/>
                </a:lnTo>
                <a:lnTo>
                  <a:pt x="1327270" y="1128717"/>
                </a:lnTo>
                <a:lnTo>
                  <a:pt x="1319958" y="1123638"/>
                </a:lnTo>
                <a:lnTo>
                  <a:pt x="1312010" y="1118242"/>
                </a:lnTo>
                <a:lnTo>
                  <a:pt x="1304061" y="1111576"/>
                </a:lnTo>
                <a:lnTo>
                  <a:pt x="1287211" y="1096976"/>
                </a:lnTo>
                <a:lnTo>
                  <a:pt x="1269725" y="1081105"/>
                </a:lnTo>
                <a:lnTo>
                  <a:pt x="1251603" y="1063965"/>
                </a:lnTo>
                <a:lnTo>
                  <a:pt x="1233482" y="1046190"/>
                </a:lnTo>
                <a:lnTo>
                  <a:pt x="1215996" y="1028415"/>
                </a:lnTo>
                <a:lnTo>
                  <a:pt x="1199781" y="1011274"/>
                </a:lnTo>
                <a:lnTo>
                  <a:pt x="1171486" y="980485"/>
                </a:lnTo>
                <a:lnTo>
                  <a:pt x="1151774" y="959219"/>
                </a:lnTo>
                <a:lnTo>
                  <a:pt x="1144462" y="950966"/>
                </a:lnTo>
                <a:lnTo>
                  <a:pt x="1144462" y="808765"/>
                </a:lnTo>
                <a:lnTo>
                  <a:pt x="1136196" y="798608"/>
                </a:lnTo>
                <a:lnTo>
                  <a:pt x="1128565" y="787816"/>
                </a:lnTo>
                <a:lnTo>
                  <a:pt x="1120935" y="777024"/>
                </a:lnTo>
                <a:lnTo>
                  <a:pt x="1113305" y="765597"/>
                </a:lnTo>
                <a:lnTo>
                  <a:pt x="1105993" y="754170"/>
                </a:lnTo>
                <a:lnTo>
                  <a:pt x="1098998" y="742744"/>
                </a:lnTo>
                <a:lnTo>
                  <a:pt x="1092322" y="730682"/>
                </a:lnTo>
                <a:lnTo>
                  <a:pt x="1085645" y="718938"/>
                </a:lnTo>
                <a:lnTo>
                  <a:pt x="1078969" y="706241"/>
                </a:lnTo>
                <a:lnTo>
                  <a:pt x="1072928" y="693862"/>
                </a:lnTo>
                <a:lnTo>
                  <a:pt x="1066887" y="681166"/>
                </a:lnTo>
                <a:lnTo>
                  <a:pt x="1061165" y="668787"/>
                </a:lnTo>
                <a:lnTo>
                  <a:pt x="1055442" y="655773"/>
                </a:lnTo>
                <a:lnTo>
                  <a:pt x="1050355" y="642441"/>
                </a:lnTo>
                <a:lnTo>
                  <a:pt x="1045268" y="629745"/>
                </a:lnTo>
                <a:lnTo>
                  <a:pt x="1040499" y="616414"/>
                </a:lnTo>
                <a:lnTo>
                  <a:pt x="1036048" y="603082"/>
                </a:lnTo>
                <a:lnTo>
                  <a:pt x="1031915" y="589751"/>
                </a:lnTo>
                <a:lnTo>
                  <a:pt x="1027782" y="576420"/>
                </a:lnTo>
                <a:lnTo>
                  <a:pt x="1023967" y="562771"/>
                </a:lnTo>
                <a:lnTo>
                  <a:pt x="1020470" y="549757"/>
                </a:lnTo>
                <a:lnTo>
                  <a:pt x="1016973" y="536426"/>
                </a:lnTo>
                <a:lnTo>
                  <a:pt x="1014429" y="522777"/>
                </a:lnTo>
                <a:lnTo>
                  <a:pt x="1011568" y="509446"/>
                </a:lnTo>
                <a:lnTo>
                  <a:pt x="1009343" y="496114"/>
                </a:lnTo>
                <a:lnTo>
                  <a:pt x="1007435" y="482783"/>
                </a:lnTo>
                <a:lnTo>
                  <a:pt x="1005527" y="470087"/>
                </a:lnTo>
                <a:lnTo>
                  <a:pt x="1004256" y="456755"/>
                </a:lnTo>
                <a:lnTo>
                  <a:pt x="1002984" y="443742"/>
                </a:lnTo>
                <a:lnTo>
                  <a:pt x="1002348" y="431045"/>
                </a:lnTo>
                <a:lnTo>
                  <a:pt x="1001712" y="418031"/>
                </a:lnTo>
                <a:lnTo>
                  <a:pt x="1001712" y="405652"/>
                </a:lnTo>
                <a:lnTo>
                  <a:pt x="1001712" y="395178"/>
                </a:lnTo>
                <a:lnTo>
                  <a:pt x="1002030" y="385020"/>
                </a:lnTo>
                <a:lnTo>
                  <a:pt x="1002666" y="374546"/>
                </a:lnTo>
                <a:lnTo>
                  <a:pt x="1003302" y="364071"/>
                </a:lnTo>
                <a:lnTo>
                  <a:pt x="1004574" y="353914"/>
                </a:lnTo>
                <a:lnTo>
                  <a:pt x="1005527" y="344074"/>
                </a:lnTo>
                <a:lnTo>
                  <a:pt x="1007117" y="333917"/>
                </a:lnTo>
                <a:lnTo>
                  <a:pt x="1008707" y="324077"/>
                </a:lnTo>
                <a:lnTo>
                  <a:pt x="1010296" y="314237"/>
                </a:lnTo>
                <a:lnTo>
                  <a:pt x="1012522" y="304080"/>
                </a:lnTo>
                <a:lnTo>
                  <a:pt x="1017609" y="285036"/>
                </a:lnTo>
                <a:lnTo>
                  <a:pt x="1023013" y="266308"/>
                </a:lnTo>
                <a:lnTo>
                  <a:pt x="1029372" y="247581"/>
                </a:lnTo>
                <a:lnTo>
                  <a:pt x="1036366" y="229806"/>
                </a:lnTo>
                <a:lnTo>
                  <a:pt x="1044315" y="212348"/>
                </a:lnTo>
                <a:lnTo>
                  <a:pt x="1052899" y="195525"/>
                </a:lnTo>
                <a:lnTo>
                  <a:pt x="1062119" y="178703"/>
                </a:lnTo>
                <a:lnTo>
                  <a:pt x="1071656" y="162832"/>
                </a:lnTo>
                <a:lnTo>
                  <a:pt x="1082466" y="147596"/>
                </a:lnTo>
                <a:lnTo>
                  <a:pt x="1093593" y="132678"/>
                </a:lnTo>
                <a:lnTo>
                  <a:pt x="1105357" y="118712"/>
                </a:lnTo>
                <a:lnTo>
                  <a:pt x="1117438" y="105380"/>
                </a:lnTo>
                <a:lnTo>
                  <a:pt x="1130473" y="92684"/>
                </a:lnTo>
                <a:lnTo>
                  <a:pt x="1143826" y="80305"/>
                </a:lnTo>
                <a:lnTo>
                  <a:pt x="1150820" y="74909"/>
                </a:lnTo>
                <a:lnTo>
                  <a:pt x="1157815" y="69196"/>
                </a:lnTo>
                <a:lnTo>
                  <a:pt x="1164809" y="63800"/>
                </a:lnTo>
                <a:lnTo>
                  <a:pt x="1172121" y="58721"/>
                </a:lnTo>
                <a:lnTo>
                  <a:pt x="1179434" y="53960"/>
                </a:lnTo>
                <a:lnTo>
                  <a:pt x="1187064" y="48881"/>
                </a:lnTo>
                <a:lnTo>
                  <a:pt x="1194376" y="44120"/>
                </a:lnTo>
                <a:lnTo>
                  <a:pt x="1202007" y="39676"/>
                </a:lnTo>
                <a:lnTo>
                  <a:pt x="1209955" y="35867"/>
                </a:lnTo>
                <a:lnTo>
                  <a:pt x="1217903" y="31741"/>
                </a:lnTo>
                <a:lnTo>
                  <a:pt x="1225851" y="27932"/>
                </a:lnTo>
                <a:lnTo>
                  <a:pt x="1233799" y="24758"/>
                </a:lnTo>
                <a:lnTo>
                  <a:pt x="1242066" y="21266"/>
                </a:lnTo>
                <a:lnTo>
                  <a:pt x="1250332" y="18092"/>
                </a:lnTo>
                <a:lnTo>
                  <a:pt x="1258916" y="15236"/>
                </a:lnTo>
                <a:lnTo>
                  <a:pt x="1267182" y="12379"/>
                </a:lnTo>
                <a:lnTo>
                  <a:pt x="1275766" y="10474"/>
                </a:lnTo>
                <a:lnTo>
                  <a:pt x="1284350" y="8252"/>
                </a:lnTo>
                <a:lnTo>
                  <a:pt x="1292934" y="6348"/>
                </a:lnTo>
                <a:lnTo>
                  <a:pt x="1301836" y="4444"/>
                </a:lnTo>
                <a:lnTo>
                  <a:pt x="1310738" y="3174"/>
                </a:lnTo>
                <a:lnTo>
                  <a:pt x="1319322" y="1904"/>
                </a:lnTo>
                <a:lnTo>
                  <a:pt x="1328224" y="952"/>
                </a:lnTo>
                <a:lnTo>
                  <a:pt x="1337444" y="317"/>
                </a:lnTo>
                <a:lnTo>
                  <a:pt x="13463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MH_Other_10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5083475" y="2445230"/>
            <a:ext cx="385233" cy="416197"/>
          </a:xfrm>
          <a:custGeom>
            <a:avLst/>
            <a:gdLst>
              <a:gd name="T0" fmla="*/ 248428 w 2033587"/>
              <a:gd name="T1" fmla="*/ 944529 h 2276475"/>
              <a:gd name="T2" fmla="*/ 1175716 w 2033587"/>
              <a:gd name="T3" fmla="*/ 709393 h 2276475"/>
              <a:gd name="T4" fmla="*/ 1178374 w 2033587"/>
              <a:gd name="T5" fmla="*/ 591162 h 2276475"/>
              <a:gd name="T6" fmla="*/ 1585424 w 2033587"/>
              <a:gd name="T7" fmla="*/ 232745 h 2276475"/>
              <a:gd name="T8" fmla="*/ 1623685 w 2033587"/>
              <a:gd name="T9" fmla="*/ 244701 h 2276475"/>
              <a:gd name="T10" fmla="*/ 1656631 w 2033587"/>
              <a:gd name="T11" fmla="*/ 266753 h 2276475"/>
              <a:gd name="T12" fmla="*/ 1682138 w 2033587"/>
              <a:gd name="T13" fmla="*/ 297308 h 2276475"/>
              <a:gd name="T14" fmla="*/ 1697549 w 2033587"/>
              <a:gd name="T15" fmla="*/ 334505 h 2276475"/>
              <a:gd name="T16" fmla="*/ 1701800 w 2033587"/>
              <a:gd name="T17" fmla="*/ 1767638 h 2276475"/>
              <a:gd name="T18" fmla="*/ 1695689 w 2033587"/>
              <a:gd name="T19" fmla="*/ 1808289 h 2276475"/>
              <a:gd name="T20" fmla="*/ 1678419 w 2033587"/>
              <a:gd name="T21" fmla="*/ 1844423 h 2276475"/>
              <a:gd name="T22" fmla="*/ 1651849 w 2033587"/>
              <a:gd name="T23" fmla="*/ 1873649 h 2276475"/>
              <a:gd name="T24" fmla="*/ 1617839 w 2033587"/>
              <a:gd name="T25" fmla="*/ 1894372 h 2276475"/>
              <a:gd name="T26" fmla="*/ 1578251 w 2033587"/>
              <a:gd name="T27" fmla="*/ 1904469 h 2276475"/>
              <a:gd name="T28" fmla="*/ 381012 w 2033587"/>
              <a:gd name="T29" fmla="*/ 1903672 h 2276475"/>
              <a:gd name="T30" fmla="*/ 342220 w 2033587"/>
              <a:gd name="T31" fmla="*/ 1891715 h 2276475"/>
              <a:gd name="T32" fmla="*/ 309539 w 2033587"/>
              <a:gd name="T33" fmla="*/ 1869397 h 2276475"/>
              <a:gd name="T34" fmla="*/ 284298 w 2033587"/>
              <a:gd name="T35" fmla="*/ 1838844 h 2276475"/>
              <a:gd name="T36" fmla="*/ 268621 w 2033587"/>
              <a:gd name="T37" fmla="*/ 1801912 h 2276475"/>
              <a:gd name="T38" fmla="*/ 382075 w 2033587"/>
              <a:gd name="T39" fmla="*/ 1767638 h 2276475"/>
              <a:gd name="T40" fmla="*/ 385528 w 2033587"/>
              <a:gd name="T41" fmla="*/ 1778531 h 2276475"/>
              <a:gd name="T42" fmla="*/ 398017 w 2033587"/>
              <a:gd name="T43" fmla="*/ 1786768 h 2276475"/>
              <a:gd name="T44" fmla="*/ 1570013 w 2033587"/>
              <a:gd name="T45" fmla="*/ 1786502 h 2276475"/>
              <a:gd name="T46" fmla="*/ 1581704 w 2033587"/>
              <a:gd name="T47" fmla="*/ 1776937 h 2276475"/>
              <a:gd name="T48" fmla="*/ 1583830 w 2033587"/>
              <a:gd name="T49" fmla="*/ 368513 h 2276475"/>
              <a:gd name="T50" fmla="*/ 1580376 w 2033587"/>
              <a:gd name="T51" fmla="*/ 357619 h 2276475"/>
              <a:gd name="T52" fmla="*/ 1568419 w 2033587"/>
              <a:gd name="T53" fmla="*/ 349383 h 2276475"/>
              <a:gd name="T54" fmla="*/ 492697 w 2033587"/>
              <a:gd name="T55" fmla="*/ 362402 h 2276475"/>
              <a:gd name="T56" fmla="*/ 484724 w 2033587"/>
              <a:gd name="T57" fmla="*/ 402787 h 2276475"/>
              <a:gd name="T58" fmla="*/ 465590 w 2033587"/>
              <a:gd name="T59" fmla="*/ 437592 h 2276475"/>
              <a:gd name="T60" fmla="*/ 437421 w 2033587"/>
              <a:gd name="T61" fmla="*/ 465490 h 2276475"/>
              <a:gd name="T62" fmla="*/ 402608 w 2033587"/>
              <a:gd name="T63" fmla="*/ 484619 h 2276475"/>
              <a:gd name="T64" fmla="*/ 362480 w 2033587"/>
              <a:gd name="T65" fmla="*/ 492856 h 2276475"/>
              <a:gd name="T66" fmla="*/ 118789 w 2033587"/>
              <a:gd name="T67" fmla="*/ 1542067 h 2276475"/>
              <a:gd name="T68" fmla="*/ 128090 w 2033587"/>
              <a:gd name="T69" fmla="*/ 1553757 h 2276475"/>
              <a:gd name="T70" fmla="*/ 1299773 w 2033587"/>
              <a:gd name="T71" fmla="*/ 1556149 h 2276475"/>
              <a:gd name="T72" fmla="*/ 1310934 w 2033587"/>
              <a:gd name="T73" fmla="*/ 1552695 h 2276475"/>
              <a:gd name="T74" fmla="*/ 1319438 w 2033587"/>
              <a:gd name="T75" fmla="*/ 1540208 h 2276475"/>
              <a:gd name="T76" fmla="*/ 1318907 w 2033587"/>
              <a:gd name="T77" fmla="*/ 131782 h 2276475"/>
              <a:gd name="T78" fmla="*/ 1309340 w 2033587"/>
              <a:gd name="T79" fmla="*/ 120357 h 2276475"/>
              <a:gd name="T80" fmla="*/ 492963 w 2033587"/>
              <a:gd name="T81" fmla="*/ 117967 h 2276475"/>
              <a:gd name="T82" fmla="*/ 1327676 w 2033587"/>
              <a:gd name="T83" fmla="*/ 2922 h 2276475"/>
              <a:gd name="T84" fmla="*/ 1365413 w 2033587"/>
              <a:gd name="T85" fmla="*/ 16738 h 2276475"/>
              <a:gd name="T86" fmla="*/ 1397303 w 2033587"/>
              <a:gd name="T87" fmla="*/ 40385 h 2276475"/>
              <a:gd name="T88" fmla="*/ 1420954 w 2033587"/>
              <a:gd name="T89" fmla="*/ 72268 h 2276475"/>
              <a:gd name="T90" fmla="*/ 1434773 w 2033587"/>
              <a:gd name="T91" fmla="*/ 109996 h 2276475"/>
              <a:gd name="T92" fmla="*/ 1437430 w 2033587"/>
              <a:gd name="T93" fmla="*/ 1543396 h 2276475"/>
              <a:gd name="T94" fmla="*/ 1429192 w 2033587"/>
              <a:gd name="T95" fmla="*/ 1583515 h 2276475"/>
              <a:gd name="T96" fmla="*/ 1410324 w 2033587"/>
              <a:gd name="T97" fmla="*/ 1618586 h 2276475"/>
              <a:gd name="T98" fmla="*/ 1382155 w 2033587"/>
              <a:gd name="T99" fmla="*/ 1646749 h 2276475"/>
              <a:gd name="T100" fmla="*/ 1347076 w 2033587"/>
              <a:gd name="T101" fmla="*/ 1665613 h 2276475"/>
              <a:gd name="T102" fmla="*/ 1307214 w 2033587"/>
              <a:gd name="T103" fmla="*/ 1673849 h 2276475"/>
              <a:gd name="T104" fmla="*/ 109754 w 2033587"/>
              <a:gd name="T105" fmla="*/ 1671192 h 2276475"/>
              <a:gd name="T106" fmla="*/ 72017 w 2033587"/>
              <a:gd name="T107" fmla="*/ 1657377 h 2276475"/>
              <a:gd name="T108" fmla="*/ 40394 w 2033587"/>
              <a:gd name="T109" fmla="*/ 1633731 h 2276475"/>
              <a:gd name="T110" fmla="*/ 16476 w 2033587"/>
              <a:gd name="T111" fmla="*/ 1601848 h 2276475"/>
              <a:gd name="T112" fmla="*/ 2657 w 2033587"/>
              <a:gd name="T113" fmla="*/ 1564120 h 2276475"/>
              <a:gd name="T114" fmla="*/ 409517 w 2033587"/>
              <a:gd name="T115" fmla="*/ 0 h 227647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033587" h="2276475">
                <a:moveTo>
                  <a:pt x="312737" y="1411287"/>
                </a:moveTo>
                <a:lnTo>
                  <a:pt x="1422400" y="1411287"/>
                </a:lnTo>
                <a:lnTo>
                  <a:pt x="1422400" y="1552575"/>
                </a:lnTo>
                <a:lnTo>
                  <a:pt x="312737" y="1552575"/>
                </a:lnTo>
                <a:lnTo>
                  <a:pt x="312737" y="1411287"/>
                </a:lnTo>
                <a:close/>
                <a:moveTo>
                  <a:pt x="296862" y="1128712"/>
                </a:moveTo>
                <a:lnTo>
                  <a:pt x="1404937" y="1128712"/>
                </a:lnTo>
                <a:lnTo>
                  <a:pt x="1404937" y="1270000"/>
                </a:lnTo>
                <a:lnTo>
                  <a:pt x="296862" y="1270000"/>
                </a:lnTo>
                <a:lnTo>
                  <a:pt x="296862" y="1128712"/>
                </a:lnTo>
                <a:close/>
                <a:moveTo>
                  <a:pt x="296862" y="847725"/>
                </a:moveTo>
                <a:lnTo>
                  <a:pt x="1404937" y="847725"/>
                </a:lnTo>
                <a:lnTo>
                  <a:pt x="1404937" y="987425"/>
                </a:lnTo>
                <a:lnTo>
                  <a:pt x="296862" y="987425"/>
                </a:lnTo>
                <a:lnTo>
                  <a:pt x="296862" y="847725"/>
                </a:lnTo>
                <a:close/>
                <a:moveTo>
                  <a:pt x="869950" y="565150"/>
                </a:moveTo>
                <a:lnTo>
                  <a:pt x="1408113" y="565150"/>
                </a:lnTo>
                <a:lnTo>
                  <a:pt x="1408113" y="706438"/>
                </a:lnTo>
                <a:lnTo>
                  <a:pt x="869950" y="706438"/>
                </a:lnTo>
                <a:lnTo>
                  <a:pt x="869950" y="565150"/>
                </a:lnTo>
                <a:close/>
                <a:moveTo>
                  <a:pt x="1869440" y="276225"/>
                </a:moveTo>
                <a:lnTo>
                  <a:pt x="1877695" y="276543"/>
                </a:lnTo>
                <a:lnTo>
                  <a:pt x="1885950" y="276860"/>
                </a:lnTo>
                <a:lnTo>
                  <a:pt x="1894522" y="278130"/>
                </a:lnTo>
                <a:lnTo>
                  <a:pt x="1902460" y="279400"/>
                </a:lnTo>
                <a:lnTo>
                  <a:pt x="1910080" y="281305"/>
                </a:lnTo>
                <a:lnTo>
                  <a:pt x="1918017" y="283528"/>
                </a:lnTo>
                <a:lnTo>
                  <a:pt x="1925955" y="286068"/>
                </a:lnTo>
                <a:lnTo>
                  <a:pt x="1933257" y="288925"/>
                </a:lnTo>
                <a:lnTo>
                  <a:pt x="1940242" y="292418"/>
                </a:lnTo>
                <a:lnTo>
                  <a:pt x="1947545" y="296228"/>
                </a:lnTo>
                <a:lnTo>
                  <a:pt x="1954530" y="299720"/>
                </a:lnTo>
                <a:lnTo>
                  <a:pt x="1961197" y="304165"/>
                </a:lnTo>
                <a:lnTo>
                  <a:pt x="1967865" y="308928"/>
                </a:lnTo>
                <a:lnTo>
                  <a:pt x="1973897" y="313690"/>
                </a:lnTo>
                <a:lnTo>
                  <a:pt x="1979612" y="318770"/>
                </a:lnTo>
                <a:lnTo>
                  <a:pt x="1985645" y="324168"/>
                </a:lnTo>
                <a:lnTo>
                  <a:pt x="1991042" y="330200"/>
                </a:lnTo>
                <a:lnTo>
                  <a:pt x="1996122" y="335915"/>
                </a:lnTo>
                <a:lnTo>
                  <a:pt x="2000885" y="342265"/>
                </a:lnTo>
                <a:lnTo>
                  <a:pt x="2005647" y="348615"/>
                </a:lnTo>
                <a:lnTo>
                  <a:pt x="2010092" y="355283"/>
                </a:lnTo>
                <a:lnTo>
                  <a:pt x="2013585" y="362268"/>
                </a:lnTo>
                <a:lnTo>
                  <a:pt x="2017395" y="369570"/>
                </a:lnTo>
                <a:lnTo>
                  <a:pt x="2020570" y="376873"/>
                </a:lnTo>
                <a:lnTo>
                  <a:pt x="2023745" y="384175"/>
                </a:lnTo>
                <a:lnTo>
                  <a:pt x="2026285" y="391795"/>
                </a:lnTo>
                <a:lnTo>
                  <a:pt x="2028507" y="399733"/>
                </a:lnTo>
                <a:lnTo>
                  <a:pt x="2030412" y="407670"/>
                </a:lnTo>
                <a:lnTo>
                  <a:pt x="2032000" y="415608"/>
                </a:lnTo>
                <a:lnTo>
                  <a:pt x="2032952" y="423863"/>
                </a:lnTo>
                <a:lnTo>
                  <a:pt x="2033270" y="432118"/>
                </a:lnTo>
                <a:lnTo>
                  <a:pt x="2033587" y="440373"/>
                </a:lnTo>
                <a:lnTo>
                  <a:pt x="2033587" y="2112328"/>
                </a:lnTo>
                <a:lnTo>
                  <a:pt x="2033270" y="2120583"/>
                </a:lnTo>
                <a:lnTo>
                  <a:pt x="2032952" y="2128838"/>
                </a:lnTo>
                <a:lnTo>
                  <a:pt x="2032000" y="2137410"/>
                </a:lnTo>
                <a:lnTo>
                  <a:pt x="2030412" y="2145348"/>
                </a:lnTo>
                <a:lnTo>
                  <a:pt x="2028507" y="2153285"/>
                </a:lnTo>
                <a:lnTo>
                  <a:pt x="2026285" y="2160905"/>
                </a:lnTo>
                <a:lnTo>
                  <a:pt x="2023745" y="2168525"/>
                </a:lnTo>
                <a:lnTo>
                  <a:pt x="2020570" y="2175828"/>
                </a:lnTo>
                <a:lnTo>
                  <a:pt x="2017395" y="2183130"/>
                </a:lnTo>
                <a:lnTo>
                  <a:pt x="2013585" y="2190433"/>
                </a:lnTo>
                <a:lnTo>
                  <a:pt x="2010092" y="2197418"/>
                </a:lnTo>
                <a:lnTo>
                  <a:pt x="2005647" y="2204085"/>
                </a:lnTo>
                <a:lnTo>
                  <a:pt x="2000885" y="2210435"/>
                </a:lnTo>
                <a:lnTo>
                  <a:pt x="1996122" y="2216785"/>
                </a:lnTo>
                <a:lnTo>
                  <a:pt x="1991042" y="2222500"/>
                </a:lnTo>
                <a:lnTo>
                  <a:pt x="1985645" y="2228533"/>
                </a:lnTo>
                <a:lnTo>
                  <a:pt x="1979612" y="2233930"/>
                </a:lnTo>
                <a:lnTo>
                  <a:pt x="1973897" y="2239010"/>
                </a:lnTo>
                <a:lnTo>
                  <a:pt x="1967865" y="2243773"/>
                </a:lnTo>
                <a:lnTo>
                  <a:pt x="1961197" y="2248535"/>
                </a:lnTo>
                <a:lnTo>
                  <a:pt x="1954530" y="2252980"/>
                </a:lnTo>
                <a:lnTo>
                  <a:pt x="1947545" y="2256790"/>
                </a:lnTo>
                <a:lnTo>
                  <a:pt x="1940242" y="2260600"/>
                </a:lnTo>
                <a:lnTo>
                  <a:pt x="1933257" y="2263775"/>
                </a:lnTo>
                <a:lnTo>
                  <a:pt x="1925955" y="2266633"/>
                </a:lnTo>
                <a:lnTo>
                  <a:pt x="1918017" y="2269173"/>
                </a:lnTo>
                <a:lnTo>
                  <a:pt x="1910080" y="2271395"/>
                </a:lnTo>
                <a:lnTo>
                  <a:pt x="1902460" y="2273300"/>
                </a:lnTo>
                <a:lnTo>
                  <a:pt x="1894522" y="2274888"/>
                </a:lnTo>
                <a:lnTo>
                  <a:pt x="1885950" y="2275840"/>
                </a:lnTo>
                <a:lnTo>
                  <a:pt x="1877695" y="2276475"/>
                </a:lnTo>
                <a:lnTo>
                  <a:pt x="1869440" y="2276475"/>
                </a:lnTo>
                <a:lnTo>
                  <a:pt x="480377" y="2276475"/>
                </a:lnTo>
                <a:lnTo>
                  <a:pt x="471805" y="2276475"/>
                </a:lnTo>
                <a:lnTo>
                  <a:pt x="463550" y="2275840"/>
                </a:lnTo>
                <a:lnTo>
                  <a:pt x="455295" y="2274888"/>
                </a:lnTo>
                <a:lnTo>
                  <a:pt x="447040" y="2273300"/>
                </a:lnTo>
                <a:lnTo>
                  <a:pt x="439102" y="2271395"/>
                </a:lnTo>
                <a:lnTo>
                  <a:pt x="431482" y="2269173"/>
                </a:lnTo>
                <a:lnTo>
                  <a:pt x="423862" y="2266633"/>
                </a:lnTo>
                <a:lnTo>
                  <a:pt x="416242" y="2263775"/>
                </a:lnTo>
                <a:lnTo>
                  <a:pt x="408940" y="2260600"/>
                </a:lnTo>
                <a:lnTo>
                  <a:pt x="401955" y="2256790"/>
                </a:lnTo>
                <a:lnTo>
                  <a:pt x="394970" y="2252980"/>
                </a:lnTo>
                <a:lnTo>
                  <a:pt x="388620" y="2248535"/>
                </a:lnTo>
                <a:lnTo>
                  <a:pt x="381952" y="2243773"/>
                </a:lnTo>
                <a:lnTo>
                  <a:pt x="375602" y="2239010"/>
                </a:lnTo>
                <a:lnTo>
                  <a:pt x="369887" y="2233930"/>
                </a:lnTo>
                <a:lnTo>
                  <a:pt x="364172" y="2228533"/>
                </a:lnTo>
                <a:lnTo>
                  <a:pt x="358457" y="2222500"/>
                </a:lnTo>
                <a:lnTo>
                  <a:pt x="353377" y="2216785"/>
                </a:lnTo>
                <a:lnTo>
                  <a:pt x="348297" y="2210435"/>
                </a:lnTo>
                <a:lnTo>
                  <a:pt x="343852" y="2204085"/>
                </a:lnTo>
                <a:lnTo>
                  <a:pt x="339725" y="2197418"/>
                </a:lnTo>
                <a:lnTo>
                  <a:pt x="335597" y="2190433"/>
                </a:lnTo>
                <a:lnTo>
                  <a:pt x="332105" y="2183130"/>
                </a:lnTo>
                <a:lnTo>
                  <a:pt x="328612" y="2175828"/>
                </a:lnTo>
                <a:lnTo>
                  <a:pt x="325755" y="2168525"/>
                </a:lnTo>
                <a:lnTo>
                  <a:pt x="323215" y="2160905"/>
                </a:lnTo>
                <a:lnTo>
                  <a:pt x="320992" y="2153285"/>
                </a:lnTo>
                <a:lnTo>
                  <a:pt x="319087" y="2145348"/>
                </a:lnTo>
                <a:lnTo>
                  <a:pt x="317817" y="2137410"/>
                </a:lnTo>
                <a:lnTo>
                  <a:pt x="316547" y="2128838"/>
                </a:lnTo>
                <a:lnTo>
                  <a:pt x="315912" y="2120583"/>
                </a:lnTo>
                <a:lnTo>
                  <a:pt x="315912" y="2112328"/>
                </a:lnTo>
                <a:lnTo>
                  <a:pt x="456565" y="2112328"/>
                </a:lnTo>
                <a:lnTo>
                  <a:pt x="456882" y="2114868"/>
                </a:lnTo>
                <a:lnTo>
                  <a:pt x="457200" y="2116773"/>
                </a:lnTo>
                <a:lnTo>
                  <a:pt x="457835" y="2118995"/>
                </a:lnTo>
                <a:lnTo>
                  <a:pt x="458470" y="2121218"/>
                </a:lnTo>
                <a:lnTo>
                  <a:pt x="459422" y="2123440"/>
                </a:lnTo>
                <a:lnTo>
                  <a:pt x="460692" y="2125345"/>
                </a:lnTo>
                <a:lnTo>
                  <a:pt x="463550" y="2128838"/>
                </a:lnTo>
                <a:lnTo>
                  <a:pt x="467042" y="2132013"/>
                </a:lnTo>
                <a:lnTo>
                  <a:pt x="468947" y="2132965"/>
                </a:lnTo>
                <a:lnTo>
                  <a:pt x="471170" y="2133918"/>
                </a:lnTo>
                <a:lnTo>
                  <a:pt x="473392" y="2134870"/>
                </a:lnTo>
                <a:lnTo>
                  <a:pt x="475615" y="2135188"/>
                </a:lnTo>
                <a:lnTo>
                  <a:pt x="477837" y="2135505"/>
                </a:lnTo>
                <a:lnTo>
                  <a:pt x="480377" y="2135823"/>
                </a:lnTo>
                <a:lnTo>
                  <a:pt x="1869440" y="2135823"/>
                </a:lnTo>
                <a:lnTo>
                  <a:pt x="1871980" y="2135505"/>
                </a:lnTo>
                <a:lnTo>
                  <a:pt x="1874202" y="2135188"/>
                </a:lnTo>
                <a:lnTo>
                  <a:pt x="1876107" y="2134870"/>
                </a:lnTo>
                <a:lnTo>
                  <a:pt x="1878330" y="2133918"/>
                </a:lnTo>
                <a:lnTo>
                  <a:pt x="1880552" y="2132965"/>
                </a:lnTo>
                <a:lnTo>
                  <a:pt x="1882457" y="2132013"/>
                </a:lnTo>
                <a:lnTo>
                  <a:pt x="1885950" y="2128838"/>
                </a:lnTo>
                <a:lnTo>
                  <a:pt x="1888490" y="2125345"/>
                </a:lnTo>
                <a:lnTo>
                  <a:pt x="1890077" y="2123440"/>
                </a:lnTo>
                <a:lnTo>
                  <a:pt x="1890712" y="2121218"/>
                </a:lnTo>
                <a:lnTo>
                  <a:pt x="1891982" y="2118995"/>
                </a:lnTo>
                <a:lnTo>
                  <a:pt x="1892300" y="2116773"/>
                </a:lnTo>
                <a:lnTo>
                  <a:pt x="1892617" y="2114868"/>
                </a:lnTo>
                <a:lnTo>
                  <a:pt x="1892617" y="2112328"/>
                </a:lnTo>
                <a:lnTo>
                  <a:pt x="1892617" y="440373"/>
                </a:lnTo>
                <a:lnTo>
                  <a:pt x="1892617" y="438468"/>
                </a:lnTo>
                <a:lnTo>
                  <a:pt x="1892300" y="435928"/>
                </a:lnTo>
                <a:lnTo>
                  <a:pt x="1891982" y="433705"/>
                </a:lnTo>
                <a:lnTo>
                  <a:pt x="1890712" y="431483"/>
                </a:lnTo>
                <a:lnTo>
                  <a:pt x="1890077" y="429578"/>
                </a:lnTo>
                <a:lnTo>
                  <a:pt x="1888490" y="427355"/>
                </a:lnTo>
                <a:lnTo>
                  <a:pt x="1885950" y="424180"/>
                </a:lnTo>
                <a:lnTo>
                  <a:pt x="1882457" y="421323"/>
                </a:lnTo>
                <a:lnTo>
                  <a:pt x="1880552" y="420053"/>
                </a:lnTo>
                <a:lnTo>
                  <a:pt x="1878330" y="419100"/>
                </a:lnTo>
                <a:lnTo>
                  <a:pt x="1876107" y="418148"/>
                </a:lnTo>
                <a:lnTo>
                  <a:pt x="1874202" y="417513"/>
                </a:lnTo>
                <a:lnTo>
                  <a:pt x="1871980" y="417195"/>
                </a:lnTo>
                <a:lnTo>
                  <a:pt x="1869440" y="417195"/>
                </a:lnTo>
                <a:lnTo>
                  <a:pt x="1869440" y="276225"/>
                </a:lnTo>
                <a:close/>
                <a:moveTo>
                  <a:pt x="589072" y="140970"/>
                </a:moveTo>
                <a:lnTo>
                  <a:pt x="589072" y="424815"/>
                </a:lnTo>
                <a:lnTo>
                  <a:pt x="588754" y="433070"/>
                </a:lnTo>
                <a:lnTo>
                  <a:pt x="588436" y="441643"/>
                </a:lnTo>
                <a:lnTo>
                  <a:pt x="587166" y="449580"/>
                </a:lnTo>
                <a:lnTo>
                  <a:pt x="585896" y="458153"/>
                </a:lnTo>
                <a:lnTo>
                  <a:pt x="583991" y="465773"/>
                </a:lnTo>
                <a:lnTo>
                  <a:pt x="581768" y="473710"/>
                </a:lnTo>
                <a:lnTo>
                  <a:pt x="579227" y="481330"/>
                </a:lnTo>
                <a:lnTo>
                  <a:pt x="576052" y="488633"/>
                </a:lnTo>
                <a:lnTo>
                  <a:pt x="572876" y="495935"/>
                </a:lnTo>
                <a:lnTo>
                  <a:pt x="569065" y="503238"/>
                </a:lnTo>
                <a:lnTo>
                  <a:pt x="565572" y="509905"/>
                </a:lnTo>
                <a:lnTo>
                  <a:pt x="561126" y="516573"/>
                </a:lnTo>
                <a:lnTo>
                  <a:pt x="556363" y="522923"/>
                </a:lnTo>
                <a:lnTo>
                  <a:pt x="551600" y="528955"/>
                </a:lnTo>
                <a:lnTo>
                  <a:pt x="546519" y="535305"/>
                </a:lnTo>
                <a:lnTo>
                  <a:pt x="541120" y="541020"/>
                </a:lnTo>
                <a:lnTo>
                  <a:pt x="535087" y="546100"/>
                </a:lnTo>
                <a:lnTo>
                  <a:pt x="529371" y="551815"/>
                </a:lnTo>
                <a:lnTo>
                  <a:pt x="522702" y="556260"/>
                </a:lnTo>
                <a:lnTo>
                  <a:pt x="516668" y="561023"/>
                </a:lnTo>
                <a:lnTo>
                  <a:pt x="509682" y="565150"/>
                </a:lnTo>
                <a:lnTo>
                  <a:pt x="503013" y="569278"/>
                </a:lnTo>
                <a:lnTo>
                  <a:pt x="495709" y="572770"/>
                </a:lnTo>
                <a:lnTo>
                  <a:pt x="488406" y="575945"/>
                </a:lnTo>
                <a:lnTo>
                  <a:pt x="481102" y="579120"/>
                </a:lnTo>
                <a:lnTo>
                  <a:pt x="473480" y="581978"/>
                </a:lnTo>
                <a:lnTo>
                  <a:pt x="465541" y="584200"/>
                </a:lnTo>
                <a:lnTo>
                  <a:pt x="457602" y="585788"/>
                </a:lnTo>
                <a:lnTo>
                  <a:pt x="449663" y="587375"/>
                </a:lnTo>
                <a:lnTo>
                  <a:pt x="441407" y="588328"/>
                </a:lnTo>
                <a:lnTo>
                  <a:pt x="433150" y="588963"/>
                </a:lnTo>
                <a:lnTo>
                  <a:pt x="424576" y="589280"/>
                </a:lnTo>
                <a:lnTo>
                  <a:pt x="140678" y="589280"/>
                </a:lnTo>
                <a:lnTo>
                  <a:pt x="140678" y="1836103"/>
                </a:lnTo>
                <a:lnTo>
                  <a:pt x="140678" y="1838643"/>
                </a:lnTo>
                <a:lnTo>
                  <a:pt x="140996" y="1840548"/>
                </a:lnTo>
                <a:lnTo>
                  <a:pt x="141948" y="1842770"/>
                </a:lnTo>
                <a:lnTo>
                  <a:pt x="142584" y="1844993"/>
                </a:lnTo>
                <a:lnTo>
                  <a:pt x="143536" y="1847215"/>
                </a:lnTo>
                <a:lnTo>
                  <a:pt x="144807" y="1849120"/>
                </a:lnTo>
                <a:lnTo>
                  <a:pt x="147665" y="1852613"/>
                </a:lnTo>
                <a:lnTo>
                  <a:pt x="151475" y="1855470"/>
                </a:lnTo>
                <a:lnTo>
                  <a:pt x="153063" y="1856740"/>
                </a:lnTo>
                <a:lnTo>
                  <a:pt x="155286" y="1857693"/>
                </a:lnTo>
                <a:lnTo>
                  <a:pt x="157191" y="1858645"/>
                </a:lnTo>
                <a:lnTo>
                  <a:pt x="159732" y="1858963"/>
                </a:lnTo>
                <a:lnTo>
                  <a:pt x="161955" y="1859280"/>
                </a:lnTo>
                <a:lnTo>
                  <a:pt x="164495" y="1859598"/>
                </a:lnTo>
                <a:lnTo>
                  <a:pt x="1553180" y="1859598"/>
                </a:lnTo>
                <a:lnTo>
                  <a:pt x="1556038" y="1859280"/>
                </a:lnTo>
                <a:lnTo>
                  <a:pt x="1557943" y="1858963"/>
                </a:lnTo>
                <a:lnTo>
                  <a:pt x="1560484" y="1858645"/>
                </a:lnTo>
                <a:lnTo>
                  <a:pt x="1562389" y="1857693"/>
                </a:lnTo>
                <a:lnTo>
                  <a:pt x="1564612" y="1856740"/>
                </a:lnTo>
                <a:lnTo>
                  <a:pt x="1566517" y="1855470"/>
                </a:lnTo>
                <a:lnTo>
                  <a:pt x="1570010" y="1852613"/>
                </a:lnTo>
                <a:lnTo>
                  <a:pt x="1572868" y="1849120"/>
                </a:lnTo>
                <a:lnTo>
                  <a:pt x="1574139" y="1847215"/>
                </a:lnTo>
                <a:lnTo>
                  <a:pt x="1575091" y="1844993"/>
                </a:lnTo>
                <a:lnTo>
                  <a:pt x="1576044" y="1842770"/>
                </a:lnTo>
                <a:lnTo>
                  <a:pt x="1576679" y="1840548"/>
                </a:lnTo>
                <a:lnTo>
                  <a:pt x="1576997" y="1838643"/>
                </a:lnTo>
                <a:lnTo>
                  <a:pt x="1576997" y="1836103"/>
                </a:lnTo>
                <a:lnTo>
                  <a:pt x="1576997" y="164782"/>
                </a:lnTo>
                <a:lnTo>
                  <a:pt x="1576997" y="161925"/>
                </a:lnTo>
                <a:lnTo>
                  <a:pt x="1576679" y="160020"/>
                </a:lnTo>
                <a:lnTo>
                  <a:pt x="1576044" y="157480"/>
                </a:lnTo>
                <a:lnTo>
                  <a:pt x="1575091" y="155257"/>
                </a:lnTo>
                <a:lnTo>
                  <a:pt x="1574139" y="153352"/>
                </a:lnTo>
                <a:lnTo>
                  <a:pt x="1572868" y="151447"/>
                </a:lnTo>
                <a:lnTo>
                  <a:pt x="1570010" y="147955"/>
                </a:lnTo>
                <a:lnTo>
                  <a:pt x="1566517" y="145097"/>
                </a:lnTo>
                <a:lnTo>
                  <a:pt x="1564612" y="143827"/>
                </a:lnTo>
                <a:lnTo>
                  <a:pt x="1562389" y="142875"/>
                </a:lnTo>
                <a:lnTo>
                  <a:pt x="1560484" y="141922"/>
                </a:lnTo>
                <a:lnTo>
                  <a:pt x="1557943" y="141287"/>
                </a:lnTo>
                <a:lnTo>
                  <a:pt x="1556038" y="140970"/>
                </a:lnTo>
                <a:lnTo>
                  <a:pt x="1553180" y="140970"/>
                </a:lnTo>
                <a:lnTo>
                  <a:pt x="589072" y="140970"/>
                </a:lnTo>
                <a:close/>
                <a:moveTo>
                  <a:pt x="489358" y="0"/>
                </a:moveTo>
                <a:lnTo>
                  <a:pt x="1553180" y="0"/>
                </a:lnTo>
                <a:lnTo>
                  <a:pt x="1562071" y="317"/>
                </a:lnTo>
                <a:lnTo>
                  <a:pt x="1570010" y="952"/>
                </a:lnTo>
                <a:lnTo>
                  <a:pt x="1578584" y="2222"/>
                </a:lnTo>
                <a:lnTo>
                  <a:pt x="1586523" y="3492"/>
                </a:lnTo>
                <a:lnTo>
                  <a:pt x="1594462" y="5397"/>
                </a:lnTo>
                <a:lnTo>
                  <a:pt x="1602084" y="7620"/>
                </a:lnTo>
                <a:lnTo>
                  <a:pt x="1609705" y="10160"/>
                </a:lnTo>
                <a:lnTo>
                  <a:pt x="1617644" y="13017"/>
                </a:lnTo>
                <a:lnTo>
                  <a:pt x="1624630" y="16192"/>
                </a:lnTo>
                <a:lnTo>
                  <a:pt x="1631617" y="20002"/>
                </a:lnTo>
                <a:lnTo>
                  <a:pt x="1638603" y="23812"/>
                </a:lnTo>
                <a:lnTo>
                  <a:pt x="1645589" y="28257"/>
                </a:lnTo>
                <a:lnTo>
                  <a:pt x="1651623" y="32702"/>
                </a:lnTo>
                <a:lnTo>
                  <a:pt x="1657974" y="37782"/>
                </a:lnTo>
                <a:lnTo>
                  <a:pt x="1664008" y="42862"/>
                </a:lnTo>
                <a:lnTo>
                  <a:pt x="1669724" y="48260"/>
                </a:lnTo>
                <a:lnTo>
                  <a:pt x="1675122" y="53975"/>
                </a:lnTo>
                <a:lnTo>
                  <a:pt x="1680203" y="60007"/>
                </a:lnTo>
                <a:lnTo>
                  <a:pt x="1685284" y="66357"/>
                </a:lnTo>
                <a:lnTo>
                  <a:pt x="1689730" y="72390"/>
                </a:lnTo>
                <a:lnTo>
                  <a:pt x="1694176" y="79375"/>
                </a:lnTo>
                <a:lnTo>
                  <a:pt x="1697987" y="86360"/>
                </a:lnTo>
                <a:lnTo>
                  <a:pt x="1701797" y="93345"/>
                </a:lnTo>
                <a:lnTo>
                  <a:pt x="1704973" y="100647"/>
                </a:lnTo>
                <a:lnTo>
                  <a:pt x="1707831" y="108267"/>
                </a:lnTo>
                <a:lnTo>
                  <a:pt x="1710371" y="115570"/>
                </a:lnTo>
                <a:lnTo>
                  <a:pt x="1712594" y="123507"/>
                </a:lnTo>
                <a:lnTo>
                  <a:pt x="1714500" y="131445"/>
                </a:lnTo>
                <a:lnTo>
                  <a:pt x="1715770" y="139382"/>
                </a:lnTo>
                <a:lnTo>
                  <a:pt x="1717040" y="147637"/>
                </a:lnTo>
                <a:lnTo>
                  <a:pt x="1717675" y="155892"/>
                </a:lnTo>
                <a:lnTo>
                  <a:pt x="1717675" y="164782"/>
                </a:lnTo>
                <a:lnTo>
                  <a:pt x="1717675" y="1836103"/>
                </a:lnTo>
                <a:lnTo>
                  <a:pt x="1717675" y="1844358"/>
                </a:lnTo>
                <a:lnTo>
                  <a:pt x="1717040" y="1852613"/>
                </a:lnTo>
                <a:lnTo>
                  <a:pt x="1715770" y="1861185"/>
                </a:lnTo>
                <a:lnTo>
                  <a:pt x="1714500" y="1869123"/>
                </a:lnTo>
                <a:lnTo>
                  <a:pt x="1712594" y="1877060"/>
                </a:lnTo>
                <a:lnTo>
                  <a:pt x="1710371" y="1884680"/>
                </a:lnTo>
                <a:lnTo>
                  <a:pt x="1707831" y="1892300"/>
                </a:lnTo>
                <a:lnTo>
                  <a:pt x="1704973" y="1900238"/>
                </a:lnTo>
                <a:lnTo>
                  <a:pt x="1701797" y="1907223"/>
                </a:lnTo>
                <a:lnTo>
                  <a:pt x="1697987" y="1914208"/>
                </a:lnTo>
                <a:lnTo>
                  <a:pt x="1694176" y="1921193"/>
                </a:lnTo>
                <a:lnTo>
                  <a:pt x="1689730" y="1927860"/>
                </a:lnTo>
                <a:lnTo>
                  <a:pt x="1685284" y="1934210"/>
                </a:lnTo>
                <a:lnTo>
                  <a:pt x="1680203" y="1940560"/>
                </a:lnTo>
                <a:lnTo>
                  <a:pt x="1675122" y="1946275"/>
                </a:lnTo>
                <a:lnTo>
                  <a:pt x="1669724" y="1952308"/>
                </a:lnTo>
                <a:lnTo>
                  <a:pt x="1664008" y="1957705"/>
                </a:lnTo>
                <a:lnTo>
                  <a:pt x="1657974" y="1962785"/>
                </a:lnTo>
                <a:lnTo>
                  <a:pt x="1651623" y="1967865"/>
                </a:lnTo>
                <a:lnTo>
                  <a:pt x="1645589" y="1972310"/>
                </a:lnTo>
                <a:lnTo>
                  <a:pt x="1638603" y="1976755"/>
                </a:lnTo>
                <a:lnTo>
                  <a:pt x="1631617" y="1980565"/>
                </a:lnTo>
                <a:lnTo>
                  <a:pt x="1624630" y="1984375"/>
                </a:lnTo>
                <a:lnTo>
                  <a:pt x="1617644" y="1987550"/>
                </a:lnTo>
                <a:lnTo>
                  <a:pt x="1609705" y="1990408"/>
                </a:lnTo>
                <a:lnTo>
                  <a:pt x="1602084" y="1992948"/>
                </a:lnTo>
                <a:lnTo>
                  <a:pt x="1594462" y="1995170"/>
                </a:lnTo>
                <a:lnTo>
                  <a:pt x="1586523" y="1997075"/>
                </a:lnTo>
                <a:lnTo>
                  <a:pt x="1578584" y="1998345"/>
                </a:lnTo>
                <a:lnTo>
                  <a:pt x="1570010" y="1999615"/>
                </a:lnTo>
                <a:lnTo>
                  <a:pt x="1562071" y="2000250"/>
                </a:lnTo>
                <a:lnTo>
                  <a:pt x="1553180" y="2000250"/>
                </a:lnTo>
                <a:lnTo>
                  <a:pt x="164495" y="2000250"/>
                </a:lnTo>
                <a:lnTo>
                  <a:pt x="155604" y="2000250"/>
                </a:lnTo>
                <a:lnTo>
                  <a:pt x="147665" y="1999615"/>
                </a:lnTo>
                <a:lnTo>
                  <a:pt x="139408" y="1998345"/>
                </a:lnTo>
                <a:lnTo>
                  <a:pt x="131152" y="1997075"/>
                </a:lnTo>
                <a:lnTo>
                  <a:pt x="123213" y="1995170"/>
                </a:lnTo>
                <a:lnTo>
                  <a:pt x="115591" y="1992948"/>
                </a:lnTo>
                <a:lnTo>
                  <a:pt x="107970" y="1990408"/>
                </a:lnTo>
                <a:lnTo>
                  <a:pt x="100348" y="1987550"/>
                </a:lnTo>
                <a:lnTo>
                  <a:pt x="93044" y="1984375"/>
                </a:lnTo>
                <a:lnTo>
                  <a:pt x="86058" y="1980565"/>
                </a:lnTo>
                <a:lnTo>
                  <a:pt x="79072" y="1976755"/>
                </a:lnTo>
                <a:lnTo>
                  <a:pt x="72721" y="1972310"/>
                </a:lnTo>
                <a:lnTo>
                  <a:pt x="66052" y="1967865"/>
                </a:lnTo>
                <a:lnTo>
                  <a:pt x="59701" y="1962785"/>
                </a:lnTo>
                <a:lnTo>
                  <a:pt x="53667" y="1957705"/>
                </a:lnTo>
                <a:lnTo>
                  <a:pt x="48269" y="1952308"/>
                </a:lnTo>
                <a:lnTo>
                  <a:pt x="42553" y="1946275"/>
                </a:lnTo>
                <a:lnTo>
                  <a:pt x="37472" y="1940560"/>
                </a:lnTo>
                <a:lnTo>
                  <a:pt x="32391" y="1934210"/>
                </a:lnTo>
                <a:lnTo>
                  <a:pt x="27945" y="1927860"/>
                </a:lnTo>
                <a:lnTo>
                  <a:pt x="23817" y="1921193"/>
                </a:lnTo>
                <a:lnTo>
                  <a:pt x="19688" y="1914208"/>
                </a:lnTo>
                <a:lnTo>
                  <a:pt x="16195" y="1907223"/>
                </a:lnTo>
                <a:lnTo>
                  <a:pt x="12702" y="1900238"/>
                </a:lnTo>
                <a:lnTo>
                  <a:pt x="9844" y="1892300"/>
                </a:lnTo>
                <a:lnTo>
                  <a:pt x="7304" y="1884680"/>
                </a:lnTo>
                <a:lnTo>
                  <a:pt x="5081" y="1877060"/>
                </a:lnTo>
                <a:lnTo>
                  <a:pt x="3175" y="1869123"/>
                </a:lnTo>
                <a:lnTo>
                  <a:pt x="1905" y="1861185"/>
                </a:lnTo>
                <a:lnTo>
                  <a:pt x="635" y="1852613"/>
                </a:lnTo>
                <a:lnTo>
                  <a:pt x="0" y="1844358"/>
                </a:lnTo>
                <a:lnTo>
                  <a:pt x="0" y="1836103"/>
                </a:lnTo>
                <a:lnTo>
                  <a:pt x="0" y="489585"/>
                </a:lnTo>
                <a:lnTo>
                  <a:pt x="4893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MH_Other_11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7030808" y="2602323"/>
            <a:ext cx="552449" cy="45291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MH_Other_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964258" y="4601694"/>
            <a:ext cx="537633" cy="416197"/>
          </a:xfrm>
          <a:custGeom>
            <a:avLst/>
            <a:gdLst>
              <a:gd name="T0" fmla="*/ 552105 w 2874963"/>
              <a:gd name="T1" fmla="*/ 1256550 h 2311400"/>
              <a:gd name="T2" fmla="*/ 814407 w 2874963"/>
              <a:gd name="T3" fmla="*/ 1166381 h 2311400"/>
              <a:gd name="T4" fmla="*/ 861857 w 2874963"/>
              <a:gd name="T5" fmla="*/ 1221938 h 2311400"/>
              <a:gd name="T6" fmla="*/ 529108 w 2874963"/>
              <a:gd name="T7" fmla="*/ 1452571 h 2311400"/>
              <a:gd name="T8" fmla="*/ 122756 w 2874963"/>
              <a:gd name="T9" fmla="*/ 1358877 h 2311400"/>
              <a:gd name="T10" fmla="*/ 175912 w 2874963"/>
              <a:gd name="T11" fmla="*/ 1192357 h 2311400"/>
              <a:gd name="T12" fmla="*/ 277118 w 2874963"/>
              <a:gd name="T13" fmla="*/ 1128994 h 2311400"/>
              <a:gd name="T14" fmla="*/ 305052 w 2874963"/>
              <a:gd name="T15" fmla="*/ 1242809 h 2311400"/>
              <a:gd name="T16" fmla="*/ 994050 w 2874963"/>
              <a:gd name="T17" fmla="*/ 853464 h 2311400"/>
              <a:gd name="T18" fmla="*/ 644668 w 2874963"/>
              <a:gd name="T19" fmla="*/ 666225 h 2311400"/>
              <a:gd name="T20" fmla="*/ 675774 w 2874963"/>
              <a:gd name="T21" fmla="*/ 776137 h 2311400"/>
              <a:gd name="T22" fmla="*/ 719353 w 2874963"/>
              <a:gd name="T23" fmla="*/ 821032 h 2311400"/>
              <a:gd name="T24" fmla="*/ 694258 w 2874963"/>
              <a:gd name="T25" fmla="*/ 885897 h 2311400"/>
              <a:gd name="T26" fmla="*/ 639408 w 2874963"/>
              <a:gd name="T27" fmla="*/ 997010 h 2311400"/>
              <a:gd name="T28" fmla="*/ 561868 w 2874963"/>
              <a:gd name="T29" fmla="*/ 1068783 h 2311400"/>
              <a:gd name="T30" fmla="*/ 506117 w 2874963"/>
              <a:gd name="T31" fmla="*/ 1079143 h 2311400"/>
              <a:gd name="T32" fmla="*/ 449013 w 2874963"/>
              <a:gd name="T33" fmla="*/ 1059924 h 2311400"/>
              <a:gd name="T34" fmla="*/ 372374 w 2874963"/>
              <a:gd name="T35" fmla="*/ 966830 h 2311400"/>
              <a:gd name="T36" fmla="*/ 317074 w 2874963"/>
              <a:gd name="T37" fmla="*/ 867429 h 2311400"/>
              <a:gd name="T38" fmla="*/ 315722 w 2874963"/>
              <a:gd name="T39" fmla="*/ 807819 h 2311400"/>
              <a:gd name="T40" fmla="*/ 360804 w 2874963"/>
              <a:gd name="T41" fmla="*/ 726436 h 2311400"/>
              <a:gd name="T42" fmla="*/ 420311 w 2874963"/>
              <a:gd name="T43" fmla="*/ 688148 h 2311400"/>
              <a:gd name="T44" fmla="*/ 541281 w 2874963"/>
              <a:gd name="T45" fmla="*/ 679889 h 2311400"/>
              <a:gd name="T46" fmla="*/ 615816 w 2874963"/>
              <a:gd name="T47" fmla="*/ 642201 h 2311400"/>
              <a:gd name="T48" fmla="*/ 607328 w 2874963"/>
              <a:gd name="T49" fmla="*/ 550770 h 2311400"/>
              <a:gd name="T50" fmla="*/ 652075 w 2874963"/>
              <a:gd name="T51" fmla="*/ 576010 h 2311400"/>
              <a:gd name="T52" fmla="*/ 690816 w 2874963"/>
              <a:gd name="T53" fmla="*/ 613419 h 2311400"/>
              <a:gd name="T54" fmla="*/ 708834 w 2874963"/>
              <a:gd name="T55" fmla="*/ 715281 h 2311400"/>
              <a:gd name="T56" fmla="*/ 684809 w 2874963"/>
              <a:gd name="T57" fmla="*/ 784841 h 2311400"/>
              <a:gd name="T58" fmla="*/ 653727 w 2874963"/>
              <a:gd name="T59" fmla="*/ 664651 h 2311400"/>
              <a:gd name="T60" fmla="*/ 590811 w 2874963"/>
              <a:gd name="T61" fmla="*/ 648726 h 2311400"/>
              <a:gd name="T62" fmla="*/ 495911 w 2874963"/>
              <a:gd name="T63" fmla="*/ 681177 h 2311400"/>
              <a:gd name="T64" fmla="*/ 382693 w 2874963"/>
              <a:gd name="T65" fmla="*/ 672613 h 2311400"/>
              <a:gd name="T66" fmla="*/ 342000 w 2874963"/>
              <a:gd name="T67" fmla="*/ 784841 h 2311400"/>
              <a:gd name="T68" fmla="*/ 316624 w 2874963"/>
              <a:gd name="T69" fmla="*/ 733159 h 2311400"/>
              <a:gd name="T70" fmla="*/ 334342 w 2874963"/>
              <a:gd name="T71" fmla="*/ 634002 h 2311400"/>
              <a:gd name="T72" fmla="*/ 392753 w 2874963"/>
              <a:gd name="T73" fmla="*/ 561737 h 2311400"/>
              <a:gd name="T74" fmla="*/ 513330 w 2874963"/>
              <a:gd name="T75" fmla="*/ 530788 h 2311400"/>
              <a:gd name="T76" fmla="*/ 816493 w 2874963"/>
              <a:gd name="T77" fmla="*/ 367350 h 2311400"/>
              <a:gd name="T78" fmla="*/ 816493 w 2874963"/>
              <a:gd name="T79" fmla="*/ 418842 h 2311400"/>
              <a:gd name="T80" fmla="*/ 1079641 w 2874963"/>
              <a:gd name="T81" fmla="*/ 426048 h 2311400"/>
              <a:gd name="T82" fmla="*/ 1093467 w 2874963"/>
              <a:gd name="T83" fmla="*/ 377108 h 2311400"/>
              <a:gd name="T84" fmla="*/ 1049584 w 2874963"/>
              <a:gd name="T85" fmla="*/ 364048 h 2311400"/>
              <a:gd name="T86" fmla="*/ 1023434 w 2874963"/>
              <a:gd name="T87" fmla="*/ 392871 h 2311400"/>
              <a:gd name="T88" fmla="*/ 856619 w 2874963"/>
              <a:gd name="T89" fmla="*/ 372605 h 2311400"/>
              <a:gd name="T90" fmla="*/ 927854 w 2874963"/>
              <a:gd name="T91" fmla="*/ 64403 h 2311400"/>
              <a:gd name="T92" fmla="*/ 904258 w 2874963"/>
              <a:gd name="T93" fmla="*/ 91875 h 2311400"/>
              <a:gd name="T94" fmla="*/ 905010 w 2874963"/>
              <a:gd name="T95" fmla="*/ 129406 h 2311400"/>
              <a:gd name="T96" fmla="*/ 930108 w 2874963"/>
              <a:gd name="T97" fmla="*/ 155677 h 2311400"/>
              <a:gd name="T98" fmla="*/ 967829 w 2874963"/>
              <a:gd name="T99" fmla="*/ 158379 h 2311400"/>
              <a:gd name="T100" fmla="*/ 996233 w 2874963"/>
              <a:gd name="T101" fmla="*/ 136162 h 2311400"/>
              <a:gd name="T102" fmla="*/ 1002845 w 2874963"/>
              <a:gd name="T103" fmla="*/ 99081 h 2311400"/>
              <a:gd name="T104" fmla="*/ 983158 w 2874963"/>
              <a:gd name="T105" fmla="*/ 68306 h 2311400"/>
              <a:gd name="T106" fmla="*/ 881566 w 2874963"/>
              <a:gd name="T107" fmla="*/ 0 h 2311400"/>
              <a:gd name="T108" fmla="*/ 1048381 w 2874963"/>
              <a:gd name="T109" fmla="*/ 20417 h 2311400"/>
              <a:gd name="T110" fmla="*/ 1859163 w 2874963"/>
              <a:gd name="T111" fmla="*/ 308953 h 2311400"/>
              <a:gd name="T112" fmla="*/ 1899590 w 2874963"/>
              <a:gd name="T113" fmla="*/ 355791 h 2311400"/>
              <a:gd name="T114" fmla="*/ 2705 w 2874963"/>
              <a:gd name="T115" fmla="*/ 364048 h 2311400"/>
              <a:gd name="T116" fmla="*/ 38623 w 2874963"/>
              <a:gd name="T117" fmla="*/ 313456 h 2311400"/>
              <a:gd name="T118" fmla="*/ 855416 w 2874963"/>
              <a:gd name="T119" fmla="*/ 26121 h 2311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874963" h="2311400">
                <a:moveTo>
                  <a:pt x="1500188" y="1927225"/>
                </a:moveTo>
                <a:lnTo>
                  <a:pt x="2676526" y="1927225"/>
                </a:lnTo>
                <a:lnTo>
                  <a:pt x="2676526" y="1949450"/>
                </a:lnTo>
                <a:lnTo>
                  <a:pt x="1500188" y="1949450"/>
                </a:lnTo>
                <a:lnTo>
                  <a:pt x="1500188" y="1927225"/>
                </a:lnTo>
                <a:close/>
                <a:moveTo>
                  <a:pt x="1500188" y="1706563"/>
                </a:moveTo>
                <a:lnTo>
                  <a:pt x="2676526" y="1706563"/>
                </a:lnTo>
                <a:lnTo>
                  <a:pt x="2676526" y="1728788"/>
                </a:lnTo>
                <a:lnTo>
                  <a:pt x="1500188" y="1728788"/>
                </a:lnTo>
                <a:lnTo>
                  <a:pt x="1500188" y="1706563"/>
                </a:lnTo>
                <a:close/>
                <a:moveTo>
                  <a:pt x="741023" y="1676400"/>
                </a:moveTo>
                <a:lnTo>
                  <a:pt x="803616" y="1676400"/>
                </a:lnTo>
                <a:lnTo>
                  <a:pt x="835026" y="1736633"/>
                </a:lnTo>
                <a:lnTo>
                  <a:pt x="813107" y="1759278"/>
                </a:lnTo>
                <a:lnTo>
                  <a:pt x="833218" y="1897860"/>
                </a:lnTo>
                <a:lnTo>
                  <a:pt x="772432" y="2124075"/>
                </a:lnTo>
                <a:lnTo>
                  <a:pt x="711647" y="1897860"/>
                </a:lnTo>
                <a:lnTo>
                  <a:pt x="731532" y="1759278"/>
                </a:lnTo>
                <a:lnTo>
                  <a:pt x="709613" y="1736633"/>
                </a:lnTo>
                <a:lnTo>
                  <a:pt x="741023" y="1676400"/>
                </a:lnTo>
                <a:close/>
                <a:moveTo>
                  <a:pt x="1033510" y="1660525"/>
                </a:moveTo>
                <a:lnTo>
                  <a:pt x="1069768" y="1677761"/>
                </a:lnTo>
                <a:lnTo>
                  <a:pt x="1107612" y="1695904"/>
                </a:lnTo>
                <a:lnTo>
                  <a:pt x="1126421" y="1705202"/>
                </a:lnTo>
                <a:lnTo>
                  <a:pt x="1145003" y="1714727"/>
                </a:lnTo>
                <a:lnTo>
                  <a:pt x="1163585" y="1724252"/>
                </a:lnTo>
                <a:lnTo>
                  <a:pt x="1181261" y="1734004"/>
                </a:lnTo>
                <a:lnTo>
                  <a:pt x="1198257" y="1743302"/>
                </a:lnTo>
                <a:lnTo>
                  <a:pt x="1214346" y="1752600"/>
                </a:lnTo>
                <a:lnTo>
                  <a:pt x="1229076" y="1761671"/>
                </a:lnTo>
                <a:lnTo>
                  <a:pt x="1242673" y="1770289"/>
                </a:lnTo>
                <a:lnTo>
                  <a:pt x="1248792" y="1774598"/>
                </a:lnTo>
                <a:lnTo>
                  <a:pt x="1254683" y="1778680"/>
                </a:lnTo>
                <a:lnTo>
                  <a:pt x="1259896" y="1782762"/>
                </a:lnTo>
                <a:lnTo>
                  <a:pt x="1264881" y="1786618"/>
                </a:lnTo>
                <a:lnTo>
                  <a:pt x="1269187" y="1790473"/>
                </a:lnTo>
                <a:lnTo>
                  <a:pt x="1273039" y="1794102"/>
                </a:lnTo>
                <a:lnTo>
                  <a:pt x="1276438" y="1797504"/>
                </a:lnTo>
                <a:lnTo>
                  <a:pt x="1278931" y="1800905"/>
                </a:lnTo>
                <a:lnTo>
                  <a:pt x="1281197" y="1803627"/>
                </a:lnTo>
                <a:lnTo>
                  <a:pt x="1283237" y="1807029"/>
                </a:lnTo>
                <a:lnTo>
                  <a:pt x="1287542" y="1814739"/>
                </a:lnTo>
                <a:lnTo>
                  <a:pt x="1291621" y="1823811"/>
                </a:lnTo>
                <a:lnTo>
                  <a:pt x="1296380" y="1834016"/>
                </a:lnTo>
                <a:lnTo>
                  <a:pt x="1300686" y="1845582"/>
                </a:lnTo>
                <a:lnTo>
                  <a:pt x="1305445" y="1858282"/>
                </a:lnTo>
                <a:lnTo>
                  <a:pt x="1310203" y="1871889"/>
                </a:lnTo>
                <a:lnTo>
                  <a:pt x="1314736" y="1886404"/>
                </a:lnTo>
                <a:lnTo>
                  <a:pt x="1319495" y="1901371"/>
                </a:lnTo>
                <a:lnTo>
                  <a:pt x="1324027" y="1917246"/>
                </a:lnTo>
                <a:lnTo>
                  <a:pt x="1333318" y="1950130"/>
                </a:lnTo>
                <a:lnTo>
                  <a:pt x="1342382" y="1984375"/>
                </a:lnTo>
                <a:lnTo>
                  <a:pt x="1350994" y="2018620"/>
                </a:lnTo>
                <a:lnTo>
                  <a:pt x="1359378" y="2052411"/>
                </a:lnTo>
                <a:lnTo>
                  <a:pt x="1366857" y="2084388"/>
                </a:lnTo>
                <a:lnTo>
                  <a:pt x="1373655" y="2114097"/>
                </a:lnTo>
                <a:lnTo>
                  <a:pt x="1379320" y="2140404"/>
                </a:lnTo>
                <a:lnTo>
                  <a:pt x="1387478" y="2179184"/>
                </a:lnTo>
                <a:lnTo>
                  <a:pt x="1390651" y="2193925"/>
                </a:lnTo>
                <a:lnTo>
                  <a:pt x="798513" y="2193925"/>
                </a:lnTo>
                <a:lnTo>
                  <a:pt x="1111918" y="1875064"/>
                </a:lnTo>
                <a:lnTo>
                  <a:pt x="1011755" y="1800905"/>
                </a:lnTo>
                <a:lnTo>
                  <a:pt x="1094922" y="1766661"/>
                </a:lnTo>
                <a:lnTo>
                  <a:pt x="1033510" y="1660525"/>
                </a:lnTo>
                <a:close/>
                <a:moveTo>
                  <a:pt x="511355" y="1660525"/>
                </a:moveTo>
                <a:lnTo>
                  <a:pt x="449944" y="1766661"/>
                </a:lnTo>
                <a:lnTo>
                  <a:pt x="532657" y="1800905"/>
                </a:lnTo>
                <a:lnTo>
                  <a:pt x="432494" y="1875064"/>
                </a:lnTo>
                <a:lnTo>
                  <a:pt x="746126" y="2193925"/>
                </a:lnTo>
                <a:lnTo>
                  <a:pt x="153988" y="2193925"/>
                </a:lnTo>
                <a:lnTo>
                  <a:pt x="157160" y="2179184"/>
                </a:lnTo>
                <a:lnTo>
                  <a:pt x="165318" y="2140404"/>
                </a:lnTo>
                <a:lnTo>
                  <a:pt x="171210" y="2114097"/>
                </a:lnTo>
                <a:lnTo>
                  <a:pt x="177782" y="2084388"/>
                </a:lnTo>
                <a:lnTo>
                  <a:pt x="185260" y="2052411"/>
                </a:lnTo>
                <a:lnTo>
                  <a:pt x="193418" y="2018620"/>
                </a:lnTo>
                <a:lnTo>
                  <a:pt x="202256" y="1984375"/>
                </a:lnTo>
                <a:lnTo>
                  <a:pt x="211321" y="1950130"/>
                </a:lnTo>
                <a:lnTo>
                  <a:pt x="220385" y="1917246"/>
                </a:lnTo>
                <a:lnTo>
                  <a:pt x="224918" y="1901371"/>
                </a:lnTo>
                <a:lnTo>
                  <a:pt x="229676" y="1886404"/>
                </a:lnTo>
                <a:lnTo>
                  <a:pt x="234209" y="1871889"/>
                </a:lnTo>
                <a:lnTo>
                  <a:pt x="238967" y="1858282"/>
                </a:lnTo>
                <a:lnTo>
                  <a:pt x="243726" y="1845582"/>
                </a:lnTo>
                <a:lnTo>
                  <a:pt x="248259" y="1834016"/>
                </a:lnTo>
                <a:lnTo>
                  <a:pt x="252791" y="1823811"/>
                </a:lnTo>
                <a:lnTo>
                  <a:pt x="257096" y="1814739"/>
                </a:lnTo>
                <a:lnTo>
                  <a:pt x="261175" y="1807029"/>
                </a:lnTo>
                <a:lnTo>
                  <a:pt x="263442" y="1803627"/>
                </a:lnTo>
                <a:lnTo>
                  <a:pt x="265481" y="1800905"/>
                </a:lnTo>
                <a:lnTo>
                  <a:pt x="268200" y="1797504"/>
                </a:lnTo>
                <a:lnTo>
                  <a:pt x="271600" y="1794102"/>
                </a:lnTo>
                <a:lnTo>
                  <a:pt x="275452" y="1790473"/>
                </a:lnTo>
                <a:lnTo>
                  <a:pt x="279984" y="1786618"/>
                </a:lnTo>
                <a:lnTo>
                  <a:pt x="284517" y="1782762"/>
                </a:lnTo>
                <a:lnTo>
                  <a:pt x="289955" y="1778680"/>
                </a:lnTo>
                <a:lnTo>
                  <a:pt x="295621" y="1774598"/>
                </a:lnTo>
                <a:lnTo>
                  <a:pt x="301966" y="1770289"/>
                </a:lnTo>
                <a:lnTo>
                  <a:pt x="315336" y="1761671"/>
                </a:lnTo>
                <a:lnTo>
                  <a:pt x="330066" y="1752600"/>
                </a:lnTo>
                <a:lnTo>
                  <a:pt x="346155" y="1743302"/>
                </a:lnTo>
                <a:lnTo>
                  <a:pt x="363378" y="1734004"/>
                </a:lnTo>
                <a:lnTo>
                  <a:pt x="381053" y="1724252"/>
                </a:lnTo>
                <a:lnTo>
                  <a:pt x="399409" y="1714727"/>
                </a:lnTo>
                <a:lnTo>
                  <a:pt x="418218" y="1705202"/>
                </a:lnTo>
                <a:lnTo>
                  <a:pt x="437253" y="1695904"/>
                </a:lnTo>
                <a:lnTo>
                  <a:pt x="475098" y="1677761"/>
                </a:lnTo>
                <a:lnTo>
                  <a:pt x="511355" y="1660525"/>
                </a:lnTo>
                <a:close/>
                <a:moveTo>
                  <a:pt x="929254" y="1614488"/>
                </a:moveTo>
                <a:lnTo>
                  <a:pt x="950557" y="1623559"/>
                </a:lnTo>
                <a:lnTo>
                  <a:pt x="974579" y="1633992"/>
                </a:lnTo>
                <a:lnTo>
                  <a:pt x="1004946" y="1647599"/>
                </a:lnTo>
                <a:lnTo>
                  <a:pt x="1068853" y="1757817"/>
                </a:lnTo>
                <a:lnTo>
                  <a:pt x="975258" y="1796370"/>
                </a:lnTo>
                <a:lnTo>
                  <a:pt x="1084263" y="1877106"/>
                </a:lnTo>
                <a:lnTo>
                  <a:pt x="773113" y="2193926"/>
                </a:lnTo>
                <a:lnTo>
                  <a:pt x="929254" y="1614488"/>
                </a:lnTo>
                <a:close/>
                <a:moveTo>
                  <a:pt x="615947" y="1614488"/>
                </a:moveTo>
                <a:lnTo>
                  <a:pt x="773113" y="2193926"/>
                </a:lnTo>
                <a:lnTo>
                  <a:pt x="460375" y="1877106"/>
                </a:lnTo>
                <a:lnTo>
                  <a:pt x="569936" y="1796370"/>
                </a:lnTo>
                <a:lnTo>
                  <a:pt x="475636" y="1757817"/>
                </a:lnTo>
                <a:lnTo>
                  <a:pt x="539869" y="1647599"/>
                </a:lnTo>
                <a:lnTo>
                  <a:pt x="570619" y="1633992"/>
                </a:lnTo>
                <a:lnTo>
                  <a:pt x="594536" y="1623559"/>
                </a:lnTo>
                <a:lnTo>
                  <a:pt x="615947" y="1614488"/>
                </a:lnTo>
                <a:close/>
                <a:moveTo>
                  <a:pt x="1500188" y="1487488"/>
                </a:moveTo>
                <a:lnTo>
                  <a:pt x="2676526" y="1487488"/>
                </a:lnTo>
                <a:lnTo>
                  <a:pt x="2676526" y="1509713"/>
                </a:lnTo>
                <a:lnTo>
                  <a:pt x="1500188" y="1509713"/>
                </a:lnTo>
                <a:lnTo>
                  <a:pt x="1500188" y="1487488"/>
                </a:lnTo>
                <a:close/>
                <a:moveTo>
                  <a:pt x="1500188" y="1266825"/>
                </a:moveTo>
                <a:lnTo>
                  <a:pt x="2676526" y="1266825"/>
                </a:lnTo>
                <a:lnTo>
                  <a:pt x="2676526" y="1289050"/>
                </a:lnTo>
                <a:lnTo>
                  <a:pt x="1500188" y="1289050"/>
                </a:lnTo>
                <a:lnTo>
                  <a:pt x="1500188" y="1266825"/>
                </a:lnTo>
                <a:close/>
                <a:moveTo>
                  <a:pt x="1500188" y="1047750"/>
                </a:moveTo>
                <a:lnTo>
                  <a:pt x="2676526" y="1047750"/>
                </a:lnTo>
                <a:lnTo>
                  <a:pt x="2676526" y="1068388"/>
                </a:lnTo>
                <a:lnTo>
                  <a:pt x="1500188" y="1068388"/>
                </a:lnTo>
                <a:lnTo>
                  <a:pt x="1500188" y="1047750"/>
                </a:lnTo>
                <a:close/>
                <a:moveTo>
                  <a:pt x="929369" y="969963"/>
                </a:moveTo>
                <a:lnTo>
                  <a:pt x="936399" y="973819"/>
                </a:lnTo>
                <a:lnTo>
                  <a:pt x="942522" y="977674"/>
                </a:lnTo>
                <a:lnTo>
                  <a:pt x="948872" y="981756"/>
                </a:lnTo>
                <a:lnTo>
                  <a:pt x="954315" y="986519"/>
                </a:lnTo>
                <a:lnTo>
                  <a:pt x="959531" y="991281"/>
                </a:lnTo>
                <a:lnTo>
                  <a:pt x="964294" y="995817"/>
                </a:lnTo>
                <a:lnTo>
                  <a:pt x="968829" y="1001033"/>
                </a:lnTo>
                <a:lnTo>
                  <a:pt x="972911" y="1006249"/>
                </a:lnTo>
                <a:lnTo>
                  <a:pt x="976767" y="1011919"/>
                </a:lnTo>
                <a:lnTo>
                  <a:pt x="980395" y="1017588"/>
                </a:lnTo>
                <a:lnTo>
                  <a:pt x="983797" y="1023485"/>
                </a:lnTo>
                <a:lnTo>
                  <a:pt x="986745" y="1029835"/>
                </a:lnTo>
                <a:lnTo>
                  <a:pt x="989467" y="1035958"/>
                </a:lnTo>
                <a:lnTo>
                  <a:pt x="992188" y="1042535"/>
                </a:lnTo>
                <a:lnTo>
                  <a:pt x="994683" y="1049338"/>
                </a:lnTo>
                <a:lnTo>
                  <a:pt x="996724" y="1056368"/>
                </a:lnTo>
                <a:lnTo>
                  <a:pt x="998765" y="1063172"/>
                </a:lnTo>
                <a:lnTo>
                  <a:pt x="1001033" y="1070883"/>
                </a:lnTo>
                <a:lnTo>
                  <a:pt x="1004208" y="1085850"/>
                </a:lnTo>
                <a:lnTo>
                  <a:pt x="1007383" y="1101725"/>
                </a:lnTo>
                <a:lnTo>
                  <a:pt x="1010558" y="1118508"/>
                </a:lnTo>
                <a:lnTo>
                  <a:pt x="1016454" y="1153433"/>
                </a:lnTo>
                <a:lnTo>
                  <a:pt x="1019856" y="1172256"/>
                </a:lnTo>
                <a:lnTo>
                  <a:pt x="1023712" y="1191306"/>
                </a:lnTo>
                <a:lnTo>
                  <a:pt x="1029608" y="1192667"/>
                </a:lnTo>
                <a:lnTo>
                  <a:pt x="1035958" y="1194254"/>
                </a:lnTo>
                <a:lnTo>
                  <a:pt x="1041628" y="1196295"/>
                </a:lnTo>
                <a:lnTo>
                  <a:pt x="1047297" y="1198790"/>
                </a:lnTo>
                <a:lnTo>
                  <a:pt x="1052513" y="1201511"/>
                </a:lnTo>
                <a:lnTo>
                  <a:pt x="1057729" y="1204459"/>
                </a:lnTo>
                <a:lnTo>
                  <a:pt x="1062492" y="1208088"/>
                </a:lnTo>
                <a:lnTo>
                  <a:pt x="1066801" y="1211943"/>
                </a:lnTo>
                <a:lnTo>
                  <a:pt x="1070883" y="1216025"/>
                </a:lnTo>
                <a:lnTo>
                  <a:pt x="1074738" y="1220108"/>
                </a:lnTo>
                <a:lnTo>
                  <a:pt x="1078140" y="1224870"/>
                </a:lnTo>
                <a:lnTo>
                  <a:pt x="1081088" y="1229633"/>
                </a:lnTo>
                <a:lnTo>
                  <a:pt x="1083583" y="1234849"/>
                </a:lnTo>
                <a:lnTo>
                  <a:pt x="1085624" y="1240065"/>
                </a:lnTo>
                <a:lnTo>
                  <a:pt x="1087212" y="1245734"/>
                </a:lnTo>
                <a:lnTo>
                  <a:pt x="1088345" y="1251404"/>
                </a:lnTo>
                <a:lnTo>
                  <a:pt x="1089026" y="1257527"/>
                </a:lnTo>
                <a:lnTo>
                  <a:pt x="1089026" y="1263424"/>
                </a:lnTo>
                <a:lnTo>
                  <a:pt x="1088572" y="1270000"/>
                </a:lnTo>
                <a:lnTo>
                  <a:pt x="1087438" y="1276124"/>
                </a:lnTo>
                <a:lnTo>
                  <a:pt x="1085624" y="1282927"/>
                </a:lnTo>
                <a:lnTo>
                  <a:pt x="1083356" y="1289277"/>
                </a:lnTo>
                <a:lnTo>
                  <a:pt x="1080635" y="1296081"/>
                </a:lnTo>
                <a:lnTo>
                  <a:pt x="1077006" y="1303111"/>
                </a:lnTo>
                <a:lnTo>
                  <a:pt x="1072470" y="1310141"/>
                </a:lnTo>
                <a:lnTo>
                  <a:pt x="1067481" y="1317172"/>
                </a:lnTo>
                <a:lnTo>
                  <a:pt x="1061585" y="1324202"/>
                </a:lnTo>
                <a:lnTo>
                  <a:pt x="1055235" y="1331006"/>
                </a:lnTo>
                <a:lnTo>
                  <a:pt x="1047751" y="1338036"/>
                </a:lnTo>
                <a:lnTo>
                  <a:pt x="1039587" y="1345293"/>
                </a:lnTo>
                <a:lnTo>
                  <a:pt x="1030742" y="1352324"/>
                </a:lnTo>
                <a:lnTo>
                  <a:pt x="1020990" y="1359354"/>
                </a:lnTo>
                <a:lnTo>
                  <a:pt x="1018269" y="1372281"/>
                </a:lnTo>
                <a:lnTo>
                  <a:pt x="1015094" y="1385208"/>
                </a:lnTo>
                <a:lnTo>
                  <a:pt x="1011919" y="1398361"/>
                </a:lnTo>
                <a:lnTo>
                  <a:pt x="1007836" y="1411061"/>
                </a:lnTo>
                <a:lnTo>
                  <a:pt x="1003754" y="1423761"/>
                </a:lnTo>
                <a:lnTo>
                  <a:pt x="999445" y="1436008"/>
                </a:lnTo>
                <a:lnTo>
                  <a:pt x="994456" y="1448254"/>
                </a:lnTo>
                <a:lnTo>
                  <a:pt x="989240" y="1460274"/>
                </a:lnTo>
                <a:lnTo>
                  <a:pt x="983570" y="1472066"/>
                </a:lnTo>
                <a:lnTo>
                  <a:pt x="977901" y="1483633"/>
                </a:lnTo>
                <a:lnTo>
                  <a:pt x="971551" y="1494745"/>
                </a:lnTo>
                <a:lnTo>
                  <a:pt x="964974" y="1505858"/>
                </a:lnTo>
                <a:lnTo>
                  <a:pt x="958170" y="1516516"/>
                </a:lnTo>
                <a:lnTo>
                  <a:pt x="950913" y="1526722"/>
                </a:lnTo>
                <a:lnTo>
                  <a:pt x="943429" y="1536700"/>
                </a:lnTo>
                <a:lnTo>
                  <a:pt x="935492" y="1546225"/>
                </a:lnTo>
                <a:lnTo>
                  <a:pt x="927554" y="1555297"/>
                </a:lnTo>
                <a:lnTo>
                  <a:pt x="919163" y="1564141"/>
                </a:lnTo>
                <a:lnTo>
                  <a:pt x="910772" y="1572533"/>
                </a:lnTo>
                <a:lnTo>
                  <a:pt x="901701" y="1580243"/>
                </a:lnTo>
                <a:lnTo>
                  <a:pt x="892629" y="1587500"/>
                </a:lnTo>
                <a:lnTo>
                  <a:pt x="883331" y="1594531"/>
                </a:lnTo>
                <a:lnTo>
                  <a:pt x="873352" y="1600881"/>
                </a:lnTo>
                <a:lnTo>
                  <a:pt x="863601" y="1606550"/>
                </a:lnTo>
                <a:lnTo>
                  <a:pt x="858385" y="1609272"/>
                </a:lnTo>
                <a:lnTo>
                  <a:pt x="853169" y="1611766"/>
                </a:lnTo>
                <a:lnTo>
                  <a:pt x="847952" y="1614261"/>
                </a:lnTo>
                <a:lnTo>
                  <a:pt x="842736" y="1616302"/>
                </a:lnTo>
                <a:lnTo>
                  <a:pt x="837520" y="1618343"/>
                </a:lnTo>
                <a:lnTo>
                  <a:pt x="832077" y="1620384"/>
                </a:lnTo>
                <a:lnTo>
                  <a:pt x="826635" y="1621972"/>
                </a:lnTo>
                <a:lnTo>
                  <a:pt x="821192" y="1623786"/>
                </a:lnTo>
                <a:lnTo>
                  <a:pt x="815749" y="1625147"/>
                </a:lnTo>
                <a:lnTo>
                  <a:pt x="810079" y="1626508"/>
                </a:lnTo>
                <a:lnTo>
                  <a:pt x="804410" y="1627415"/>
                </a:lnTo>
                <a:lnTo>
                  <a:pt x="798740" y="1628549"/>
                </a:lnTo>
                <a:lnTo>
                  <a:pt x="793070" y="1629229"/>
                </a:lnTo>
                <a:lnTo>
                  <a:pt x="787401" y="1629909"/>
                </a:lnTo>
                <a:lnTo>
                  <a:pt x="781277" y="1630363"/>
                </a:lnTo>
                <a:lnTo>
                  <a:pt x="775381" y="1630363"/>
                </a:lnTo>
                <a:lnTo>
                  <a:pt x="769711" y="1630363"/>
                </a:lnTo>
                <a:lnTo>
                  <a:pt x="763815" y="1629909"/>
                </a:lnTo>
                <a:lnTo>
                  <a:pt x="757918" y="1629229"/>
                </a:lnTo>
                <a:lnTo>
                  <a:pt x="752249" y="1628549"/>
                </a:lnTo>
                <a:lnTo>
                  <a:pt x="746579" y="1627415"/>
                </a:lnTo>
                <a:lnTo>
                  <a:pt x="740910" y="1626508"/>
                </a:lnTo>
                <a:lnTo>
                  <a:pt x="735240" y="1625147"/>
                </a:lnTo>
                <a:lnTo>
                  <a:pt x="729797" y="1623786"/>
                </a:lnTo>
                <a:lnTo>
                  <a:pt x="724354" y="1621972"/>
                </a:lnTo>
                <a:lnTo>
                  <a:pt x="718911" y="1620384"/>
                </a:lnTo>
                <a:lnTo>
                  <a:pt x="713468" y="1618343"/>
                </a:lnTo>
                <a:lnTo>
                  <a:pt x="708252" y="1616302"/>
                </a:lnTo>
                <a:lnTo>
                  <a:pt x="703036" y="1614261"/>
                </a:lnTo>
                <a:lnTo>
                  <a:pt x="697820" y="1611766"/>
                </a:lnTo>
                <a:lnTo>
                  <a:pt x="692604" y="1609272"/>
                </a:lnTo>
                <a:lnTo>
                  <a:pt x="687388" y="1606550"/>
                </a:lnTo>
                <a:lnTo>
                  <a:pt x="677636" y="1600881"/>
                </a:lnTo>
                <a:lnTo>
                  <a:pt x="668111" y="1594531"/>
                </a:lnTo>
                <a:lnTo>
                  <a:pt x="658359" y="1587500"/>
                </a:lnTo>
                <a:lnTo>
                  <a:pt x="649288" y="1580243"/>
                </a:lnTo>
                <a:lnTo>
                  <a:pt x="640217" y="1572533"/>
                </a:lnTo>
                <a:lnTo>
                  <a:pt x="631826" y="1564141"/>
                </a:lnTo>
                <a:lnTo>
                  <a:pt x="623434" y="1555297"/>
                </a:lnTo>
                <a:lnTo>
                  <a:pt x="615497" y="1546225"/>
                </a:lnTo>
                <a:lnTo>
                  <a:pt x="607559" y="1536700"/>
                </a:lnTo>
                <a:lnTo>
                  <a:pt x="600075" y="1526722"/>
                </a:lnTo>
                <a:lnTo>
                  <a:pt x="592818" y="1516516"/>
                </a:lnTo>
                <a:lnTo>
                  <a:pt x="586015" y="1505858"/>
                </a:lnTo>
                <a:lnTo>
                  <a:pt x="579665" y="1494745"/>
                </a:lnTo>
                <a:lnTo>
                  <a:pt x="573315" y="1483633"/>
                </a:lnTo>
                <a:lnTo>
                  <a:pt x="567418" y="1472066"/>
                </a:lnTo>
                <a:lnTo>
                  <a:pt x="561975" y="1460274"/>
                </a:lnTo>
                <a:lnTo>
                  <a:pt x="556533" y="1448254"/>
                </a:lnTo>
                <a:lnTo>
                  <a:pt x="551997" y="1436008"/>
                </a:lnTo>
                <a:lnTo>
                  <a:pt x="547234" y="1423761"/>
                </a:lnTo>
                <a:lnTo>
                  <a:pt x="543152" y="1411061"/>
                </a:lnTo>
                <a:lnTo>
                  <a:pt x="539524" y="1398361"/>
                </a:lnTo>
                <a:lnTo>
                  <a:pt x="535895" y="1385208"/>
                </a:lnTo>
                <a:lnTo>
                  <a:pt x="532947" y="1372281"/>
                </a:lnTo>
                <a:lnTo>
                  <a:pt x="529999" y="1359354"/>
                </a:lnTo>
                <a:lnTo>
                  <a:pt x="520247" y="1352324"/>
                </a:lnTo>
                <a:lnTo>
                  <a:pt x="511402" y="1345293"/>
                </a:lnTo>
                <a:lnTo>
                  <a:pt x="503238" y="1338036"/>
                </a:lnTo>
                <a:lnTo>
                  <a:pt x="495981" y="1331006"/>
                </a:lnTo>
                <a:lnTo>
                  <a:pt x="489404" y="1324202"/>
                </a:lnTo>
                <a:lnTo>
                  <a:pt x="483734" y="1317172"/>
                </a:lnTo>
                <a:lnTo>
                  <a:pt x="478518" y="1310141"/>
                </a:lnTo>
                <a:lnTo>
                  <a:pt x="474209" y="1303111"/>
                </a:lnTo>
                <a:lnTo>
                  <a:pt x="470581" y="1296081"/>
                </a:lnTo>
                <a:lnTo>
                  <a:pt x="467633" y="1289277"/>
                </a:lnTo>
                <a:lnTo>
                  <a:pt x="465365" y="1282927"/>
                </a:lnTo>
                <a:lnTo>
                  <a:pt x="463550" y="1276124"/>
                </a:lnTo>
                <a:lnTo>
                  <a:pt x="462416" y="1270000"/>
                </a:lnTo>
                <a:lnTo>
                  <a:pt x="461963" y="1263424"/>
                </a:lnTo>
                <a:lnTo>
                  <a:pt x="462190" y="1257527"/>
                </a:lnTo>
                <a:lnTo>
                  <a:pt x="462643" y="1251404"/>
                </a:lnTo>
                <a:lnTo>
                  <a:pt x="463777" y="1245734"/>
                </a:lnTo>
                <a:lnTo>
                  <a:pt x="465591" y="1240065"/>
                </a:lnTo>
                <a:lnTo>
                  <a:pt x="467633" y="1234849"/>
                </a:lnTo>
                <a:lnTo>
                  <a:pt x="469900" y="1229633"/>
                </a:lnTo>
                <a:lnTo>
                  <a:pt x="473075" y="1224870"/>
                </a:lnTo>
                <a:lnTo>
                  <a:pt x="476477" y="1220108"/>
                </a:lnTo>
                <a:lnTo>
                  <a:pt x="480106" y="1216025"/>
                </a:lnTo>
                <a:lnTo>
                  <a:pt x="484188" y="1211943"/>
                </a:lnTo>
                <a:lnTo>
                  <a:pt x="488724" y="1208088"/>
                </a:lnTo>
                <a:lnTo>
                  <a:pt x="493486" y="1204459"/>
                </a:lnTo>
                <a:lnTo>
                  <a:pt x="498475" y="1201511"/>
                </a:lnTo>
                <a:lnTo>
                  <a:pt x="503918" y="1198790"/>
                </a:lnTo>
                <a:lnTo>
                  <a:pt x="509361" y="1196295"/>
                </a:lnTo>
                <a:lnTo>
                  <a:pt x="515258" y="1194254"/>
                </a:lnTo>
                <a:lnTo>
                  <a:pt x="521381" y="1192667"/>
                </a:lnTo>
                <a:lnTo>
                  <a:pt x="527504" y="1191306"/>
                </a:lnTo>
                <a:lnTo>
                  <a:pt x="529999" y="1178606"/>
                </a:lnTo>
                <a:lnTo>
                  <a:pt x="532493" y="1166133"/>
                </a:lnTo>
                <a:lnTo>
                  <a:pt x="536575" y="1142093"/>
                </a:lnTo>
                <a:lnTo>
                  <a:pt x="540431" y="1118961"/>
                </a:lnTo>
                <a:lnTo>
                  <a:pt x="544513" y="1097190"/>
                </a:lnTo>
                <a:lnTo>
                  <a:pt x="546781" y="1086531"/>
                </a:lnTo>
                <a:lnTo>
                  <a:pt x="548822" y="1076552"/>
                </a:lnTo>
                <a:lnTo>
                  <a:pt x="551317" y="1066574"/>
                </a:lnTo>
                <a:lnTo>
                  <a:pt x="554038" y="1057275"/>
                </a:lnTo>
                <a:lnTo>
                  <a:pt x="556759" y="1048204"/>
                </a:lnTo>
                <a:lnTo>
                  <a:pt x="560161" y="1039360"/>
                </a:lnTo>
                <a:lnTo>
                  <a:pt x="563790" y="1030742"/>
                </a:lnTo>
                <a:lnTo>
                  <a:pt x="567645" y="1022804"/>
                </a:lnTo>
                <a:lnTo>
                  <a:pt x="575809" y="1025299"/>
                </a:lnTo>
                <a:lnTo>
                  <a:pt x="586695" y="1028701"/>
                </a:lnTo>
                <a:lnTo>
                  <a:pt x="600075" y="1032330"/>
                </a:lnTo>
                <a:lnTo>
                  <a:pt x="607786" y="1034144"/>
                </a:lnTo>
                <a:lnTo>
                  <a:pt x="615950" y="1035958"/>
                </a:lnTo>
                <a:lnTo>
                  <a:pt x="625022" y="1037772"/>
                </a:lnTo>
                <a:lnTo>
                  <a:pt x="634320" y="1039360"/>
                </a:lnTo>
                <a:lnTo>
                  <a:pt x="644072" y="1040947"/>
                </a:lnTo>
                <a:lnTo>
                  <a:pt x="654731" y="1042308"/>
                </a:lnTo>
                <a:lnTo>
                  <a:pt x="665617" y="1043215"/>
                </a:lnTo>
                <a:lnTo>
                  <a:pt x="676956" y="1044122"/>
                </a:lnTo>
                <a:lnTo>
                  <a:pt x="688749" y="1044576"/>
                </a:lnTo>
                <a:lnTo>
                  <a:pt x="700995" y="1044576"/>
                </a:lnTo>
                <a:lnTo>
                  <a:pt x="713468" y="1044576"/>
                </a:lnTo>
                <a:lnTo>
                  <a:pt x="726395" y="1043896"/>
                </a:lnTo>
                <a:lnTo>
                  <a:pt x="739549" y="1042762"/>
                </a:lnTo>
                <a:lnTo>
                  <a:pt x="753156" y="1041174"/>
                </a:lnTo>
                <a:lnTo>
                  <a:pt x="766763" y="1039133"/>
                </a:lnTo>
                <a:lnTo>
                  <a:pt x="780824" y="1036185"/>
                </a:lnTo>
                <a:lnTo>
                  <a:pt x="795111" y="1033010"/>
                </a:lnTo>
                <a:lnTo>
                  <a:pt x="809626" y="1028928"/>
                </a:lnTo>
                <a:lnTo>
                  <a:pt x="816883" y="1026887"/>
                </a:lnTo>
                <a:lnTo>
                  <a:pt x="824140" y="1024619"/>
                </a:lnTo>
                <a:lnTo>
                  <a:pt x="831624" y="1022124"/>
                </a:lnTo>
                <a:lnTo>
                  <a:pt x="838881" y="1019176"/>
                </a:lnTo>
                <a:lnTo>
                  <a:pt x="846365" y="1016228"/>
                </a:lnTo>
                <a:lnTo>
                  <a:pt x="853849" y="1013280"/>
                </a:lnTo>
                <a:lnTo>
                  <a:pt x="861560" y="1009878"/>
                </a:lnTo>
                <a:lnTo>
                  <a:pt x="869044" y="1006249"/>
                </a:lnTo>
                <a:lnTo>
                  <a:pt x="876527" y="1002621"/>
                </a:lnTo>
                <a:lnTo>
                  <a:pt x="884011" y="998538"/>
                </a:lnTo>
                <a:lnTo>
                  <a:pt x="891495" y="994230"/>
                </a:lnTo>
                <a:lnTo>
                  <a:pt x="898979" y="989921"/>
                </a:lnTo>
                <a:lnTo>
                  <a:pt x="906463" y="985158"/>
                </a:lnTo>
                <a:lnTo>
                  <a:pt x="914401" y="980622"/>
                </a:lnTo>
                <a:lnTo>
                  <a:pt x="921885" y="975406"/>
                </a:lnTo>
                <a:lnTo>
                  <a:pt x="929369" y="969963"/>
                </a:lnTo>
                <a:close/>
                <a:moveTo>
                  <a:pt x="774700" y="801688"/>
                </a:moveTo>
                <a:lnTo>
                  <a:pt x="790563" y="802369"/>
                </a:lnTo>
                <a:lnTo>
                  <a:pt x="805746" y="803050"/>
                </a:lnTo>
                <a:lnTo>
                  <a:pt x="820702" y="804638"/>
                </a:lnTo>
                <a:lnTo>
                  <a:pt x="835205" y="806681"/>
                </a:lnTo>
                <a:lnTo>
                  <a:pt x="849255" y="809177"/>
                </a:lnTo>
                <a:lnTo>
                  <a:pt x="863079" y="812353"/>
                </a:lnTo>
                <a:lnTo>
                  <a:pt x="875996" y="815757"/>
                </a:lnTo>
                <a:lnTo>
                  <a:pt x="882567" y="817799"/>
                </a:lnTo>
                <a:lnTo>
                  <a:pt x="888459" y="819842"/>
                </a:lnTo>
                <a:lnTo>
                  <a:pt x="894578" y="822111"/>
                </a:lnTo>
                <a:lnTo>
                  <a:pt x="900243" y="824380"/>
                </a:lnTo>
                <a:lnTo>
                  <a:pt x="906135" y="826649"/>
                </a:lnTo>
                <a:lnTo>
                  <a:pt x="911574" y="829372"/>
                </a:lnTo>
                <a:lnTo>
                  <a:pt x="916559" y="831868"/>
                </a:lnTo>
                <a:lnTo>
                  <a:pt x="921771" y="834818"/>
                </a:lnTo>
                <a:lnTo>
                  <a:pt x="926757" y="837314"/>
                </a:lnTo>
                <a:lnTo>
                  <a:pt x="931516" y="840491"/>
                </a:lnTo>
                <a:lnTo>
                  <a:pt x="935821" y="843214"/>
                </a:lnTo>
                <a:lnTo>
                  <a:pt x="940127" y="846391"/>
                </a:lnTo>
                <a:lnTo>
                  <a:pt x="944206" y="849568"/>
                </a:lnTo>
                <a:lnTo>
                  <a:pt x="948058" y="852518"/>
                </a:lnTo>
                <a:lnTo>
                  <a:pt x="951684" y="855921"/>
                </a:lnTo>
                <a:lnTo>
                  <a:pt x="955083" y="859325"/>
                </a:lnTo>
                <a:lnTo>
                  <a:pt x="958029" y="862956"/>
                </a:lnTo>
                <a:lnTo>
                  <a:pt x="960975" y="866359"/>
                </a:lnTo>
                <a:lnTo>
                  <a:pt x="966867" y="866586"/>
                </a:lnTo>
                <a:lnTo>
                  <a:pt x="972986" y="867494"/>
                </a:lnTo>
                <a:lnTo>
                  <a:pt x="978651" y="868402"/>
                </a:lnTo>
                <a:lnTo>
                  <a:pt x="984090" y="869990"/>
                </a:lnTo>
                <a:lnTo>
                  <a:pt x="989302" y="871579"/>
                </a:lnTo>
                <a:lnTo>
                  <a:pt x="994287" y="873621"/>
                </a:lnTo>
                <a:lnTo>
                  <a:pt x="999273" y="876117"/>
                </a:lnTo>
                <a:lnTo>
                  <a:pt x="1003805" y="878840"/>
                </a:lnTo>
                <a:lnTo>
                  <a:pt x="1008337" y="882017"/>
                </a:lnTo>
                <a:lnTo>
                  <a:pt x="1012416" y="885194"/>
                </a:lnTo>
                <a:lnTo>
                  <a:pt x="1016722" y="888824"/>
                </a:lnTo>
                <a:lnTo>
                  <a:pt x="1020574" y="892909"/>
                </a:lnTo>
                <a:lnTo>
                  <a:pt x="1024200" y="896993"/>
                </a:lnTo>
                <a:lnTo>
                  <a:pt x="1027599" y="901078"/>
                </a:lnTo>
                <a:lnTo>
                  <a:pt x="1030999" y="905843"/>
                </a:lnTo>
                <a:lnTo>
                  <a:pt x="1034171" y="910835"/>
                </a:lnTo>
                <a:lnTo>
                  <a:pt x="1037117" y="915600"/>
                </a:lnTo>
                <a:lnTo>
                  <a:pt x="1040063" y="921046"/>
                </a:lnTo>
                <a:lnTo>
                  <a:pt x="1042556" y="926492"/>
                </a:lnTo>
                <a:lnTo>
                  <a:pt x="1045048" y="931938"/>
                </a:lnTo>
                <a:lnTo>
                  <a:pt x="1047541" y="938065"/>
                </a:lnTo>
                <a:lnTo>
                  <a:pt x="1049807" y="943965"/>
                </a:lnTo>
                <a:lnTo>
                  <a:pt x="1051847" y="949865"/>
                </a:lnTo>
                <a:lnTo>
                  <a:pt x="1053886" y="956218"/>
                </a:lnTo>
                <a:lnTo>
                  <a:pt x="1055699" y="962572"/>
                </a:lnTo>
                <a:lnTo>
                  <a:pt x="1057286" y="969153"/>
                </a:lnTo>
                <a:lnTo>
                  <a:pt x="1060458" y="982314"/>
                </a:lnTo>
                <a:lnTo>
                  <a:pt x="1062724" y="996156"/>
                </a:lnTo>
                <a:lnTo>
                  <a:pt x="1064764" y="1009997"/>
                </a:lnTo>
                <a:lnTo>
                  <a:pt x="1066577" y="1024066"/>
                </a:lnTo>
                <a:lnTo>
                  <a:pt x="1067936" y="1038362"/>
                </a:lnTo>
                <a:lnTo>
                  <a:pt x="1069069" y="1052430"/>
                </a:lnTo>
                <a:lnTo>
                  <a:pt x="1069523" y="1066499"/>
                </a:lnTo>
                <a:lnTo>
                  <a:pt x="1069749" y="1080341"/>
                </a:lnTo>
                <a:lnTo>
                  <a:pt x="1069976" y="1093956"/>
                </a:lnTo>
                <a:lnTo>
                  <a:pt x="1069749" y="1107117"/>
                </a:lnTo>
                <a:lnTo>
                  <a:pt x="1069523" y="1120051"/>
                </a:lnTo>
                <a:lnTo>
                  <a:pt x="1069069" y="1132305"/>
                </a:lnTo>
                <a:lnTo>
                  <a:pt x="1068390" y="1143878"/>
                </a:lnTo>
                <a:lnTo>
                  <a:pt x="1067030" y="1165208"/>
                </a:lnTo>
                <a:lnTo>
                  <a:pt x="1065444" y="1182907"/>
                </a:lnTo>
                <a:lnTo>
                  <a:pt x="1064084" y="1196295"/>
                </a:lnTo>
                <a:lnTo>
                  <a:pt x="1056832" y="1192665"/>
                </a:lnTo>
                <a:lnTo>
                  <a:pt x="1053207" y="1191076"/>
                </a:lnTo>
                <a:lnTo>
                  <a:pt x="1049581" y="1189715"/>
                </a:lnTo>
                <a:lnTo>
                  <a:pt x="1045728" y="1188353"/>
                </a:lnTo>
                <a:lnTo>
                  <a:pt x="1041876" y="1187219"/>
                </a:lnTo>
                <a:lnTo>
                  <a:pt x="1037570" y="1186311"/>
                </a:lnTo>
                <a:lnTo>
                  <a:pt x="1033491" y="1185403"/>
                </a:lnTo>
                <a:lnTo>
                  <a:pt x="1027826" y="1146147"/>
                </a:lnTo>
                <a:lnTo>
                  <a:pt x="1024880" y="1127086"/>
                </a:lnTo>
                <a:lnTo>
                  <a:pt x="1021934" y="1109159"/>
                </a:lnTo>
                <a:lnTo>
                  <a:pt x="1018761" y="1091914"/>
                </a:lnTo>
                <a:lnTo>
                  <a:pt x="1015136" y="1075122"/>
                </a:lnTo>
                <a:lnTo>
                  <a:pt x="1013096" y="1067180"/>
                </a:lnTo>
                <a:lnTo>
                  <a:pt x="1010603" y="1059465"/>
                </a:lnTo>
                <a:lnTo>
                  <a:pt x="1008337" y="1051523"/>
                </a:lnTo>
                <a:lnTo>
                  <a:pt x="1006071" y="1044262"/>
                </a:lnTo>
                <a:lnTo>
                  <a:pt x="1003125" y="1037000"/>
                </a:lnTo>
                <a:lnTo>
                  <a:pt x="1000406" y="1029966"/>
                </a:lnTo>
                <a:lnTo>
                  <a:pt x="997233" y="1023159"/>
                </a:lnTo>
                <a:lnTo>
                  <a:pt x="994061" y="1016578"/>
                </a:lnTo>
                <a:lnTo>
                  <a:pt x="990435" y="1009997"/>
                </a:lnTo>
                <a:lnTo>
                  <a:pt x="986583" y="1003871"/>
                </a:lnTo>
                <a:lnTo>
                  <a:pt x="982504" y="997971"/>
                </a:lnTo>
                <a:lnTo>
                  <a:pt x="977971" y="992298"/>
                </a:lnTo>
                <a:lnTo>
                  <a:pt x="973439" y="986852"/>
                </a:lnTo>
                <a:lnTo>
                  <a:pt x="968454" y="981406"/>
                </a:lnTo>
                <a:lnTo>
                  <a:pt x="963241" y="976414"/>
                </a:lnTo>
                <a:lnTo>
                  <a:pt x="957576" y="971422"/>
                </a:lnTo>
                <a:lnTo>
                  <a:pt x="951458" y="966657"/>
                </a:lnTo>
                <a:lnTo>
                  <a:pt x="945112" y="962345"/>
                </a:lnTo>
                <a:lnTo>
                  <a:pt x="938087" y="958261"/>
                </a:lnTo>
                <a:lnTo>
                  <a:pt x="931063" y="954403"/>
                </a:lnTo>
                <a:lnTo>
                  <a:pt x="923131" y="960076"/>
                </a:lnTo>
                <a:lnTo>
                  <a:pt x="915426" y="965295"/>
                </a:lnTo>
                <a:lnTo>
                  <a:pt x="907268" y="970287"/>
                </a:lnTo>
                <a:lnTo>
                  <a:pt x="899563" y="975052"/>
                </a:lnTo>
                <a:lnTo>
                  <a:pt x="891632" y="979818"/>
                </a:lnTo>
                <a:lnTo>
                  <a:pt x="883701" y="984129"/>
                </a:lnTo>
                <a:lnTo>
                  <a:pt x="875996" y="988213"/>
                </a:lnTo>
                <a:lnTo>
                  <a:pt x="868291" y="992298"/>
                </a:lnTo>
                <a:lnTo>
                  <a:pt x="860359" y="995929"/>
                </a:lnTo>
                <a:lnTo>
                  <a:pt x="852655" y="999559"/>
                </a:lnTo>
                <a:lnTo>
                  <a:pt x="844950" y="1002509"/>
                </a:lnTo>
                <a:lnTo>
                  <a:pt x="837018" y="1005686"/>
                </a:lnTo>
                <a:lnTo>
                  <a:pt x="829314" y="1008636"/>
                </a:lnTo>
                <a:lnTo>
                  <a:pt x="821835" y="1011359"/>
                </a:lnTo>
                <a:lnTo>
                  <a:pt x="814357" y="1013628"/>
                </a:lnTo>
                <a:lnTo>
                  <a:pt x="806879" y="1016124"/>
                </a:lnTo>
                <a:lnTo>
                  <a:pt x="791696" y="1020209"/>
                </a:lnTo>
                <a:lnTo>
                  <a:pt x="776966" y="1023612"/>
                </a:lnTo>
                <a:lnTo>
                  <a:pt x="762690" y="1026335"/>
                </a:lnTo>
                <a:lnTo>
                  <a:pt x="748413" y="1028832"/>
                </a:lnTo>
                <a:lnTo>
                  <a:pt x="734590" y="1030420"/>
                </a:lnTo>
                <a:lnTo>
                  <a:pt x="720993" y="1031328"/>
                </a:lnTo>
                <a:lnTo>
                  <a:pt x="707849" y="1032235"/>
                </a:lnTo>
                <a:lnTo>
                  <a:pt x="694932" y="1032462"/>
                </a:lnTo>
                <a:lnTo>
                  <a:pt x="682469" y="1032235"/>
                </a:lnTo>
                <a:lnTo>
                  <a:pt x="670232" y="1031555"/>
                </a:lnTo>
                <a:lnTo>
                  <a:pt x="658675" y="1030874"/>
                </a:lnTo>
                <a:lnTo>
                  <a:pt x="647570" y="1029739"/>
                </a:lnTo>
                <a:lnTo>
                  <a:pt x="636920" y="1028605"/>
                </a:lnTo>
                <a:lnTo>
                  <a:pt x="626496" y="1027016"/>
                </a:lnTo>
                <a:lnTo>
                  <a:pt x="616978" y="1025201"/>
                </a:lnTo>
                <a:lnTo>
                  <a:pt x="607913" y="1023385"/>
                </a:lnTo>
                <a:lnTo>
                  <a:pt x="599302" y="1021570"/>
                </a:lnTo>
                <a:lnTo>
                  <a:pt x="591597" y="1019755"/>
                </a:lnTo>
                <a:lnTo>
                  <a:pt x="577547" y="1015897"/>
                </a:lnTo>
                <a:lnTo>
                  <a:pt x="566443" y="1012267"/>
                </a:lnTo>
                <a:lnTo>
                  <a:pt x="558059" y="1009317"/>
                </a:lnTo>
                <a:lnTo>
                  <a:pt x="553980" y="1017940"/>
                </a:lnTo>
                <a:lnTo>
                  <a:pt x="550127" y="1026789"/>
                </a:lnTo>
                <a:lnTo>
                  <a:pt x="546728" y="1035866"/>
                </a:lnTo>
                <a:lnTo>
                  <a:pt x="543782" y="1045396"/>
                </a:lnTo>
                <a:lnTo>
                  <a:pt x="541063" y="1055607"/>
                </a:lnTo>
                <a:lnTo>
                  <a:pt x="538343" y="1065591"/>
                </a:lnTo>
                <a:lnTo>
                  <a:pt x="536077" y="1076257"/>
                </a:lnTo>
                <a:lnTo>
                  <a:pt x="533811" y="1087148"/>
                </a:lnTo>
                <a:lnTo>
                  <a:pt x="529505" y="1110067"/>
                </a:lnTo>
                <a:lnTo>
                  <a:pt x="525653" y="1133893"/>
                </a:lnTo>
                <a:lnTo>
                  <a:pt x="521347" y="1159081"/>
                </a:lnTo>
                <a:lnTo>
                  <a:pt x="518628" y="1172242"/>
                </a:lnTo>
                <a:lnTo>
                  <a:pt x="516135" y="1185403"/>
                </a:lnTo>
                <a:lnTo>
                  <a:pt x="512056" y="1186311"/>
                </a:lnTo>
                <a:lnTo>
                  <a:pt x="507751" y="1187219"/>
                </a:lnTo>
                <a:lnTo>
                  <a:pt x="503672" y="1188580"/>
                </a:lnTo>
                <a:lnTo>
                  <a:pt x="499819" y="1189942"/>
                </a:lnTo>
                <a:lnTo>
                  <a:pt x="495967" y="1191530"/>
                </a:lnTo>
                <a:lnTo>
                  <a:pt x="492341" y="1192891"/>
                </a:lnTo>
                <a:lnTo>
                  <a:pt x="488715" y="1195161"/>
                </a:lnTo>
                <a:lnTo>
                  <a:pt x="485089" y="1196976"/>
                </a:lnTo>
                <a:lnTo>
                  <a:pt x="482823" y="1181546"/>
                </a:lnTo>
                <a:lnTo>
                  <a:pt x="481464" y="1172015"/>
                </a:lnTo>
                <a:lnTo>
                  <a:pt x="480331" y="1161123"/>
                </a:lnTo>
                <a:lnTo>
                  <a:pt x="479424" y="1148870"/>
                </a:lnTo>
                <a:lnTo>
                  <a:pt x="478518" y="1135935"/>
                </a:lnTo>
                <a:lnTo>
                  <a:pt x="478064" y="1121867"/>
                </a:lnTo>
                <a:lnTo>
                  <a:pt x="477838" y="1107344"/>
                </a:lnTo>
                <a:lnTo>
                  <a:pt x="478064" y="1092141"/>
                </a:lnTo>
                <a:lnTo>
                  <a:pt x="478744" y="1076030"/>
                </a:lnTo>
                <a:lnTo>
                  <a:pt x="480104" y="1059692"/>
                </a:lnTo>
                <a:lnTo>
                  <a:pt x="481237" y="1051296"/>
                </a:lnTo>
                <a:lnTo>
                  <a:pt x="482144" y="1043127"/>
                </a:lnTo>
                <a:lnTo>
                  <a:pt x="483503" y="1034504"/>
                </a:lnTo>
                <a:lnTo>
                  <a:pt x="484863" y="1025882"/>
                </a:lnTo>
                <a:lnTo>
                  <a:pt x="486676" y="1017259"/>
                </a:lnTo>
                <a:lnTo>
                  <a:pt x="488489" y="1008863"/>
                </a:lnTo>
                <a:lnTo>
                  <a:pt x="490528" y="1000240"/>
                </a:lnTo>
                <a:lnTo>
                  <a:pt x="492794" y="991617"/>
                </a:lnTo>
                <a:lnTo>
                  <a:pt x="495514" y="983221"/>
                </a:lnTo>
                <a:lnTo>
                  <a:pt x="498233" y="974599"/>
                </a:lnTo>
                <a:lnTo>
                  <a:pt x="501406" y="966203"/>
                </a:lnTo>
                <a:lnTo>
                  <a:pt x="504578" y="957580"/>
                </a:lnTo>
                <a:lnTo>
                  <a:pt x="508204" y="949411"/>
                </a:lnTo>
                <a:lnTo>
                  <a:pt x="512056" y="941242"/>
                </a:lnTo>
                <a:lnTo>
                  <a:pt x="516362" y="933073"/>
                </a:lnTo>
                <a:lnTo>
                  <a:pt x="520894" y="924904"/>
                </a:lnTo>
                <a:lnTo>
                  <a:pt x="525653" y="917189"/>
                </a:lnTo>
                <a:lnTo>
                  <a:pt x="530639" y="909474"/>
                </a:lnTo>
                <a:lnTo>
                  <a:pt x="536077" y="901985"/>
                </a:lnTo>
                <a:lnTo>
                  <a:pt x="541969" y="894270"/>
                </a:lnTo>
                <a:lnTo>
                  <a:pt x="548314" y="887009"/>
                </a:lnTo>
                <a:lnTo>
                  <a:pt x="554659" y="880201"/>
                </a:lnTo>
                <a:lnTo>
                  <a:pt x="561458" y="873394"/>
                </a:lnTo>
                <a:lnTo>
                  <a:pt x="568709" y="866813"/>
                </a:lnTo>
                <a:lnTo>
                  <a:pt x="576414" y="860460"/>
                </a:lnTo>
                <a:lnTo>
                  <a:pt x="584572" y="854333"/>
                </a:lnTo>
                <a:lnTo>
                  <a:pt x="592730" y="848433"/>
                </a:lnTo>
                <a:lnTo>
                  <a:pt x="601795" y="842987"/>
                </a:lnTo>
                <a:lnTo>
                  <a:pt x="611313" y="837541"/>
                </a:lnTo>
                <a:lnTo>
                  <a:pt x="620830" y="832549"/>
                </a:lnTo>
                <a:lnTo>
                  <a:pt x="630801" y="828011"/>
                </a:lnTo>
                <a:lnTo>
                  <a:pt x="641452" y="823926"/>
                </a:lnTo>
                <a:lnTo>
                  <a:pt x="652783" y="819615"/>
                </a:lnTo>
                <a:lnTo>
                  <a:pt x="664340" y="815984"/>
                </a:lnTo>
                <a:lnTo>
                  <a:pt x="676350" y="812807"/>
                </a:lnTo>
                <a:lnTo>
                  <a:pt x="689041" y="810084"/>
                </a:lnTo>
                <a:lnTo>
                  <a:pt x="701957" y="807815"/>
                </a:lnTo>
                <a:lnTo>
                  <a:pt x="715328" y="805546"/>
                </a:lnTo>
                <a:lnTo>
                  <a:pt x="729378" y="804184"/>
                </a:lnTo>
                <a:lnTo>
                  <a:pt x="744107" y="802823"/>
                </a:lnTo>
                <a:lnTo>
                  <a:pt x="759064" y="801915"/>
                </a:lnTo>
                <a:lnTo>
                  <a:pt x="774700" y="801688"/>
                </a:lnTo>
                <a:close/>
                <a:moveTo>
                  <a:pt x="44000" y="736683"/>
                </a:moveTo>
                <a:lnTo>
                  <a:pt x="44000" y="2267412"/>
                </a:lnTo>
                <a:lnTo>
                  <a:pt x="2830736" y="2267412"/>
                </a:lnTo>
                <a:lnTo>
                  <a:pt x="2830736" y="736683"/>
                </a:lnTo>
                <a:lnTo>
                  <a:pt x="44000" y="736683"/>
                </a:lnTo>
                <a:close/>
                <a:moveTo>
                  <a:pt x="1266245" y="538738"/>
                </a:moveTo>
                <a:lnTo>
                  <a:pt x="1261935" y="538964"/>
                </a:lnTo>
                <a:lnTo>
                  <a:pt x="1257399" y="539645"/>
                </a:lnTo>
                <a:lnTo>
                  <a:pt x="1253317" y="540778"/>
                </a:lnTo>
                <a:lnTo>
                  <a:pt x="1249234" y="542365"/>
                </a:lnTo>
                <a:lnTo>
                  <a:pt x="1245605" y="544179"/>
                </a:lnTo>
                <a:lnTo>
                  <a:pt x="1241977" y="546220"/>
                </a:lnTo>
                <a:lnTo>
                  <a:pt x="1238348" y="548714"/>
                </a:lnTo>
                <a:lnTo>
                  <a:pt x="1235172" y="551662"/>
                </a:lnTo>
                <a:lnTo>
                  <a:pt x="1232224" y="554836"/>
                </a:lnTo>
                <a:lnTo>
                  <a:pt x="1229956" y="558237"/>
                </a:lnTo>
                <a:lnTo>
                  <a:pt x="1227688" y="561865"/>
                </a:lnTo>
                <a:lnTo>
                  <a:pt x="1225874" y="565720"/>
                </a:lnTo>
                <a:lnTo>
                  <a:pt x="1224286" y="569574"/>
                </a:lnTo>
                <a:lnTo>
                  <a:pt x="1223152" y="573883"/>
                </a:lnTo>
                <a:lnTo>
                  <a:pt x="1222471" y="578191"/>
                </a:lnTo>
                <a:lnTo>
                  <a:pt x="1222471" y="582725"/>
                </a:lnTo>
                <a:lnTo>
                  <a:pt x="1222471" y="604719"/>
                </a:lnTo>
                <a:lnTo>
                  <a:pt x="1222471" y="609254"/>
                </a:lnTo>
                <a:lnTo>
                  <a:pt x="1223152" y="613562"/>
                </a:lnTo>
                <a:lnTo>
                  <a:pt x="1224286" y="617870"/>
                </a:lnTo>
                <a:lnTo>
                  <a:pt x="1225874" y="621725"/>
                </a:lnTo>
                <a:lnTo>
                  <a:pt x="1227688" y="625579"/>
                </a:lnTo>
                <a:lnTo>
                  <a:pt x="1229956" y="629207"/>
                </a:lnTo>
                <a:lnTo>
                  <a:pt x="1232224" y="632608"/>
                </a:lnTo>
                <a:lnTo>
                  <a:pt x="1235172" y="635556"/>
                </a:lnTo>
                <a:lnTo>
                  <a:pt x="1238348" y="638504"/>
                </a:lnTo>
                <a:lnTo>
                  <a:pt x="1241977" y="640998"/>
                </a:lnTo>
                <a:lnTo>
                  <a:pt x="1245605" y="643492"/>
                </a:lnTo>
                <a:lnTo>
                  <a:pt x="1249234" y="645306"/>
                </a:lnTo>
                <a:lnTo>
                  <a:pt x="1253317" y="646893"/>
                </a:lnTo>
                <a:lnTo>
                  <a:pt x="1257399" y="647800"/>
                </a:lnTo>
                <a:lnTo>
                  <a:pt x="1261935" y="648254"/>
                </a:lnTo>
                <a:lnTo>
                  <a:pt x="1266245" y="648707"/>
                </a:lnTo>
                <a:lnTo>
                  <a:pt x="1608265" y="648707"/>
                </a:lnTo>
                <a:lnTo>
                  <a:pt x="1613028" y="648254"/>
                </a:lnTo>
                <a:lnTo>
                  <a:pt x="1617337" y="647800"/>
                </a:lnTo>
                <a:lnTo>
                  <a:pt x="1621419" y="646893"/>
                </a:lnTo>
                <a:lnTo>
                  <a:pt x="1625502" y="645306"/>
                </a:lnTo>
                <a:lnTo>
                  <a:pt x="1629358" y="643492"/>
                </a:lnTo>
                <a:lnTo>
                  <a:pt x="1632986" y="640998"/>
                </a:lnTo>
                <a:lnTo>
                  <a:pt x="1636388" y="638504"/>
                </a:lnTo>
                <a:lnTo>
                  <a:pt x="1639337" y="635556"/>
                </a:lnTo>
                <a:lnTo>
                  <a:pt x="1642285" y="632608"/>
                </a:lnTo>
                <a:lnTo>
                  <a:pt x="1644780" y="629207"/>
                </a:lnTo>
                <a:lnTo>
                  <a:pt x="1647275" y="625579"/>
                </a:lnTo>
                <a:lnTo>
                  <a:pt x="1649089" y="621725"/>
                </a:lnTo>
                <a:lnTo>
                  <a:pt x="1650224" y="617870"/>
                </a:lnTo>
                <a:lnTo>
                  <a:pt x="1651584" y="613562"/>
                </a:lnTo>
                <a:lnTo>
                  <a:pt x="1652038" y="609254"/>
                </a:lnTo>
                <a:lnTo>
                  <a:pt x="1652492" y="604719"/>
                </a:lnTo>
                <a:lnTo>
                  <a:pt x="1652492" y="582725"/>
                </a:lnTo>
                <a:lnTo>
                  <a:pt x="1652038" y="578191"/>
                </a:lnTo>
                <a:lnTo>
                  <a:pt x="1651584" y="573883"/>
                </a:lnTo>
                <a:lnTo>
                  <a:pt x="1650224" y="569574"/>
                </a:lnTo>
                <a:lnTo>
                  <a:pt x="1649089" y="565720"/>
                </a:lnTo>
                <a:lnTo>
                  <a:pt x="1647275" y="561865"/>
                </a:lnTo>
                <a:lnTo>
                  <a:pt x="1644780" y="558237"/>
                </a:lnTo>
                <a:lnTo>
                  <a:pt x="1642285" y="554836"/>
                </a:lnTo>
                <a:lnTo>
                  <a:pt x="1639337" y="551662"/>
                </a:lnTo>
                <a:lnTo>
                  <a:pt x="1636388" y="548714"/>
                </a:lnTo>
                <a:lnTo>
                  <a:pt x="1632986" y="546220"/>
                </a:lnTo>
                <a:lnTo>
                  <a:pt x="1629358" y="544179"/>
                </a:lnTo>
                <a:lnTo>
                  <a:pt x="1625502" y="542365"/>
                </a:lnTo>
                <a:lnTo>
                  <a:pt x="1621419" y="540778"/>
                </a:lnTo>
                <a:lnTo>
                  <a:pt x="1617337" y="539645"/>
                </a:lnTo>
                <a:lnTo>
                  <a:pt x="1613028" y="538964"/>
                </a:lnTo>
                <a:lnTo>
                  <a:pt x="1608265" y="538738"/>
                </a:lnTo>
                <a:lnTo>
                  <a:pt x="1583997" y="538738"/>
                </a:lnTo>
                <a:lnTo>
                  <a:pt x="1583997" y="549848"/>
                </a:lnTo>
                <a:lnTo>
                  <a:pt x="1583997" y="554156"/>
                </a:lnTo>
                <a:lnTo>
                  <a:pt x="1583090" y="558691"/>
                </a:lnTo>
                <a:lnTo>
                  <a:pt x="1582182" y="562772"/>
                </a:lnTo>
                <a:lnTo>
                  <a:pt x="1580595" y="566627"/>
                </a:lnTo>
                <a:lnTo>
                  <a:pt x="1578780" y="570481"/>
                </a:lnTo>
                <a:lnTo>
                  <a:pt x="1576512" y="574109"/>
                </a:lnTo>
                <a:lnTo>
                  <a:pt x="1574017" y="577510"/>
                </a:lnTo>
                <a:lnTo>
                  <a:pt x="1571296" y="580685"/>
                </a:lnTo>
                <a:lnTo>
                  <a:pt x="1568121" y="583632"/>
                </a:lnTo>
                <a:lnTo>
                  <a:pt x="1564492" y="586126"/>
                </a:lnTo>
                <a:lnTo>
                  <a:pt x="1560863" y="588394"/>
                </a:lnTo>
                <a:lnTo>
                  <a:pt x="1557234" y="590208"/>
                </a:lnTo>
                <a:lnTo>
                  <a:pt x="1553152" y="591795"/>
                </a:lnTo>
                <a:lnTo>
                  <a:pt x="1548842" y="592929"/>
                </a:lnTo>
                <a:lnTo>
                  <a:pt x="1544533" y="593382"/>
                </a:lnTo>
                <a:lnTo>
                  <a:pt x="1539997" y="593609"/>
                </a:lnTo>
                <a:lnTo>
                  <a:pt x="1334739" y="593609"/>
                </a:lnTo>
                <a:lnTo>
                  <a:pt x="1330430" y="593382"/>
                </a:lnTo>
                <a:lnTo>
                  <a:pt x="1325894" y="592929"/>
                </a:lnTo>
                <a:lnTo>
                  <a:pt x="1321811" y="591795"/>
                </a:lnTo>
                <a:lnTo>
                  <a:pt x="1317729" y="590208"/>
                </a:lnTo>
                <a:lnTo>
                  <a:pt x="1313647" y="588394"/>
                </a:lnTo>
                <a:lnTo>
                  <a:pt x="1310018" y="586126"/>
                </a:lnTo>
                <a:lnTo>
                  <a:pt x="1306842" y="583632"/>
                </a:lnTo>
                <a:lnTo>
                  <a:pt x="1303667" y="580685"/>
                </a:lnTo>
                <a:lnTo>
                  <a:pt x="1300719" y="577510"/>
                </a:lnTo>
                <a:lnTo>
                  <a:pt x="1298224" y="574109"/>
                </a:lnTo>
                <a:lnTo>
                  <a:pt x="1296183" y="570481"/>
                </a:lnTo>
                <a:lnTo>
                  <a:pt x="1294368" y="566627"/>
                </a:lnTo>
                <a:lnTo>
                  <a:pt x="1292781" y="562772"/>
                </a:lnTo>
                <a:lnTo>
                  <a:pt x="1291647" y="558691"/>
                </a:lnTo>
                <a:lnTo>
                  <a:pt x="1290966" y="554156"/>
                </a:lnTo>
                <a:lnTo>
                  <a:pt x="1290739" y="549848"/>
                </a:lnTo>
                <a:lnTo>
                  <a:pt x="1290739" y="538738"/>
                </a:lnTo>
                <a:lnTo>
                  <a:pt x="1266245" y="538738"/>
                </a:lnTo>
                <a:close/>
                <a:moveTo>
                  <a:pt x="1433626" y="87976"/>
                </a:moveTo>
                <a:lnTo>
                  <a:pt x="1429316" y="88203"/>
                </a:lnTo>
                <a:lnTo>
                  <a:pt x="1425688" y="88656"/>
                </a:lnTo>
                <a:lnTo>
                  <a:pt x="1421832" y="89336"/>
                </a:lnTo>
                <a:lnTo>
                  <a:pt x="1417976" y="90243"/>
                </a:lnTo>
                <a:lnTo>
                  <a:pt x="1414347" y="91150"/>
                </a:lnTo>
                <a:lnTo>
                  <a:pt x="1410718" y="92511"/>
                </a:lnTo>
                <a:lnTo>
                  <a:pt x="1407316" y="93871"/>
                </a:lnTo>
                <a:lnTo>
                  <a:pt x="1403688" y="95458"/>
                </a:lnTo>
                <a:lnTo>
                  <a:pt x="1400286" y="97272"/>
                </a:lnTo>
                <a:lnTo>
                  <a:pt x="1397337" y="99086"/>
                </a:lnTo>
                <a:lnTo>
                  <a:pt x="1394162" y="101127"/>
                </a:lnTo>
                <a:lnTo>
                  <a:pt x="1390987" y="103168"/>
                </a:lnTo>
                <a:lnTo>
                  <a:pt x="1388265" y="105435"/>
                </a:lnTo>
                <a:lnTo>
                  <a:pt x="1385316" y="107929"/>
                </a:lnTo>
                <a:lnTo>
                  <a:pt x="1382822" y="110423"/>
                </a:lnTo>
                <a:lnTo>
                  <a:pt x="1380100" y="113371"/>
                </a:lnTo>
                <a:lnTo>
                  <a:pt x="1377605" y="116092"/>
                </a:lnTo>
                <a:lnTo>
                  <a:pt x="1375110" y="119039"/>
                </a:lnTo>
                <a:lnTo>
                  <a:pt x="1373069" y="122214"/>
                </a:lnTo>
                <a:lnTo>
                  <a:pt x="1371028" y="125161"/>
                </a:lnTo>
                <a:lnTo>
                  <a:pt x="1369213" y="128336"/>
                </a:lnTo>
                <a:lnTo>
                  <a:pt x="1367399" y="131737"/>
                </a:lnTo>
                <a:lnTo>
                  <a:pt x="1365811" y="135138"/>
                </a:lnTo>
                <a:lnTo>
                  <a:pt x="1364677" y="138766"/>
                </a:lnTo>
                <a:lnTo>
                  <a:pt x="1363317" y="142394"/>
                </a:lnTo>
                <a:lnTo>
                  <a:pt x="1362183" y="146022"/>
                </a:lnTo>
                <a:lnTo>
                  <a:pt x="1361502" y="149650"/>
                </a:lnTo>
                <a:lnTo>
                  <a:pt x="1360595" y="153504"/>
                </a:lnTo>
                <a:lnTo>
                  <a:pt x="1360141" y="157359"/>
                </a:lnTo>
                <a:lnTo>
                  <a:pt x="1359914" y="161213"/>
                </a:lnTo>
                <a:lnTo>
                  <a:pt x="1359914" y="165295"/>
                </a:lnTo>
                <a:lnTo>
                  <a:pt x="1359914" y="169376"/>
                </a:lnTo>
                <a:lnTo>
                  <a:pt x="1360141" y="173231"/>
                </a:lnTo>
                <a:lnTo>
                  <a:pt x="1360595" y="177085"/>
                </a:lnTo>
                <a:lnTo>
                  <a:pt x="1361502" y="180940"/>
                </a:lnTo>
                <a:lnTo>
                  <a:pt x="1362183" y="184568"/>
                </a:lnTo>
                <a:lnTo>
                  <a:pt x="1363317" y="188422"/>
                </a:lnTo>
                <a:lnTo>
                  <a:pt x="1364677" y="192050"/>
                </a:lnTo>
                <a:lnTo>
                  <a:pt x="1365811" y="195451"/>
                </a:lnTo>
                <a:lnTo>
                  <a:pt x="1367399" y="198852"/>
                </a:lnTo>
                <a:lnTo>
                  <a:pt x="1369213" y="202253"/>
                </a:lnTo>
                <a:lnTo>
                  <a:pt x="1371028" y="205655"/>
                </a:lnTo>
                <a:lnTo>
                  <a:pt x="1373069" y="208602"/>
                </a:lnTo>
                <a:lnTo>
                  <a:pt x="1375110" y="211777"/>
                </a:lnTo>
                <a:lnTo>
                  <a:pt x="1377605" y="214724"/>
                </a:lnTo>
                <a:lnTo>
                  <a:pt x="1380100" y="217445"/>
                </a:lnTo>
                <a:lnTo>
                  <a:pt x="1382822" y="220166"/>
                </a:lnTo>
                <a:lnTo>
                  <a:pt x="1385316" y="222660"/>
                </a:lnTo>
                <a:lnTo>
                  <a:pt x="1388265" y="225381"/>
                </a:lnTo>
                <a:lnTo>
                  <a:pt x="1390987" y="227422"/>
                </a:lnTo>
                <a:lnTo>
                  <a:pt x="1394162" y="229689"/>
                </a:lnTo>
                <a:lnTo>
                  <a:pt x="1397337" y="231730"/>
                </a:lnTo>
                <a:lnTo>
                  <a:pt x="1400286" y="233544"/>
                </a:lnTo>
                <a:lnTo>
                  <a:pt x="1403688" y="235131"/>
                </a:lnTo>
                <a:lnTo>
                  <a:pt x="1407316" y="236718"/>
                </a:lnTo>
                <a:lnTo>
                  <a:pt x="1410718" y="238305"/>
                </a:lnTo>
                <a:lnTo>
                  <a:pt x="1414347" y="239212"/>
                </a:lnTo>
                <a:lnTo>
                  <a:pt x="1417976" y="240346"/>
                </a:lnTo>
                <a:lnTo>
                  <a:pt x="1421832" y="241253"/>
                </a:lnTo>
                <a:lnTo>
                  <a:pt x="1425688" y="241933"/>
                </a:lnTo>
                <a:lnTo>
                  <a:pt x="1429316" y="242387"/>
                </a:lnTo>
                <a:lnTo>
                  <a:pt x="1433626" y="242613"/>
                </a:lnTo>
                <a:lnTo>
                  <a:pt x="1437481" y="242840"/>
                </a:lnTo>
                <a:lnTo>
                  <a:pt x="1441337" y="242613"/>
                </a:lnTo>
                <a:lnTo>
                  <a:pt x="1445419" y="242387"/>
                </a:lnTo>
                <a:lnTo>
                  <a:pt x="1449275" y="241933"/>
                </a:lnTo>
                <a:lnTo>
                  <a:pt x="1452904" y="241253"/>
                </a:lnTo>
                <a:lnTo>
                  <a:pt x="1456986" y="240346"/>
                </a:lnTo>
                <a:lnTo>
                  <a:pt x="1460615" y="239212"/>
                </a:lnTo>
                <a:lnTo>
                  <a:pt x="1464244" y="238305"/>
                </a:lnTo>
                <a:lnTo>
                  <a:pt x="1467419" y="236718"/>
                </a:lnTo>
                <a:lnTo>
                  <a:pt x="1471048" y="235131"/>
                </a:lnTo>
                <a:lnTo>
                  <a:pt x="1474224" y="233544"/>
                </a:lnTo>
                <a:lnTo>
                  <a:pt x="1477626" y="231730"/>
                </a:lnTo>
                <a:lnTo>
                  <a:pt x="1480801" y="229689"/>
                </a:lnTo>
                <a:lnTo>
                  <a:pt x="1483749" y="227422"/>
                </a:lnTo>
                <a:lnTo>
                  <a:pt x="1486698" y="225381"/>
                </a:lnTo>
                <a:lnTo>
                  <a:pt x="1489646" y="222660"/>
                </a:lnTo>
                <a:lnTo>
                  <a:pt x="1492141" y="220166"/>
                </a:lnTo>
                <a:lnTo>
                  <a:pt x="1494636" y="217445"/>
                </a:lnTo>
                <a:lnTo>
                  <a:pt x="1497131" y="214724"/>
                </a:lnTo>
                <a:lnTo>
                  <a:pt x="1499399" y="211777"/>
                </a:lnTo>
                <a:lnTo>
                  <a:pt x="1501667" y="208602"/>
                </a:lnTo>
                <a:lnTo>
                  <a:pt x="1503482" y="205655"/>
                </a:lnTo>
                <a:lnTo>
                  <a:pt x="1505523" y="202253"/>
                </a:lnTo>
                <a:lnTo>
                  <a:pt x="1507110" y="198852"/>
                </a:lnTo>
                <a:lnTo>
                  <a:pt x="1508698" y="195451"/>
                </a:lnTo>
                <a:lnTo>
                  <a:pt x="1510286" y="192050"/>
                </a:lnTo>
                <a:lnTo>
                  <a:pt x="1511420" y="188422"/>
                </a:lnTo>
                <a:lnTo>
                  <a:pt x="1512327" y="184568"/>
                </a:lnTo>
                <a:lnTo>
                  <a:pt x="1513461" y="180940"/>
                </a:lnTo>
                <a:lnTo>
                  <a:pt x="1513915" y="177085"/>
                </a:lnTo>
                <a:lnTo>
                  <a:pt x="1514368" y="173231"/>
                </a:lnTo>
                <a:lnTo>
                  <a:pt x="1514595" y="169376"/>
                </a:lnTo>
                <a:lnTo>
                  <a:pt x="1515049" y="165295"/>
                </a:lnTo>
                <a:lnTo>
                  <a:pt x="1514595" y="161213"/>
                </a:lnTo>
                <a:lnTo>
                  <a:pt x="1514368" y="157359"/>
                </a:lnTo>
                <a:lnTo>
                  <a:pt x="1513915" y="153504"/>
                </a:lnTo>
                <a:lnTo>
                  <a:pt x="1513461" y="149650"/>
                </a:lnTo>
                <a:lnTo>
                  <a:pt x="1512327" y="146022"/>
                </a:lnTo>
                <a:lnTo>
                  <a:pt x="1511420" y="142394"/>
                </a:lnTo>
                <a:lnTo>
                  <a:pt x="1510286" y="138766"/>
                </a:lnTo>
                <a:lnTo>
                  <a:pt x="1508698" y="135138"/>
                </a:lnTo>
                <a:lnTo>
                  <a:pt x="1507110" y="131737"/>
                </a:lnTo>
                <a:lnTo>
                  <a:pt x="1505523" y="128336"/>
                </a:lnTo>
                <a:lnTo>
                  <a:pt x="1503482" y="125161"/>
                </a:lnTo>
                <a:lnTo>
                  <a:pt x="1501667" y="122214"/>
                </a:lnTo>
                <a:lnTo>
                  <a:pt x="1499399" y="119039"/>
                </a:lnTo>
                <a:lnTo>
                  <a:pt x="1497131" y="116092"/>
                </a:lnTo>
                <a:lnTo>
                  <a:pt x="1494636" y="113371"/>
                </a:lnTo>
                <a:lnTo>
                  <a:pt x="1492141" y="110423"/>
                </a:lnTo>
                <a:lnTo>
                  <a:pt x="1489646" y="107929"/>
                </a:lnTo>
                <a:lnTo>
                  <a:pt x="1486698" y="105435"/>
                </a:lnTo>
                <a:lnTo>
                  <a:pt x="1483749" y="103168"/>
                </a:lnTo>
                <a:lnTo>
                  <a:pt x="1480801" y="101127"/>
                </a:lnTo>
                <a:lnTo>
                  <a:pt x="1477626" y="99086"/>
                </a:lnTo>
                <a:lnTo>
                  <a:pt x="1474224" y="97272"/>
                </a:lnTo>
                <a:lnTo>
                  <a:pt x="1471048" y="95458"/>
                </a:lnTo>
                <a:lnTo>
                  <a:pt x="1467419" y="93871"/>
                </a:lnTo>
                <a:lnTo>
                  <a:pt x="1464244" y="92511"/>
                </a:lnTo>
                <a:lnTo>
                  <a:pt x="1460615" y="91150"/>
                </a:lnTo>
                <a:lnTo>
                  <a:pt x="1456986" y="90243"/>
                </a:lnTo>
                <a:lnTo>
                  <a:pt x="1452904" y="89336"/>
                </a:lnTo>
                <a:lnTo>
                  <a:pt x="1449275" y="88656"/>
                </a:lnTo>
                <a:lnTo>
                  <a:pt x="1445419" y="88203"/>
                </a:lnTo>
                <a:lnTo>
                  <a:pt x="1441337" y="87976"/>
                </a:lnTo>
                <a:lnTo>
                  <a:pt x="1437481" y="87976"/>
                </a:lnTo>
                <a:lnTo>
                  <a:pt x="1433626" y="87976"/>
                </a:lnTo>
                <a:close/>
                <a:moveTo>
                  <a:pt x="1330430" y="0"/>
                </a:moveTo>
                <a:lnTo>
                  <a:pt x="1334739" y="0"/>
                </a:lnTo>
                <a:lnTo>
                  <a:pt x="1539997" y="0"/>
                </a:lnTo>
                <a:lnTo>
                  <a:pt x="1544533" y="0"/>
                </a:lnTo>
                <a:lnTo>
                  <a:pt x="1548842" y="681"/>
                </a:lnTo>
                <a:lnTo>
                  <a:pt x="1553152" y="1814"/>
                </a:lnTo>
                <a:lnTo>
                  <a:pt x="1557234" y="3401"/>
                </a:lnTo>
                <a:lnTo>
                  <a:pt x="1560863" y="5215"/>
                </a:lnTo>
                <a:lnTo>
                  <a:pt x="1564492" y="7483"/>
                </a:lnTo>
                <a:lnTo>
                  <a:pt x="1568121" y="9750"/>
                </a:lnTo>
                <a:lnTo>
                  <a:pt x="1571296" y="12698"/>
                </a:lnTo>
                <a:lnTo>
                  <a:pt x="1574017" y="15872"/>
                </a:lnTo>
                <a:lnTo>
                  <a:pt x="1576512" y="19273"/>
                </a:lnTo>
                <a:lnTo>
                  <a:pt x="1578780" y="22901"/>
                </a:lnTo>
                <a:lnTo>
                  <a:pt x="1580595" y="26756"/>
                </a:lnTo>
                <a:lnTo>
                  <a:pt x="1582182" y="30837"/>
                </a:lnTo>
                <a:lnTo>
                  <a:pt x="1583090" y="34919"/>
                </a:lnTo>
                <a:lnTo>
                  <a:pt x="1583997" y="39453"/>
                </a:lnTo>
                <a:lnTo>
                  <a:pt x="1583997" y="43761"/>
                </a:lnTo>
                <a:lnTo>
                  <a:pt x="1583997" y="450762"/>
                </a:lnTo>
                <a:lnTo>
                  <a:pt x="2742963" y="450762"/>
                </a:lnTo>
                <a:lnTo>
                  <a:pt x="2749768" y="450762"/>
                </a:lnTo>
                <a:lnTo>
                  <a:pt x="2756345" y="451442"/>
                </a:lnTo>
                <a:lnTo>
                  <a:pt x="2762922" y="452349"/>
                </a:lnTo>
                <a:lnTo>
                  <a:pt x="2769499" y="453483"/>
                </a:lnTo>
                <a:lnTo>
                  <a:pt x="2775623" y="455070"/>
                </a:lnTo>
                <a:lnTo>
                  <a:pt x="2782200" y="456884"/>
                </a:lnTo>
                <a:lnTo>
                  <a:pt x="2788097" y="458925"/>
                </a:lnTo>
                <a:lnTo>
                  <a:pt x="2793994" y="461192"/>
                </a:lnTo>
                <a:lnTo>
                  <a:pt x="2799891" y="463686"/>
                </a:lnTo>
                <a:lnTo>
                  <a:pt x="2805788" y="466634"/>
                </a:lnTo>
                <a:lnTo>
                  <a:pt x="2811231" y="470035"/>
                </a:lnTo>
                <a:lnTo>
                  <a:pt x="2816675" y="473436"/>
                </a:lnTo>
                <a:lnTo>
                  <a:pt x="2821664" y="477064"/>
                </a:lnTo>
                <a:lnTo>
                  <a:pt x="2826654" y="480919"/>
                </a:lnTo>
                <a:lnTo>
                  <a:pt x="2831417" y="485000"/>
                </a:lnTo>
                <a:lnTo>
                  <a:pt x="2835953" y="489535"/>
                </a:lnTo>
                <a:lnTo>
                  <a:pt x="2840489" y="494070"/>
                </a:lnTo>
                <a:lnTo>
                  <a:pt x="2844571" y="498831"/>
                </a:lnTo>
                <a:lnTo>
                  <a:pt x="2848427" y="504046"/>
                </a:lnTo>
                <a:lnTo>
                  <a:pt x="2852056" y="509261"/>
                </a:lnTo>
                <a:lnTo>
                  <a:pt x="2855685" y="514249"/>
                </a:lnTo>
                <a:lnTo>
                  <a:pt x="2858860" y="520145"/>
                </a:lnTo>
                <a:lnTo>
                  <a:pt x="2861809" y="525813"/>
                </a:lnTo>
                <a:lnTo>
                  <a:pt x="2864530" y="531482"/>
                </a:lnTo>
                <a:lnTo>
                  <a:pt x="2866798" y="537377"/>
                </a:lnTo>
                <a:lnTo>
                  <a:pt x="2869066" y="543726"/>
                </a:lnTo>
                <a:lnTo>
                  <a:pt x="2870881" y="549848"/>
                </a:lnTo>
                <a:lnTo>
                  <a:pt x="2872015" y="556423"/>
                </a:lnTo>
                <a:lnTo>
                  <a:pt x="2873375" y="562772"/>
                </a:lnTo>
                <a:lnTo>
                  <a:pt x="2874056" y="569348"/>
                </a:lnTo>
                <a:lnTo>
                  <a:pt x="2874736" y="575923"/>
                </a:lnTo>
                <a:lnTo>
                  <a:pt x="2874963" y="582725"/>
                </a:lnTo>
                <a:lnTo>
                  <a:pt x="2874963" y="2311400"/>
                </a:lnTo>
                <a:lnTo>
                  <a:pt x="0" y="2311400"/>
                </a:lnTo>
                <a:lnTo>
                  <a:pt x="0" y="582725"/>
                </a:lnTo>
                <a:lnTo>
                  <a:pt x="227" y="575923"/>
                </a:lnTo>
                <a:lnTo>
                  <a:pt x="680" y="569348"/>
                </a:lnTo>
                <a:lnTo>
                  <a:pt x="1588" y="562772"/>
                </a:lnTo>
                <a:lnTo>
                  <a:pt x="2722" y="556423"/>
                </a:lnTo>
                <a:lnTo>
                  <a:pt x="4082" y="549848"/>
                </a:lnTo>
                <a:lnTo>
                  <a:pt x="5897" y="543726"/>
                </a:lnTo>
                <a:lnTo>
                  <a:pt x="7938" y="537377"/>
                </a:lnTo>
                <a:lnTo>
                  <a:pt x="10206" y="531482"/>
                </a:lnTo>
                <a:lnTo>
                  <a:pt x="13154" y="525813"/>
                </a:lnTo>
                <a:lnTo>
                  <a:pt x="16103" y="520145"/>
                </a:lnTo>
                <a:lnTo>
                  <a:pt x="19051" y="514249"/>
                </a:lnTo>
                <a:lnTo>
                  <a:pt x="22453" y="509261"/>
                </a:lnTo>
                <a:lnTo>
                  <a:pt x="26309" y="504046"/>
                </a:lnTo>
                <a:lnTo>
                  <a:pt x="30165" y="498831"/>
                </a:lnTo>
                <a:lnTo>
                  <a:pt x="34474" y="494070"/>
                </a:lnTo>
                <a:lnTo>
                  <a:pt x="38783" y="489535"/>
                </a:lnTo>
                <a:lnTo>
                  <a:pt x="43319" y="485000"/>
                </a:lnTo>
                <a:lnTo>
                  <a:pt x="48082" y="480919"/>
                </a:lnTo>
                <a:lnTo>
                  <a:pt x="53072" y="477064"/>
                </a:lnTo>
                <a:lnTo>
                  <a:pt x="58288" y="473436"/>
                </a:lnTo>
                <a:lnTo>
                  <a:pt x="63732" y="470035"/>
                </a:lnTo>
                <a:lnTo>
                  <a:pt x="69175" y="466634"/>
                </a:lnTo>
                <a:lnTo>
                  <a:pt x="74845" y="463686"/>
                </a:lnTo>
                <a:lnTo>
                  <a:pt x="80742" y="461192"/>
                </a:lnTo>
                <a:lnTo>
                  <a:pt x="86866" y="458925"/>
                </a:lnTo>
                <a:lnTo>
                  <a:pt x="92763" y="456884"/>
                </a:lnTo>
                <a:lnTo>
                  <a:pt x="99340" y="455070"/>
                </a:lnTo>
                <a:lnTo>
                  <a:pt x="105464" y="453483"/>
                </a:lnTo>
                <a:lnTo>
                  <a:pt x="112041" y="452349"/>
                </a:lnTo>
                <a:lnTo>
                  <a:pt x="118618" y="451442"/>
                </a:lnTo>
                <a:lnTo>
                  <a:pt x="125195" y="450762"/>
                </a:lnTo>
                <a:lnTo>
                  <a:pt x="132000" y="450762"/>
                </a:lnTo>
                <a:lnTo>
                  <a:pt x="1290739" y="450762"/>
                </a:lnTo>
                <a:lnTo>
                  <a:pt x="1290739" y="43761"/>
                </a:lnTo>
                <a:lnTo>
                  <a:pt x="1290966" y="39453"/>
                </a:lnTo>
                <a:lnTo>
                  <a:pt x="1291647" y="34919"/>
                </a:lnTo>
                <a:lnTo>
                  <a:pt x="1292781" y="30837"/>
                </a:lnTo>
                <a:lnTo>
                  <a:pt x="1294368" y="26756"/>
                </a:lnTo>
                <a:lnTo>
                  <a:pt x="1296183" y="22901"/>
                </a:lnTo>
                <a:lnTo>
                  <a:pt x="1298224" y="19273"/>
                </a:lnTo>
                <a:lnTo>
                  <a:pt x="1300719" y="15872"/>
                </a:lnTo>
                <a:lnTo>
                  <a:pt x="1303667" y="12698"/>
                </a:lnTo>
                <a:lnTo>
                  <a:pt x="1306842" y="9750"/>
                </a:lnTo>
                <a:lnTo>
                  <a:pt x="1310018" y="7483"/>
                </a:lnTo>
                <a:lnTo>
                  <a:pt x="1313647" y="5215"/>
                </a:lnTo>
                <a:lnTo>
                  <a:pt x="1317729" y="3401"/>
                </a:lnTo>
                <a:lnTo>
                  <a:pt x="1321811" y="1814"/>
                </a:lnTo>
                <a:lnTo>
                  <a:pt x="1325894" y="681"/>
                </a:lnTo>
                <a:lnTo>
                  <a:pt x="13304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7784941" y="2368806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Box 104"/>
          <p:cNvSpPr txBox="1"/>
          <p:nvPr/>
        </p:nvSpPr>
        <p:spPr>
          <a:xfrm>
            <a:off x="7860409" y="2708080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8784358" y="4432057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Box 104"/>
          <p:cNvSpPr txBox="1"/>
          <p:nvPr/>
        </p:nvSpPr>
        <p:spPr>
          <a:xfrm>
            <a:off x="8859826" y="4771331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2418290" y="2079813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TextBox 91"/>
          <p:cNvSpPr txBox="1"/>
          <p:nvPr/>
        </p:nvSpPr>
        <p:spPr>
          <a:xfrm>
            <a:off x="2601973" y="2413581"/>
            <a:ext cx="19852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1392432" y="4154595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91"/>
          <p:cNvSpPr txBox="1"/>
          <p:nvPr/>
        </p:nvSpPr>
        <p:spPr>
          <a:xfrm>
            <a:off x="1576115" y="4488363"/>
            <a:ext cx="19852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54899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7"/>
          <p:cNvSpPr>
            <a:spLocks/>
          </p:cNvSpPr>
          <p:nvPr/>
        </p:nvSpPr>
        <p:spPr bwMode="auto">
          <a:xfrm>
            <a:off x="1300480" y="3581400"/>
            <a:ext cx="2316163" cy="1662113"/>
          </a:xfrm>
          <a:custGeom>
            <a:avLst/>
            <a:gdLst>
              <a:gd name="T0" fmla="*/ 961 w 961"/>
              <a:gd name="T1" fmla="*/ 388 h 689"/>
              <a:gd name="T2" fmla="*/ 863 w 961"/>
              <a:gd name="T3" fmla="*/ 495 h 689"/>
              <a:gd name="T4" fmla="*/ 652 w 961"/>
              <a:gd name="T5" fmla="*/ 633 h 689"/>
              <a:gd name="T6" fmla="*/ 368 w 961"/>
              <a:gd name="T7" fmla="*/ 676 h 689"/>
              <a:gd name="T8" fmla="*/ 119 w 961"/>
              <a:gd name="T9" fmla="*/ 554 h 689"/>
              <a:gd name="T10" fmla="*/ 109 w 961"/>
              <a:gd name="T11" fmla="*/ 544 h 689"/>
              <a:gd name="T12" fmla="*/ 22 w 961"/>
              <a:gd name="T13" fmla="*/ 386 h 689"/>
              <a:gd name="T14" fmla="*/ 5 w 961"/>
              <a:gd name="T15" fmla="*/ 217 h 689"/>
              <a:gd name="T16" fmla="*/ 44 w 961"/>
              <a:gd name="T17" fmla="*/ 83 h 689"/>
              <a:gd name="T18" fmla="*/ 117 w 961"/>
              <a:gd name="T19" fmla="*/ 12 h 689"/>
              <a:gd name="T20" fmla="*/ 201 w 961"/>
              <a:gd name="T21" fmla="*/ 6 h 689"/>
              <a:gd name="T22" fmla="*/ 280 w 961"/>
              <a:gd name="T23" fmla="*/ 39 h 689"/>
              <a:gd name="T24" fmla="*/ 354 w 961"/>
              <a:gd name="T25" fmla="*/ 89 h 689"/>
              <a:gd name="T26" fmla="*/ 420 w 961"/>
              <a:gd name="T27" fmla="*/ 150 h 689"/>
              <a:gd name="T28" fmla="*/ 425 w 961"/>
              <a:gd name="T29" fmla="*/ 155 h 689"/>
              <a:gd name="T30" fmla="*/ 531 w 961"/>
              <a:gd name="T31" fmla="*/ 270 h 689"/>
              <a:gd name="T32" fmla="*/ 679 w 961"/>
              <a:gd name="T33" fmla="*/ 366 h 689"/>
              <a:gd name="T34" fmla="*/ 848 w 961"/>
              <a:gd name="T35" fmla="*/ 399 h 689"/>
              <a:gd name="T36" fmla="*/ 961 w 961"/>
              <a:gd name="T37" fmla="*/ 388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1" h="689">
                <a:moveTo>
                  <a:pt x="961" y="388"/>
                </a:moveTo>
                <a:cubicBezTo>
                  <a:pt x="947" y="405"/>
                  <a:pt x="915" y="447"/>
                  <a:pt x="863" y="495"/>
                </a:cubicBezTo>
                <a:cubicBezTo>
                  <a:pt x="811" y="543"/>
                  <a:pt x="739" y="597"/>
                  <a:pt x="652" y="633"/>
                </a:cubicBezTo>
                <a:cubicBezTo>
                  <a:pt x="565" y="670"/>
                  <a:pt x="464" y="689"/>
                  <a:pt x="368" y="676"/>
                </a:cubicBezTo>
                <a:cubicBezTo>
                  <a:pt x="273" y="664"/>
                  <a:pt x="182" y="620"/>
                  <a:pt x="119" y="554"/>
                </a:cubicBezTo>
                <a:cubicBezTo>
                  <a:pt x="116" y="551"/>
                  <a:pt x="113" y="547"/>
                  <a:pt x="109" y="544"/>
                </a:cubicBezTo>
                <a:cubicBezTo>
                  <a:pt x="68" y="499"/>
                  <a:pt x="39" y="443"/>
                  <a:pt x="22" y="386"/>
                </a:cubicBezTo>
                <a:cubicBezTo>
                  <a:pt x="5" y="328"/>
                  <a:pt x="0" y="269"/>
                  <a:pt x="5" y="217"/>
                </a:cubicBezTo>
                <a:cubicBezTo>
                  <a:pt x="10" y="164"/>
                  <a:pt x="24" y="118"/>
                  <a:pt x="44" y="83"/>
                </a:cubicBezTo>
                <a:cubicBezTo>
                  <a:pt x="64" y="48"/>
                  <a:pt x="89" y="25"/>
                  <a:pt x="117" y="12"/>
                </a:cubicBezTo>
                <a:cubicBezTo>
                  <a:pt x="145" y="0"/>
                  <a:pt x="173" y="0"/>
                  <a:pt x="201" y="6"/>
                </a:cubicBezTo>
                <a:cubicBezTo>
                  <a:pt x="228" y="12"/>
                  <a:pt x="255" y="24"/>
                  <a:pt x="280" y="39"/>
                </a:cubicBezTo>
                <a:cubicBezTo>
                  <a:pt x="306" y="53"/>
                  <a:pt x="331" y="70"/>
                  <a:pt x="354" y="89"/>
                </a:cubicBezTo>
                <a:cubicBezTo>
                  <a:pt x="377" y="107"/>
                  <a:pt x="399" y="127"/>
                  <a:pt x="420" y="150"/>
                </a:cubicBezTo>
                <a:cubicBezTo>
                  <a:pt x="422" y="152"/>
                  <a:pt x="423" y="154"/>
                  <a:pt x="425" y="155"/>
                </a:cubicBezTo>
                <a:cubicBezTo>
                  <a:pt x="457" y="189"/>
                  <a:pt x="489" y="232"/>
                  <a:pt x="531" y="270"/>
                </a:cubicBezTo>
                <a:cubicBezTo>
                  <a:pt x="572" y="309"/>
                  <a:pt x="623" y="343"/>
                  <a:pt x="679" y="366"/>
                </a:cubicBezTo>
                <a:cubicBezTo>
                  <a:pt x="735" y="388"/>
                  <a:pt x="796" y="399"/>
                  <a:pt x="848" y="399"/>
                </a:cubicBezTo>
                <a:cubicBezTo>
                  <a:pt x="900" y="400"/>
                  <a:pt x="943" y="390"/>
                  <a:pt x="961" y="388"/>
                </a:cubicBezTo>
                <a:close/>
              </a:path>
            </a:pathLst>
          </a:custGeom>
          <a:solidFill>
            <a:srgbClr val="4A4A4A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6" name="Freeform 8"/>
          <p:cNvSpPr>
            <a:spLocks/>
          </p:cNvSpPr>
          <p:nvPr/>
        </p:nvSpPr>
        <p:spPr bwMode="auto">
          <a:xfrm>
            <a:off x="3553143" y="4537075"/>
            <a:ext cx="25400" cy="22225"/>
          </a:xfrm>
          <a:custGeom>
            <a:avLst/>
            <a:gdLst>
              <a:gd name="T0" fmla="*/ 2147483647 w 10"/>
              <a:gd name="T1" fmla="*/ 2147483647 h 9"/>
              <a:gd name="T2" fmla="*/ 2147483647 w 10"/>
              <a:gd name="T3" fmla="*/ 2147483647 h 9"/>
              <a:gd name="T4" fmla="*/ 2147483647 w 10"/>
              <a:gd name="T5" fmla="*/ 2147483647 h 9"/>
              <a:gd name="T6" fmla="*/ 2147483647 w 10"/>
              <a:gd name="T7" fmla="*/ 2147483647 h 9"/>
              <a:gd name="T8" fmla="*/ 2147483647 w 10"/>
              <a:gd name="T9" fmla="*/ 2147483647 h 9"/>
              <a:gd name="T10" fmla="*/ 2147483647 w 10"/>
              <a:gd name="T11" fmla="*/ 2147483647 h 9"/>
              <a:gd name="T12" fmla="*/ 2147483647 w 10"/>
              <a:gd name="T13" fmla="*/ 2147483647 h 9"/>
              <a:gd name="T14" fmla="*/ 2147483647 w 10"/>
              <a:gd name="T15" fmla="*/ 0 h 9"/>
              <a:gd name="T16" fmla="*/ 2147483647 w 10"/>
              <a:gd name="T17" fmla="*/ 2147483647 h 9"/>
              <a:gd name="T18" fmla="*/ 2147483647 w 10"/>
              <a:gd name="T19" fmla="*/ 2147483647 h 9"/>
              <a:gd name="T20" fmla="*/ 2147483647 w 10"/>
              <a:gd name="T21" fmla="*/ 2147483647 h 9"/>
              <a:gd name="T22" fmla="*/ 2147483647 w 10"/>
              <a:gd name="T23" fmla="*/ 2147483647 h 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" h="9">
                <a:moveTo>
                  <a:pt x="4" y="8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3" y="6"/>
                </a:cubicBezTo>
                <a:cubicBezTo>
                  <a:pt x="4" y="5"/>
                  <a:pt x="4" y="5"/>
                  <a:pt x="5" y="4"/>
                </a:cubicBezTo>
                <a:cubicBezTo>
                  <a:pt x="4" y="4"/>
                  <a:pt x="3" y="4"/>
                  <a:pt x="2" y="4"/>
                </a:cubicBezTo>
                <a:cubicBezTo>
                  <a:pt x="2" y="5"/>
                  <a:pt x="1" y="4"/>
                  <a:pt x="1" y="3"/>
                </a:cubicBezTo>
                <a:cubicBezTo>
                  <a:pt x="0" y="2"/>
                  <a:pt x="1" y="1"/>
                  <a:pt x="2" y="1"/>
                </a:cubicBezTo>
                <a:cubicBezTo>
                  <a:pt x="4" y="1"/>
                  <a:pt x="6" y="1"/>
                  <a:pt x="8" y="0"/>
                </a:cubicBezTo>
                <a:cubicBezTo>
                  <a:pt x="9" y="0"/>
                  <a:pt x="10" y="0"/>
                  <a:pt x="10" y="1"/>
                </a:cubicBezTo>
                <a:cubicBezTo>
                  <a:pt x="10" y="2"/>
                  <a:pt x="10" y="2"/>
                  <a:pt x="10" y="3"/>
                </a:cubicBezTo>
                <a:cubicBezTo>
                  <a:pt x="8" y="4"/>
                  <a:pt x="7" y="6"/>
                  <a:pt x="6" y="8"/>
                </a:cubicBezTo>
                <a:cubicBezTo>
                  <a:pt x="5" y="8"/>
                  <a:pt x="4" y="9"/>
                  <a:pt x="4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7" name="Freeform 11"/>
          <p:cNvSpPr>
            <a:spLocks/>
          </p:cNvSpPr>
          <p:nvPr/>
        </p:nvSpPr>
        <p:spPr bwMode="auto">
          <a:xfrm>
            <a:off x="2360930" y="2917825"/>
            <a:ext cx="2009775" cy="1441450"/>
          </a:xfrm>
          <a:custGeom>
            <a:avLst/>
            <a:gdLst>
              <a:gd name="T0" fmla="*/ 0 w 834"/>
              <a:gd name="T1" fmla="*/ 2147483647 h 598"/>
              <a:gd name="T2" fmla="*/ 2147483647 w 834"/>
              <a:gd name="T3" fmla="*/ 2147483647 h 598"/>
              <a:gd name="T4" fmla="*/ 2147483647 w 834"/>
              <a:gd name="T5" fmla="*/ 2147483647 h 598"/>
              <a:gd name="T6" fmla="*/ 2147483647 w 834"/>
              <a:gd name="T7" fmla="*/ 2147483647 h 598"/>
              <a:gd name="T8" fmla="*/ 2147483647 w 834"/>
              <a:gd name="T9" fmla="*/ 2147483647 h 598"/>
              <a:gd name="T10" fmla="*/ 2147483647 w 834"/>
              <a:gd name="T11" fmla="*/ 2147483647 h 598"/>
              <a:gd name="T12" fmla="*/ 2147483647 w 834"/>
              <a:gd name="T13" fmla="*/ 2147483647 h 598"/>
              <a:gd name="T14" fmla="*/ 2147483647 w 834"/>
              <a:gd name="T15" fmla="*/ 2147483647 h 598"/>
              <a:gd name="T16" fmla="*/ 2147483647 w 834"/>
              <a:gd name="T17" fmla="*/ 2147483647 h 598"/>
              <a:gd name="T18" fmla="*/ 2147483647 w 834"/>
              <a:gd name="T19" fmla="*/ 2147483647 h 598"/>
              <a:gd name="T20" fmla="*/ 2147483647 w 834"/>
              <a:gd name="T21" fmla="*/ 2147483647 h 598"/>
              <a:gd name="T22" fmla="*/ 2147483647 w 834"/>
              <a:gd name="T23" fmla="*/ 2147483647 h 598"/>
              <a:gd name="T24" fmla="*/ 2147483647 w 834"/>
              <a:gd name="T25" fmla="*/ 2147483647 h 598"/>
              <a:gd name="T26" fmla="*/ 2147483647 w 834"/>
              <a:gd name="T27" fmla="*/ 2147483647 h 598"/>
              <a:gd name="T28" fmla="*/ 2147483647 w 834"/>
              <a:gd name="T29" fmla="*/ 2147483647 h 598"/>
              <a:gd name="T30" fmla="*/ 2147483647 w 834"/>
              <a:gd name="T31" fmla="*/ 2147483647 h 598"/>
              <a:gd name="T32" fmla="*/ 2147483647 w 834"/>
              <a:gd name="T33" fmla="*/ 2147483647 h 598"/>
              <a:gd name="T34" fmla="*/ 2147483647 w 834"/>
              <a:gd name="T35" fmla="*/ 2147483647 h 598"/>
              <a:gd name="T36" fmla="*/ 0 w 834"/>
              <a:gd name="T37" fmla="*/ 2147483647 h 59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834" h="598">
                <a:moveTo>
                  <a:pt x="0" y="336"/>
                </a:moveTo>
                <a:cubicBezTo>
                  <a:pt x="12" y="352"/>
                  <a:pt x="40" y="388"/>
                  <a:pt x="85" y="430"/>
                </a:cubicBezTo>
                <a:cubicBezTo>
                  <a:pt x="130" y="471"/>
                  <a:pt x="193" y="518"/>
                  <a:pt x="269" y="550"/>
                </a:cubicBezTo>
                <a:cubicBezTo>
                  <a:pt x="343" y="581"/>
                  <a:pt x="431" y="598"/>
                  <a:pt x="514" y="587"/>
                </a:cubicBezTo>
                <a:cubicBezTo>
                  <a:pt x="597" y="576"/>
                  <a:pt x="675" y="538"/>
                  <a:pt x="731" y="481"/>
                </a:cubicBezTo>
                <a:cubicBezTo>
                  <a:pt x="733" y="478"/>
                  <a:pt x="736" y="475"/>
                  <a:pt x="739" y="472"/>
                </a:cubicBezTo>
                <a:cubicBezTo>
                  <a:pt x="774" y="433"/>
                  <a:pt x="800" y="385"/>
                  <a:pt x="815" y="335"/>
                </a:cubicBezTo>
                <a:cubicBezTo>
                  <a:pt x="829" y="285"/>
                  <a:pt x="834" y="234"/>
                  <a:pt x="829" y="188"/>
                </a:cubicBezTo>
                <a:cubicBezTo>
                  <a:pt x="825" y="143"/>
                  <a:pt x="813" y="103"/>
                  <a:pt x="796" y="72"/>
                </a:cubicBezTo>
                <a:cubicBezTo>
                  <a:pt x="778" y="42"/>
                  <a:pt x="756" y="22"/>
                  <a:pt x="732" y="11"/>
                </a:cubicBezTo>
                <a:cubicBezTo>
                  <a:pt x="708" y="0"/>
                  <a:pt x="683" y="1"/>
                  <a:pt x="660" y="6"/>
                </a:cubicBezTo>
                <a:cubicBezTo>
                  <a:pt x="636" y="11"/>
                  <a:pt x="613" y="22"/>
                  <a:pt x="590" y="34"/>
                </a:cubicBezTo>
                <a:cubicBezTo>
                  <a:pt x="568" y="47"/>
                  <a:pt x="547" y="61"/>
                  <a:pt x="527" y="77"/>
                </a:cubicBezTo>
                <a:cubicBezTo>
                  <a:pt x="507" y="93"/>
                  <a:pt x="487" y="110"/>
                  <a:pt x="469" y="130"/>
                </a:cubicBezTo>
                <a:cubicBezTo>
                  <a:pt x="468" y="132"/>
                  <a:pt x="467" y="134"/>
                  <a:pt x="465" y="135"/>
                </a:cubicBezTo>
                <a:cubicBezTo>
                  <a:pt x="438" y="165"/>
                  <a:pt x="410" y="201"/>
                  <a:pt x="373" y="235"/>
                </a:cubicBezTo>
                <a:cubicBezTo>
                  <a:pt x="337" y="268"/>
                  <a:pt x="293" y="298"/>
                  <a:pt x="244" y="317"/>
                </a:cubicBezTo>
                <a:cubicBezTo>
                  <a:pt x="196" y="337"/>
                  <a:pt x="144" y="346"/>
                  <a:pt x="98" y="346"/>
                </a:cubicBezTo>
                <a:cubicBezTo>
                  <a:pt x="53" y="347"/>
                  <a:pt x="16" y="338"/>
                  <a:pt x="0" y="336"/>
                </a:cubicBezTo>
                <a:close/>
              </a:path>
            </a:pathLst>
          </a:cu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8" name="Freeform 12"/>
          <p:cNvSpPr>
            <a:spLocks/>
          </p:cNvSpPr>
          <p:nvPr/>
        </p:nvSpPr>
        <p:spPr bwMode="auto">
          <a:xfrm>
            <a:off x="2395855" y="3746500"/>
            <a:ext cx="19050" cy="17463"/>
          </a:xfrm>
          <a:custGeom>
            <a:avLst/>
            <a:gdLst>
              <a:gd name="T0" fmla="*/ 2147483647 w 8"/>
              <a:gd name="T1" fmla="*/ 2147483647 h 7"/>
              <a:gd name="T2" fmla="*/ 2147483647 w 8"/>
              <a:gd name="T3" fmla="*/ 2147483647 h 7"/>
              <a:gd name="T4" fmla="*/ 2147483647 w 8"/>
              <a:gd name="T5" fmla="*/ 2147483647 h 7"/>
              <a:gd name="T6" fmla="*/ 2147483647 w 8"/>
              <a:gd name="T7" fmla="*/ 2147483647 h 7"/>
              <a:gd name="T8" fmla="*/ 2147483647 w 8"/>
              <a:gd name="T9" fmla="*/ 2147483647 h 7"/>
              <a:gd name="T10" fmla="*/ 2147483647 w 8"/>
              <a:gd name="T11" fmla="*/ 2147483647 h 7"/>
              <a:gd name="T12" fmla="*/ 2147483647 w 8"/>
              <a:gd name="T13" fmla="*/ 2147483647 h 7"/>
              <a:gd name="T14" fmla="*/ 2147483647 w 8"/>
              <a:gd name="T15" fmla="*/ 0 h 7"/>
              <a:gd name="T16" fmla="*/ 0 w 8"/>
              <a:gd name="T17" fmla="*/ 2147483647 h 7"/>
              <a:gd name="T18" fmla="*/ 0 w 8"/>
              <a:gd name="T19" fmla="*/ 2147483647 h 7"/>
              <a:gd name="T20" fmla="*/ 2147483647 w 8"/>
              <a:gd name="T21" fmla="*/ 2147483647 h 7"/>
              <a:gd name="T22" fmla="*/ 2147483647 w 8"/>
              <a:gd name="T23" fmla="*/ 2147483647 h 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" h="7">
                <a:moveTo>
                  <a:pt x="5" y="7"/>
                </a:move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5"/>
                  <a:pt x="6" y="5"/>
                </a:cubicBezTo>
                <a:cubicBezTo>
                  <a:pt x="6" y="4"/>
                  <a:pt x="5" y="4"/>
                  <a:pt x="5" y="3"/>
                </a:cubicBezTo>
                <a:cubicBezTo>
                  <a:pt x="5" y="3"/>
                  <a:pt x="6" y="4"/>
                  <a:pt x="7" y="4"/>
                </a:cubicBezTo>
                <a:cubicBezTo>
                  <a:pt x="7" y="4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5" y="1"/>
                  <a:pt x="3" y="0"/>
                  <a:pt x="2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1"/>
                  <a:pt x="0" y="2"/>
                  <a:pt x="0" y="2"/>
                </a:cubicBezTo>
                <a:cubicBezTo>
                  <a:pt x="1" y="4"/>
                  <a:pt x="3" y="5"/>
                  <a:pt x="4" y="7"/>
                </a:cubicBezTo>
                <a:cubicBezTo>
                  <a:pt x="4" y="7"/>
                  <a:pt x="5" y="7"/>
                  <a:pt x="5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15"/>
          <p:cNvSpPr>
            <a:spLocks/>
          </p:cNvSpPr>
          <p:nvPr/>
        </p:nvSpPr>
        <p:spPr bwMode="auto">
          <a:xfrm>
            <a:off x="1610043" y="2252663"/>
            <a:ext cx="1876425" cy="1344612"/>
          </a:xfrm>
          <a:custGeom>
            <a:avLst/>
            <a:gdLst>
              <a:gd name="T0" fmla="*/ 779 w 779"/>
              <a:gd name="T1" fmla="*/ 314 h 558"/>
              <a:gd name="T2" fmla="*/ 700 w 779"/>
              <a:gd name="T3" fmla="*/ 401 h 558"/>
              <a:gd name="T4" fmla="*/ 528 w 779"/>
              <a:gd name="T5" fmla="*/ 513 h 558"/>
              <a:gd name="T6" fmla="*/ 299 w 779"/>
              <a:gd name="T7" fmla="*/ 548 h 558"/>
              <a:gd name="T8" fmla="*/ 97 w 779"/>
              <a:gd name="T9" fmla="*/ 449 h 558"/>
              <a:gd name="T10" fmla="*/ 89 w 779"/>
              <a:gd name="T11" fmla="*/ 441 h 558"/>
              <a:gd name="T12" fmla="*/ 18 w 779"/>
              <a:gd name="T13" fmla="*/ 313 h 558"/>
              <a:gd name="T14" fmla="*/ 4 w 779"/>
              <a:gd name="T15" fmla="*/ 176 h 558"/>
              <a:gd name="T16" fmla="*/ 36 w 779"/>
              <a:gd name="T17" fmla="*/ 67 h 558"/>
              <a:gd name="T18" fmla="*/ 95 w 779"/>
              <a:gd name="T19" fmla="*/ 10 h 558"/>
              <a:gd name="T20" fmla="*/ 163 w 779"/>
              <a:gd name="T21" fmla="*/ 5 h 558"/>
              <a:gd name="T22" fmla="*/ 227 w 779"/>
              <a:gd name="T23" fmla="*/ 31 h 558"/>
              <a:gd name="T24" fmla="*/ 287 w 779"/>
              <a:gd name="T25" fmla="*/ 72 h 558"/>
              <a:gd name="T26" fmla="*/ 341 w 779"/>
              <a:gd name="T27" fmla="*/ 121 h 558"/>
              <a:gd name="T28" fmla="*/ 344 w 779"/>
              <a:gd name="T29" fmla="*/ 126 h 558"/>
              <a:gd name="T30" fmla="*/ 431 w 779"/>
              <a:gd name="T31" fmla="*/ 219 h 558"/>
              <a:gd name="T32" fmla="*/ 551 w 779"/>
              <a:gd name="T33" fmla="*/ 296 h 558"/>
              <a:gd name="T34" fmla="*/ 687 w 779"/>
              <a:gd name="T35" fmla="*/ 323 h 558"/>
              <a:gd name="T36" fmla="*/ 779 w 779"/>
              <a:gd name="T37" fmla="*/ 314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79" h="558">
                <a:moveTo>
                  <a:pt x="779" y="314"/>
                </a:moveTo>
                <a:cubicBezTo>
                  <a:pt x="768" y="328"/>
                  <a:pt x="742" y="362"/>
                  <a:pt x="700" y="401"/>
                </a:cubicBezTo>
                <a:cubicBezTo>
                  <a:pt x="658" y="440"/>
                  <a:pt x="599" y="484"/>
                  <a:pt x="528" y="513"/>
                </a:cubicBezTo>
                <a:cubicBezTo>
                  <a:pt x="458" y="543"/>
                  <a:pt x="376" y="558"/>
                  <a:pt x="299" y="548"/>
                </a:cubicBezTo>
                <a:cubicBezTo>
                  <a:pt x="221" y="538"/>
                  <a:pt x="148" y="502"/>
                  <a:pt x="97" y="449"/>
                </a:cubicBezTo>
                <a:cubicBezTo>
                  <a:pt x="94" y="446"/>
                  <a:pt x="91" y="444"/>
                  <a:pt x="89" y="441"/>
                </a:cubicBezTo>
                <a:cubicBezTo>
                  <a:pt x="56" y="404"/>
                  <a:pt x="32" y="359"/>
                  <a:pt x="18" y="313"/>
                </a:cubicBezTo>
                <a:cubicBezTo>
                  <a:pt x="4" y="266"/>
                  <a:pt x="0" y="218"/>
                  <a:pt x="4" y="176"/>
                </a:cubicBezTo>
                <a:cubicBezTo>
                  <a:pt x="8" y="133"/>
                  <a:pt x="20" y="95"/>
                  <a:pt x="36" y="67"/>
                </a:cubicBezTo>
                <a:cubicBezTo>
                  <a:pt x="52" y="39"/>
                  <a:pt x="72" y="20"/>
                  <a:pt x="95" y="10"/>
                </a:cubicBezTo>
                <a:cubicBezTo>
                  <a:pt x="118" y="0"/>
                  <a:pt x="141" y="0"/>
                  <a:pt x="163" y="5"/>
                </a:cubicBezTo>
                <a:cubicBezTo>
                  <a:pt x="185" y="10"/>
                  <a:pt x="207" y="20"/>
                  <a:pt x="227" y="31"/>
                </a:cubicBezTo>
                <a:cubicBezTo>
                  <a:pt x="248" y="43"/>
                  <a:pt x="268" y="57"/>
                  <a:pt x="287" y="72"/>
                </a:cubicBezTo>
                <a:cubicBezTo>
                  <a:pt x="306" y="86"/>
                  <a:pt x="324" y="103"/>
                  <a:pt x="341" y="121"/>
                </a:cubicBezTo>
                <a:cubicBezTo>
                  <a:pt x="342" y="123"/>
                  <a:pt x="343" y="124"/>
                  <a:pt x="344" y="126"/>
                </a:cubicBezTo>
                <a:cubicBezTo>
                  <a:pt x="370" y="153"/>
                  <a:pt x="397" y="188"/>
                  <a:pt x="431" y="219"/>
                </a:cubicBezTo>
                <a:cubicBezTo>
                  <a:pt x="464" y="250"/>
                  <a:pt x="505" y="278"/>
                  <a:pt x="551" y="296"/>
                </a:cubicBezTo>
                <a:cubicBezTo>
                  <a:pt x="596" y="315"/>
                  <a:pt x="645" y="323"/>
                  <a:pt x="687" y="323"/>
                </a:cubicBezTo>
                <a:cubicBezTo>
                  <a:pt x="730" y="324"/>
                  <a:pt x="765" y="316"/>
                  <a:pt x="779" y="314"/>
                </a:cubicBezTo>
                <a:close/>
              </a:path>
            </a:pathLst>
          </a:custGeom>
          <a:solidFill>
            <a:srgbClr val="4A4A4A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0" name="Freeform 16"/>
          <p:cNvSpPr>
            <a:spLocks/>
          </p:cNvSpPr>
          <p:nvPr/>
        </p:nvSpPr>
        <p:spPr bwMode="auto">
          <a:xfrm>
            <a:off x="3435668" y="3025775"/>
            <a:ext cx="19050" cy="17463"/>
          </a:xfrm>
          <a:custGeom>
            <a:avLst/>
            <a:gdLst>
              <a:gd name="T0" fmla="*/ 2147483647 w 8"/>
              <a:gd name="T1" fmla="*/ 2147483647 h 7"/>
              <a:gd name="T2" fmla="*/ 2147483647 w 8"/>
              <a:gd name="T3" fmla="*/ 2147483647 h 7"/>
              <a:gd name="T4" fmla="*/ 2147483647 w 8"/>
              <a:gd name="T5" fmla="*/ 2147483647 h 7"/>
              <a:gd name="T6" fmla="*/ 2147483647 w 8"/>
              <a:gd name="T7" fmla="*/ 2147483647 h 7"/>
              <a:gd name="T8" fmla="*/ 2147483647 w 8"/>
              <a:gd name="T9" fmla="*/ 2147483647 h 7"/>
              <a:gd name="T10" fmla="*/ 2147483647 w 8"/>
              <a:gd name="T11" fmla="*/ 2147483647 h 7"/>
              <a:gd name="T12" fmla="*/ 2147483647 w 8"/>
              <a:gd name="T13" fmla="*/ 2147483647 h 7"/>
              <a:gd name="T14" fmla="*/ 2147483647 w 8"/>
              <a:gd name="T15" fmla="*/ 0 h 7"/>
              <a:gd name="T16" fmla="*/ 2147483647 w 8"/>
              <a:gd name="T17" fmla="*/ 2147483647 h 7"/>
              <a:gd name="T18" fmla="*/ 2147483647 w 8"/>
              <a:gd name="T19" fmla="*/ 2147483647 h 7"/>
              <a:gd name="T20" fmla="*/ 2147483647 w 8"/>
              <a:gd name="T21" fmla="*/ 2147483647 h 7"/>
              <a:gd name="T22" fmla="*/ 2147483647 w 8"/>
              <a:gd name="T23" fmla="*/ 2147483647 h 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" h="7">
                <a:moveTo>
                  <a:pt x="3" y="6"/>
                </a:moveTo>
                <a:cubicBezTo>
                  <a:pt x="3" y="6"/>
                  <a:pt x="3" y="6"/>
                  <a:pt x="3" y="6"/>
                </a:cubicBezTo>
                <a:cubicBezTo>
                  <a:pt x="2" y="6"/>
                  <a:pt x="2" y="5"/>
                  <a:pt x="3" y="4"/>
                </a:cubicBezTo>
                <a:cubicBezTo>
                  <a:pt x="3" y="4"/>
                  <a:pt x="3" y="4"/>
                  <a:pt x="4" y="3"/>
                </a:cubicBezTo>
                <a:cubicBezTo>
                  <a:pt x="3" y="3"/>
                  <a:pt x="3" y="3"/>
                  <a:pt x="2" y="3"/>
                </a:cubicBezTo>
                <a:cubicBezTo>
                  <a:pt x="1" y="3"/>
                  <a:pt x="1" y="3"/>
                  <a:pt x="1" y="2"/>
                </a:cubicBezTo>
                <a:cubicBezTo>
                  <a:pt x="0" y="2"/>
                  <a:pt x="1" y="1"/>
                  <a:pt x="2" y="1"/>
                </a:cubicBezTo>
                <a:cubicBezTo>
                  <a:pt x="3" y="1"/>
                  <a:pt x="5" y="0"/>
                  <a:pt x="7" y="0"/>
                </a:cubicBez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2"/>
                  <a:pt x="8" y="2"/>
                </a:cubicBezTo>
                <a:cubicBezTo>
                  <a:pt x="7" y="3"/>
                  <a:pt x="6" y="5"/>
                  <a:pt x="5" y="6"/>
                </a:cubicBezTo>
                <a:cubicBezTo>
                  <a:pt x="4" y="7"/>
                  <a:pt x="4" y="7"/>
                  <a:pt x="3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1" name="Freeform 19"/>
          <p:cNvSpPr>
            <a:spLocks/>
          </p:cNvSpPr>
          <p:nvPr/>
        </p:nvSpPr>
        <p:spPr bwMode="auto">
          <a:xfrm>
            <a:off x="2518093" y="1762125"/>
            <a:ext cx="1568450" cy="1125538"/>
          </a:xfrm>
          <a:custGeom>
            <a:avLst/>
            <a:gdLst>
              <a:gd name="T0" fmla="*/ 0 w 651"/>
              <a:gd name="T1" fmla="*/ 2147483647 h 467"/>
              <a:gd name="T2" fmla="*/ 2147483647 w 651"/>
              <a:gd name="T3" fmla="*/ 2147483647 h 467"/>
              <a:gd name="T4" fmla="*/ 2147483647 w 651"/>
              <a:gd name="T5" fmla="*/ 2147483647 h 467"/>
              <a:gd name="T6" fmla="*/ 2147483647 w 651"/>
              <a:gd name="T7" fmla="*/ 2147483647 h 467"/>
              <a:gd name="T8" fmla="*/ 2147483647 w 651"/>
              <a:gd name="T9" fmla="*/ 2147483647 h 467"/>
              <a:gd name="T10" fmla="*/ 2147483647 w 651"/>
              <a:gd name="T11" fmla="*/ 2147483647 h 467"/>
              <a:gd name="T12" fmla="*/ 2147483647 w 651"/>
              <a:gd name="T13" fmla="*/ 2147483647 h 467"/>
              <a:gd name="T14" fmla="*/ 2147483647 w 651"/>
              <a:gd name="T15" fmla="*/ 2147483647 h 467"/>
              <a:gd name="T16" fmla="*/ 2147483647 w 651"/>
              <a:gd name="T17" fmla="*/ 2147483647 h 467"/>
              <a:gd name="T18" fmla="*/ 2147483647 w 651"/>
              <a:gd name="T19" fmla="*/ 2147483647 h 467"/>
              <a:gd name="T20" fmla="*/ 2147483647 w 651"/>
              <a:gd name="T21" fmla="*/ 2147483647 h 467"/>
              <a:gd name="T22" fmla="*/ 2147483647 w 651"/>
              <a:gd name="T23" fmla="*/ 2147483647 h 467"/>
              <a:gd name="T24" fmla="*/ 2147483647 w 651"/>
              <a:gd name="T25" fmla="*/ 2147483647 h 467"/>
              <a:gd name="T26" fmla="*/ 2147483647 w 651"/>
              <a:gd name="T27" fmla="*/ 2147483647 h 467"/>
              <a:gd name="T28" fmla="*/ 2147483647 w 651"/>
              <a:gd name="T29" fmla="*/ 2147483647 h 467"/>
              <a:gd name="T30" fmla="*/ 2147483647 w 651"/>
              <a:gd name="T31" fmla="*/ 2147483647 h 467"/>
              <a:gd name="T32" fmla="*/ 2147483647 w 651"/>
              <a:gd name="T33" fmla="*/ 2147483647 h 467"/>
              <a:gd name="T34" fmla="*/ 2147483647 w 651"/>
              <a:gd name="T35" fmla="*/ 2147483647 h 467"/>
              <a:gd name="T36" fmla="*/ 0 w 651"/>
              <a:gd name="T37" fmla="*/ 2147483647 h 46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651" h="467">
                <a:moveTo>
                  <a:pt x="0" y="263"/>
                </a:moveTo>
                <a:cubicBezTo>
                  <a:pt x="9" y="275"/>
                  <a:pt x="31" y="303"/>
                  <a:pt x="66" y="336"/>
                </a:cubicBezTo>
                <a:cubicBezTo>
                  <a:pt x="101" y="368"/>
                  <a:pt x="150" y="405"/>
                  <a:pt x="209" y="430"/>
                </a:cubicBezTo>
                <a:cubicBezTo>
                  <a:pt x="268" y="455"/>
                  <a:pt x="336" y="467"/>
                  <a:pt x="401" y="459"/>
                </a:cubicBezTo>
                <a:cubicBezTo>
                  <a:pt x="466" y="450"/>
                  <a:pt x="527" y="421"/>
                  <a:pt x="570" y="376"/>
                </a:cubicBezTo>
                <a:cubicBezTo>
                  <a:pt x="573" y="374"/>
                  <a:pt x="575" y="371"/>
                  <a:pt x="577" y="369"/>
                </a:cubicBezTo>
                <a:cubicBezTo>
                  <a:pt x="605" y="339"/>
                  <a:pt x="625" y="301"/>
                  <a:pt x="636" y="262"/>
                </a:cubicBezTo>
                <a:cubicBezTo>
                  <a:pt x="648" y="223"/>
                  <a:pt x="651" y="183"/>
                  <a:pt x="648" y="147"/>
                </a:cubicBezTo>
                <a:cubicBezTo>
                  <a:pt x="644" y="112"/>
                  <a:pt x="635" y="80"/>
                  <a:pt x="621" y="57"/>
                </a:cubicBezTo>
                <a:cubicBezTo>
                  <a:pt x="608" y="33"/>
                  <a:pt x="591" y="17"/>
                  <a:pt x="572" y="9"/>
                </a:cubicBezTo>
                <a:cubicBezTo>
                  <a:pt x="553" y="0"/>
                  <a:pt x="534" y="0"/>
                  <a:pt x="515" y="5"/>
                </a:cubicBezTo>
                <a:cubicBezTo>
                  <a:pt x="496" y="9"/>
                  <a:pt x="478" y="17"/>
                  <a:pt x="461" y="27"/>
                </a:cubicBezTo>
                <a:cubicBezTo>
                  <a:pt x="444" y="36"/>
                  <a:pt x="427" y="48"/>
                  <a:pt x="411" y="60"/>
                </a:cubicBezTo>
                <a:cubicBezTo>
                  <a:pt x="395" y="73"/>
                  <a:pt x="380" y="86"/>
                  <a:pt x="366" y="102"/>
                </a:cubicBezTo>
                <a:cubicBezTo>
                  <a:pt x="365" y="103"/>
                  <a:pt x="364" y="104"/>
                  <a:pt x="363" y="106"/>
                </a:cubicBezTo>
                <a:cubicBezTo>
                  <a:pt x="342" y="129"/>
                  <a:pt x="320" y="157"/>
                  <a:pt x="291" y="183"/>
                </a:cubicBezTo>
                <a:cubicBezTo>
                  <a:pt x="263" y="210"/>
                  <a:pt x="228" y="233"/>
                  <a:pt x="191" y="248"/>
                </a:cubicBezTo>
                <a:cubicBezTo>
                  <a:pt x="153" y="264"/>
                  <a:pt x="112" y="271"/>
                  <a:pt x="76" y="271"/>
                </a:cubicBezTo>
                <a:cubicBezTo>
                  <a:pt x="41" y="271"/>
                  <a:pt x="12" y="265"/>
                  <a:pt x="0" y="263"/>
                </a:cubicBezTo>
                <a:close/>
              </a:path>
            </a:pathLst>
          </a:cu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2" name="Freeform 20"/>
          <p:cNvSpPr>
            <a:spLocks/>
          </p:cNvSpPr>
          <p:nvPr/>
        </p:nvSpPr>
        <p:spPr bwMode="auto">
          <a:xfrm>
            <a:off x="2541905" y="2411413"/>
            <a:ext cx="15875" cy="14287"/>
          </a:xfrm>
          <a:custGeom>
            <a:avLst/>
            <a:gdLst>
              <a:gd name="T0" fmla="*/ 2147483647 w 7"/>
              <a:gd name="T1" fmla="*/ 2147483647 h 6"/>
              <a:gd name="T2" fmla="*/ 2147483647 w 7"/>
              <a:gd name="T3" fmla="*/ 2147483647 h 6"/>
              <a:gd name="T4" fmla="*/ 2147483647 w 7"/>
              <a:gd name="T5" fmla="*/ 2147483647 h 6"/>
              <a:gd name="T6" fmla="*/ 2147483647 w 7"/>
              <a:gd name="T7" fmla="*/ 2147483647 h 6"/>
              <a:gd name="T8" fmla="*/ 2147483647 w 7"/>
              <a:gd name="T9" fmla="*/ 2147483647 h 6"/>
              <a:gd name="T10" fmla="*/ 2147483647 w 7"/>
              <a:gd name="T11" fmla="*/ 2147483647 h 6"/>
              <a:gd name="T12" fmla="*/ 2147483647 w 7"/>
              <a:gd name="T13" fmla="*/ 2147483647 h 6"/>
              <a:gd name="T14" fmla="*/ 2147483647 w 7"/>
              <a:gd name="T15" fmla="*/ 0 h 6"/>
              <a:gd name="T16" fmla="*/ 2147483647 w 7"/>
              <a:gd name="T17" fmla="*/ 0 h 6"/>
              <a:gd name="T18" fmla="*/ 2147483647 w 7"/>
              <a:gd name="T19" fmla="*/ 2147483647 h 6"/>
              <a:gd name="T20" fmla="*/ 2147483647 w 7"/>
              <a:gd name="T21" fmla="*/ 2147483647 h 6"/>
              <a:gd name="T22" fmla="*/ 2147483647 w 7"/>
              <a:gd name="T23" fmla="*/ 2147483647 h 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" h="6">
                <a:moveTo>
                  <a:pt x="5" y="5"/>
                </a:move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4"/>
                  <a:pt x="5" y="4"/>
                </a:cubicBezTo>
                <a:cubicBezTo>
                  <a:pt x="5" y="3"/>
                  <a:pt x="4" y="3"/>
                  <a:pt x="4" y="3"/>
                </a:cubicBezTo>
                <a:cubicBezTo>
                  <a:pt x="5" y="3"/>
                  <a:pt x="5" y="3"/>
                  <a:pt x="6" y="3"/>
                </a:cubicBezTo>
                <a:cubicBezTo>
                  <a:pt x="6" y="3"/>
                  <a:pt x="7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4" y="0"/>
                  <a:pt x="3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1" y="2"/>
                </a:cubicBezTo>
                <a:cubicBezTo>
                  <a:pt x="2" y="3"/>
                  <a:pt x="2" y="4"/>
                  <a:pt x="3" y="5"/>
                </a:cubicBezTo>
                <a:cubicBezTo>
                  <a:pt x="4" y="5"/>
                  <a:pt x="4" y="6"/>
                  <a:pt x="5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3" name="Freeform 22"/>
          <p:cNvSpPr>
            <a:spLocks/>
          </p:cNvSpPr>
          <p:nvPr/>
        </p:nvSpPr>
        <p:spPr bwMode="auto">
          <a:xfrm>
            <a:off x="1637030" y="3890963"/>
            <a:ext cx="390525" cy="285750"/>
          </a:xfrm>
          <a:custGeom>
            <a:avLst/>
            <a:gdLst>
              <a:gd name="T0" fmla="*/ 2147483647 w 163"/>
              <a:gd name="T1" fmla="*/ 2147483647 h 119"/>
              <a:gd name="T2" fmla="*/ 2147483647 w 163"/>
              <a:gd name="T3" fmla="*/ 2147483647 h 119"/>
              <a:gd name="T4" fmla="*/ 2147483647 w 163"/>
              <a:gd name="T5" fmla="*/ 0 h 119"/>
              <a:gd name="T6" fmla="*/ 2147483647 w 163"/>
              <a:gd name="T7" fmla="*/ 2147483647 h 119"/>
              <a:gd name="T8" fmla="*/ 2147483647 w 163"/>
              <a:gd name="T9" fmla="*/ 2147483647 h 119"/>
              <a:gd name="T10" fmla="*/ 2147483647 w 163"/>
              <a:gd name="T11" fmla="*/ 2147483647 h 119"/>
              <a:gd name="T12" fmla="*/ 2147483647 w 163"/>
              <a:gd name="T13" fmla="*/ 2147483647 h 119"/>
              <a:gd name="T14" fmla="*/ 2147483647 w 163"/>
              <a:gd name="T15" fmla="*/ 2147483647 h 119"/>
              <a:gd name="T16" fmla="*/ 2147483647 w 163"/>
              <a:gd name="T17" fmla="*/ 2147483647 h 119"/>
              <a:gd name="T18" fmla="*/ 2147483647 w 163"/>
              <a:gd name="T19" fmla="*/ 2147483647 h 119"/>
              <a:gd name="T20" fmla="*/ 2147483647 w 163"/>
              <a:gd name="T21" fmla="*/ 2147483647 h 119"/>
              <a:gd name="T22" fmla="*/ 2147483647 w 163"/>
              <a:gd name="T23" fmla="*/ 2147483647 h 119"/>
              <a:gd name="T24" fmla="*/ 2147483647 w 163"/>
              <a:gd name="T25" fmla="*/ 2147483647 h 119"/>
              <a:gd name="T26" fmla="*/ 2147483647 w 163"/>
              <a:gd name="T27" fmla="*/ 2147483647 h 119"/>
              <a:gd name="T28" fmla="*/ 2147483647 w 163"/>
              <a:gd name="T29" fmla="*/ 2147483647 h 119"/>
              <a:gd name="T30" fmla="*/ 2147483647 w 163"/>
              <a:gd name="T31" fmla="*/ 2147483647 h 119"/>
              <a:gd name="T32" fmla="*/ 2147483647 w 163"/>
              <a:gd name="T33" fmla="*/ 0 h 119"/>
              <a:gd name="T34" fmla="*/ 2147483647 w 163"/>
              <a:gd name="T35" fmla="*/ 2147483647 h 119"/>
              <a:gd name="T36" fmla="*/ 2147483647 w 163"/>
              <a:gd name="T37" fmla="*/ 2147483647 h 119"/>
              <a:gd name="T38" fmla="*/ 0 w 163"/>
              <a:gd name="T39" fmla="*/ 2147483647 h 119"/>
              <a:gd name="T40" fmla="*/ 2147483647 w 163"/>
              <a:gd name="T41" fmla="*/ 2147483647 h 119"/>
              <a:gd name="T42" fmla="*/ 2147483647 w 163"/>
              <a:gd name="T43" fmla="*/ 2147483647 h 119"/>
              <a:gd name="T44" fmla="*/ 2147483647 w 163"/>
              <a:gd name="T45" fmla="*/ 2147483647 h 119"/>
              <a:gd name="T46" fmla="*/ 2147483647 w 163"/>
              <a:gd name="T47" fmla="*/ 2147483647 h 119"/>
              <a:gd name="T48" fmla="*/ 2147483647 w 163"/>
              <a:gd name="T49" fmla="*/ 2147483647 h 119"/>
              <a:gd name="T50" fmla="*/ 2147483647 w 163"/>
              <a:gd name="T51" fmla="*/ 2147483647 h 1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63" h="119">
                <a:moveTo>
                  <a:pt x="140" y="37"/>
                </a:moveTo>
                <a:cubicBezTo>
                  <a:pt x="146" y="33"/>
                  <a:pt x="150" y="27"/>
                  <a:pt x="150" y="20"/>
                </a:cubicBezTo>
                <a:cubicBezTo>
                  <a:pt x="150" y="9"/>
                  <a:pt x="141" y="0"/>
                  <a:pt x="130" y="0"/>
                </a:cubicBezTo>
                <a:cubicBezTo>
                  <a:pt x="119" y="0"/>
                  <a:pt x="110" y="9"/>
                  <a:pt x="110" y="20"/>
                </a:cubicBezTo>
                <a:cubicBezTo>
                  <a:pt x="110" y="27"/>
                  <a:pt x="114" y="33"/>
                  <a:pt x="120" y="37"/>
                </a:cubicBezTo>
                <a:cubicBezTo>
                  <a:pt x="116" y="40"/>
                  <a:pt x="113" y="46"/>
                  <a:pt x="109" y="52"/>
                </a:cubicBezTo>
                <a:cubicBezTo>
                  <a:pt x="106" y="43"/>
                  <a:pt x="102" y="35"/>
                  <a:pt x="97" y="30"/>
                </a:cubicBezTo>
                <a:cubicBezTo>
                  <a:pt x="82" y="37"/>
                  <a:pt x="82" y="37"/>
                  <a:pt x="82" y="37"/>
                </a:cubicBezTo>
                <a:cubicBezTo>
                  <a:pt x="97" y="67"/>
                  <a:pt x="97" y="67"/>
                  <a:pt x="97" y="67"/>
                </a:cubicBezTo>
                <a:cubicBezTo>
                  <a:pt x="82" y="82"/>
                  <a:pt x="82" y="82"/>
                  <a:pt x="82" y="82"/>
                </a:cubicBezTo>
                <a:cubicBezTo>
                  <a:pt x="67" y="67"/>
                  <a:pt x="67" y="67"/>
                  <a:pt x="67" y="67"/>
                </a:cubicBezTo>
                <a:cubicBezTo>
                  <a:pt x="82" y="37"/>
                  <a:pt x="82" y="37"/>
                  <a:pt x="82" y="37"/>
                </a:cubicBezTo>
                <a:cubicBezTo>
                  <a:pt x="68" y="30"/>
                  <a:pt x="68" y="30"/>
                  <a:pt x="68" y="30"/>
                </a:cubicBezTo>
                <a:cubicBezTo>
                  <a:pt x="63" y="35"/>
                  <a:pt x="58" y="43"/>
                  <a:pt x="55" y="53"/>
                </a:cubicBezTo>
                <a:cubicBezTo>
                  <a:pt x="51" y="46"/>
                  <a:pt x="48" y="40"/>
                  <a:pt x="43" y="37"/>
                </a:cubicBezTo>
                <a:cubicBezTo>
                  <a:pt x="49" y="33"/>
                  <a:pt x="53" y="27"/>
                  <a:pt x="53" y="20"/>
                </a:cubicBezTo>
                <a:cubicBezTo>
                  <a:pt x="53" y="9"/>
                  <a:pt x="44" y="0"/>
                  <a:pt x="33" y="0"/>
                </a:cubicBezTo>
                <a:cubicBezTo>
                  <a:pt x="22" y="0"/>
                  <a:pt x="13" y="9"/>
                  <a:pt x="13" y="20"/>
                </a:cubicBezTo>
                <a:cubicBezTo>
                  <a:pt x="13" y="27"/>
                  <a:pt x="17" y="33"/>
                  <a:pt x="23" y="37"/>
                </a:cubicBezTo>
                <a:cubicBezTo>
                  <a:pt x="10" y="48"/>
                  <a:pt x="0" y="81"/>
                  <a:pt x="0" y="119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66" y="119"/>
                  <a:pt x="66" y="119"/>
                  <a:pt x="66" y="119"/>
                </a:cubicBezTo>
                <a:cubicBezTo>
                  <a:pt x="97" y="119"/>
                  <a:pt x="97" y="119"/>
                  <a:pt x="97" y="119"/>
                </a:cubicBezTo>
                <a:cubicBezTo>
                  <a:pt x="120" y="119"/>
                  <a:pt x="120" y="119"/>
                  <a:pt x="120" y="119"/>
                </a:cubicBezTo>
                <a:cubicBezTo>
                  <a:pt x="163" y="119"/>
                  <a:pt x="163" y="119"/>
                  <a:pt x="163" y="119"/>
                </a:cubicBezTo>
                <a:cubicBezTo>
                  <a:pt x="163" y="81"/>
                  <a:pt x="154" y="48"/>
                  <a:pt x="1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4" name="Freeform 23"/>
          <p:cNvSpPr>
            <a:spLocks/>
          </p:cNvSpPr>
          <p:nvPr/>
        </p:nvSpPr>
        <p:spPr bwMode="auto">
          <a:xfrm>
            <a:off x="1779905" y="3854450"/>
            <a:ext cx="109538" cy="109538"/>
          </a:xfrm>
          <a:custGeom>
            <a:avLst/>
            <a:gdLst>
              <a:gd name="T0" fmla="*/ 2147483647 w 45"/>
              <a:gd name="T1" fmla="*/ 2147483647 h 45"/>
              <a:gd name="T2" fmla="*/ 2147483647 w 45"/>
              <a:gd name="T3" fmla="*/ 2147483647 h 45"/>
              <a:gd name="T4" fmla="*/ 2147483647 w 45"/>
              <a:gd name="T5" fmla="*/ 2147483647 h 45"/>
              <a:gd name="T6" fmla="*/ 2147483647 w 45"/>
              <a:gd name="T7" fmla="*/ 2147483647 h 45"/>
              <a:gd name="T8" fmla="*/ 2147483647 w 45"/>
              <a:gd name="T9" fmla="*/ 2147483647 h 45"/>
              <a:gd name="T10" fmla="*/ 2147483647 w 45"/>
              <a:gd name="T11" fmla="*/ 0 h 45"/>
              <a:gd name="T12" fmla="*/ 0 w 45"/>
              <a:gd name="T13" fmla="*/ 2147483647 h 45"/>
              <a:gd name="T14" fmla="*/ 2147483647 w 45"/>
              <a:gd name="T15" fmla="*/ 2147483647 h 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5" h="45">
                <a:moveTo>
                  <a:pt x="11" y="42"/>
                </a:moveTo>
                <a:cubicBezTo>
                  <a:pt x="10" y="42"/>
                  <a:pt x="9" y="43"/>
                  <a:pt x="8" y="45"/>
                </a:cubicBezTo>
                <a:cubicBezTo>
                  <a:pt x="37" y="45"/>
                  <a:pt x="37" y="45"/>
                  <a:pt x="37" y="45"/>
                </a:cubicBezTo>
                <a:cubicBezTo>
                  <a:pt x="36" y="43"/>
                  <a:pt x="34" y="42"/>
                  <a:pt x="33" y="42"/>
                </a:cubicBezTo>
                <a:cubicBezTo>
                  <a:pt x="40" y="38"/>
                  <a:pt x="45" y="30"/>
                  <a:pt x="45" y="22"/>
                </a:cubicBezTo>
                <a:cubicBezTo>
                  <a:pt x="45" y="10"/>
                  <a:pt x="35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30"/>
                  <a:pt x="4" y="38"/>
                  <a:pt x="11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5" name="Freeform 24"/>
          <p:cNvSpPr>
            <a:spLocks/>
          </p:cNvSpPr>
          <p:nvPr/>
        </p:nvSpPr>
        <p:spPr bwMode="auto">
          <a:xfrm>
            <a:off x="3803968" y="3160713"/>
            <a:ext cx="287337" cy="334962"/>
          </a:xfrm>
          <a:custGeom>
            <a:avLst/>
            <a:gdLst>
              <a:gd name="T0" fmla="*/ 0 w 247"/>
              <a:gd name="T1" fmla="*/ 2147483647 h 289"/>
              <a:gd name="T2" fmla="*/ 0 w 247"/>
              <a:gd name="T3" fmla="*/ 2147483647 h 289"/>
              <a:gd name="T4" fmla="*/ 2147483647 w 247"/>
              <a:gd name="T5" fmla="*/ 2147483647 h 289"/>
              <a:gd name="T6" fmla="*/ 2147483647 w 247"/>
              <a:gd name="T7" fmla="*/ 2147483647 h 289"/>
              <a:gd name="T8" fmla="*/ 2147483647 w 247"/>
              <a:gd name="T9" fmla="*/ 2147483647 h 289"/>
              <a:gd name="T10" fmla="*/ 2147483647 w 247"/>
              <a:gd name="T11" fmla="*/ 2147483647 h 289"/>
              <a:gd name="T12" fmla="*/ 2147483647 w 247"/>
              <a:gd name="T13" fmla="*/ 2147483647 h 289"/>
              <a:gd name="T14" fmla="*/ 2147483647 w 247"/>
              <a:gd name="T15" fmla="*/ 2147483647 h 289"/>
              <a:gd name="T16" fmla="*/ 2147483647 w 247"/>
              <a:gd name="T17" fmla="*/ 2147483647 h 289"/>
              <a:gd name="T18" fmla="*/ 2147483647 w 247"/>
              <a:gd name="T19" fmla="*/ 2147483647 h 289"/>
              <a:gd name="T20" fmla="*/ 2147483647 w 247"/>
              <a:gd name="T21" fmla="*/ 2147483647 h 289"/>
              <a:gd name="T22" fmla="*/ 2147483647 w 247"/>
              <a:gd name="T23" fmla="*/ 2147483647 h 289"/>
              <a:gd name="T24" fmla="*/ 2147483647 w 247"/>
              <a:gd name="T25" fmla="*/ 0 h 289"/>
              <a:gd name="T26" fmla="*/ 0 w 247"/>
              <a:gd name="T27" fmla="*/ 2147483647 h 28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47" h="289">
                <a:moveTo>
                  <a:pt x="0" y="123"/>
                </a:moveTo>
                <a:lnTo>
                  <a:pt x="0" y="289"/>
                </a:lnTo>
                <a:lnTo>
                  <a:pt x="83" y="289"/>
                </a:lnTo>
                <a:lnTo>
                  <a:pt x="83" y="284"/>
                </a:lnTo>
                <a:lnTo>
                  <a:pt x="83" y="164"/>
                </a:lnTo>
                <a:lnTo>
                  <a:pt x="164" y="164"/>
                </a:lnTo>
                <a:lnTo>
                  <a:pt x="164" y="284"/>
                </a:lnTo>
                <a:lnTo>
                  <a:pt x="166" y="284"/>
                </a:lnTo>
                <a:lnTo>
                  <a:pt x="166" y="289"/>
                </a:lnTo>
                <a:lnTo>
                  <a:pt x="247" y="289"/>
                </a:lnTo>
                <a:lnTo>
                  <a:pt x="247" y="123"/>
                </a:lnTo>
                <a:lnTo>
                  <a:pt x="124" y="0"/>
                </a:lnTo>
                <a:lnTo>
                  <a:pt x="0" y="1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6" name="Freeform 25"/>
          <p:cNvSpPr>
            <a:spLocks/>
          </p:cNvSpPr>
          <p:nvPr/>
        </p:nvSpPr>
        <p:spPr bwMode="auto">
          <a:xfrm>
            <a:off x="3732530" y="3092450"/>
            <a:ext cx="431800" cy="236538"/>
          </a:xfrm>
          <a:custGeom>
            <a:avLst/>
            <a:gdLst>
              <a:gd name="T0" fmla="*/ 2147483647 w 179"/>
              <a:gd name="T1" fmla="*/ 2147483647 h 98"/>
              <a:gd name="T2" fmla="*/ 2147483647 w 179"/>
              <a:gd name="T3" fmla="*/ 2147483647 h 98"/>
              <a:gd name="T4" fmla="*/ 2147483647 w 179"/>
              <a:gd name="T5" fmla="*/ 2147483647 h 98"/>
              <a:gd name="T6" fmla="*/ 2147483647 w 179"/>
              <a:gd name="T7" fmla="*/ 2147483647 h 98"/>
              <a:gd name="T8" fmla="*/ 2147483647 w 179"/>
              <a:gd name="T9" fmla="*/ 2147483647 h 98"/>
              <a:gd name="T10" fmla="*/ 2147483647 w 179"/>
              <a:gd name="T11" fmla="*/ 2147483647 h 98"/>
              <a:gd name="T12" fmla="*/ 2147483647 w 179"/>
              <a:gd name="T13" fmla="*/ 2147483647 h 98"/>
              <a:gd name="T14" fmla="*/ 2147483647 w 179"/>
              <a:gd name="T15" fmla="*/ 2147483647 h 98"/>
              <a:gd name="T16" fmla="*/ 2147483647 w 179"/>
              <a:gd name="T17" fmla="*/ 2147483647 h 98"/>
              <a:gd name="T18" fmla="*/ 2147483647 w 179"/>
              <a:gd name="T19" fmla="*/ 2147483647 h 98"/>
              <a:gd name="T20" fmla="*/ 2147483647 w 179"/>
              <a:gd name="T21" fmla="*/ 2147483647 h 98"/>
              <a:gd name="T22" fmla="*/ 2147483647 w 179"/>
              <a:gd name="T23" fmla="*/ 2147483647 h 98"/>
              <a:gd name="T24" fmla="*/ 2147483647 w 179"/>
              <a:gd name="T25" fmla="*/ 2147483647 h 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79" h="98">
                <a:moveTo>
                  <a:pt x="176" y="83"/>
                </a:moveTo>
                <a:cubicBezTo>
                  <a:pt x="96" y="3"/>
                  <a:pt x="96" y="3"/>
                  <a:pt x="96" y="3"/>
                </a:cubicBezTo>
                <a:cubicBezTo>
                  <a:pt x="93" y="0"/>
                  <a:pt x="87" y="0"/>
                  <a:pt x="83" y="3"/>
                </a:cubicBezTo>
                <a:cubicBezTo>
                  <a:pt x="4" y="83"/>
                  <a:pt x="4" y="83"/>
                  <a:pt x="4" y="83"/>
                </a:cubicBezTo>
                <a:cubicBezTo>
                  <a:pt x="0" y="86"/>
                  <a:pt x="0" y="92"/>
                  <a:pt x="4" y="95"/>
                </a:cubicBezTo>
                <a:cubicBezTo>
                  <a:pt x="7" y="98"/>
                  <a:pt x="12" y="98"/>
                  <a:pt x="16" y="95"/>
                </a:cubicBezTo>
                <a:cubicBezTo>
                  <a:pt x="17" y="95"/>
                  <a:pt x="18" y="94"/>
                  <a:pt x="19" y="94"/>
                </a:cubicBezTo>
                <a:cubicBezTo>
                  <a:pt x="90" y="22"/>
                  <a:pt x="90" y="22"/>
                  <a:pt x="90" y="22"/>
                </a:cubicBezTo>
                <a:cubicBezTo>
                  <a:pt x="161" y="94"/>
                  <a:pt x="161" y="94"/>
                  <a:pt x="161" y="94"/>
                </a:cubicBezTo>
                <a:cubicBezTo>
                  <a:pt x="162" y="94"/>
                  <a:pt x="163" y="95"/>
                  <a:pt x="164" y="95"/>
                </a:cubicBezTo>
                <a:cubicBezTo>
                  <a:pt x="165" y="97"/>
                  <a:pt x="167" y="98"/>
                  <a:pt x="169" y="98"/>
                </a:cubicBezTo>
                <a:cubicBezTo>
                  <a:pt x="172" y="98"/>
                  <a:pt x="174" y="97"/>
                  <a:pt x="176" y="95"/>
                </a:cubicBezTo>
                <a:cubicBezTo>
                  <a:pt x="179" y="92"/>
                  <a:pt x="179" y="86"/>
                  <a:pt x="176" y="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7" name="Freeform 26"/>
          <p:cNvSpPr>
            <a:spLocks noEditPoints="1"/>
          </p:cNvSpPr>
          <p:nvPr/>
        </p:nvSpPr>
        <p:spPr bwMode="auto">
          <a:xfrm>
            <a:off x="2127568" y="2535238"/>
            <a:ext cx="87312" cy="95250"/>
          </a:xfrm>
          <a:custGeom>
            <a:avLst/>
            <a:gdLst>
              <a:gd name="T0" fmla="*/ 2147483647 w 36"/>
              <a:gd name="T1" fmla="*/ 0 h 39"/>
              <a:gd name="T2" fmla="*/ 2147483647 w 36"/>
              <a:gd name="T3" fmla="*/ 0 h 39"/>
              <a:gd name="T4" fmla="*/ 0 w 36"/>
              <a:gd name="T5" fmla="*/ 2147483647 h 39"/>
              <a:gd name="T6" fmla="*/ 0 w 36"/>
              <a:gd name="T7" fmla="*/ 2147483647 h 39"/>
              <a:gd name="T8" fmla="*/ 2147483647 w 36"/>
              <a:gd name="T9" fmla="*/ 2147483647 h 39"/>
              <a:gd name="T10" fmla="*/ 2147483647 w 36"/>
              <a:gd name="T11" fmla="*/ 2147483647 h 39"/>
              <a:gd name="T12" fmla="*/ 2147483647 w 36"/>
              <a:gd name="T13" fmla="*/ 2147483647 h 39"/>
              <a:gd name="T14" fmla="*/ 2147483647 w 36"/>
              <a:gd name="T15" fmla="*/ 2147483647 h 39"/>
              <a:gd name="T16" fmla="*/ 2147483647 w 36"/>
              <a:gd name="T17" fmla="*/ 0 h 39"/>
              <a:gd name="T18" fmla="*/ 2147483647 w 36"/>
              <a:gd name="T19" fmla="*/ 2147483647 h 39"/>
              <a:gd name="T20" fmla="*/ 2147483647 w 36"/>
              <a:gd name="T21" fmla="*/ 2147483647 h 39"/>
              <a:gd name="T22" fmla="*/ 2147483647 w 36"/>
              <a:gd name="T23" fmla="*/ 2147483647 h 39"/>
              <a:gd name="T24" fmla="*/ 2147483647 w 36"/>
              <a:gd name="T25" fmla="*/ 2147483647 h 39"/>
              <a:gd name="T26" fmla="*/ 2147483647 w 36"/>
              <a:gd name="T27" fmla="*/ 2147483647 h 39"/>
              <a:gd name="T28" fmla="*/ 2147483647 w 36"/>
              <a:gd name="T29" fmla="*/ 2147483647 h 39"/>
              <a:gd name="T30" fmla="*/ 2147483647 w 36"/>
              <a:gd name="T31" fmla="*/ 2147483647 h 39"/>
              <a:gd name="T32" fmla="*/ 2147483647 w 36"/>
              <a:gd name="T33" fmla="*/ 2147483647 h 39"/>
              <a:gd name="T34" fmla="*/ 2147483647 w 36"/>
              <a:gd name="T35" fmla="*/ 2147483647 h 3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6" h="39">
                <a:moveTo>
                  <a:pt x="25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4"/>
                  <a:pt x="5" y="39"/>
                  <a:pt x="11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31" y="39"/>
                  <a:pt x="36" y="34"/>
                  <a:pt x="36" y="28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5"/>
                  <a:pt x="31" y="0"/>
                  <a:pt x="25" y="0"/>
                </a:cubicBezTo>
                <a:close/>
                <a:moveTo>
                  <a:pt x="35" y="27"/>
                </a:moveTo>
                <a:cubicBezTo>
                  <a:pt x="35" y="33"/>
                  <a:pt x="30" y="37"/>
                  <a:pt x="24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6" y="37"/>
                  <a:pt x="2" y="33"/>
                  <a:pt x="2" y="27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6"/>
                  <a:pt x="6" y="2"/>
                  <a:pt x="12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30" y="2"/>
                  <a:pt x="35" y="6"/>
                  <a:pt x="35" y="12"/>
                </a:cubicBezTo>
                <a:lnTo>
                  <a:pt x="35" y="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8" name="Freeform 27"/>
          <p:cNvSpPr>
            <a:spLocks noEditPoints="1"/>
          </p:cNvSpPr>
          <p:nvPr/>
        </p:nvSpPr>
        <p:spPr bwMode="auto">
          <a:xfrm>
            <a:off x="1838643" y="2566988"/>
            <a:ext cx="398462" cy="263525"/>
          </a:xfrm>
          <a:custGeom>
            <a:avLst/>
            <a:gdLst>
              <a:gd name="T0" fmla="*/ 2147483647 w 165"/>
              <a:gd name="T1" fmla="*/ 0 h 109"/>
              <a:gd name="T2" fmla="*/ 2147483647 w 165"/>
              <a:gd name="T3" fmla="*/ 0 h 109"/>
              <a:gd name="T4" fmla="*/ 0 w 165"/>
              <a:gd name="T5" fmla="*/ 2147483647 h 109"/>
              <a:gd name="T6" fmla="*/ 0 w 165"/>
              <a:gd name="T7" fmla="*/ 2147483647 h 109"/>
              <a:gd name="T8" fmla="*/ 2147483647 w 165"/>
              <a:gd name="T9" fmla="*/ 2147483647 h 109"/>
              <a:gd name="T10" fmla="*/ 2147483647 w 165"/>
              <a:gd name="T11" fmla="*/ 2147483647 h 109"/>
              <a:gd name="T12" fmla="*/ 2147483647 w 165"/>
              <a:gd name="T13" fmla="*/ 2147483647 h 109"/>
              <a:gd name="T14" fmla="*/ 2147483647 w 165"/>
              <a:gd name="T15" fmla="*/ 2147483647 h 109"/>
              <a:gd name="T16" fmla="*/ 2147483647 w 165"/>
              <a:gd name="T17" fmla="*/ 0 h 109"/>
              <a:gd name="T18" fmla="*/ 2147483647 w 165"/>
              <a:gd name="T19" fmla="*/ 2147483647 h 109"/>
              <a:gd name="T20" fmla="*/ 2147483647 w 165"/>
              <a:gd name="T21" fmla="*/ 2147483647 h 109"/>
              <a:gd name="T22" fmla="*/ 2147483647 w 165"/>
              <a:gd name="T23" fmla="*/ 2147483647 h 109"/>
              <a:gd name="T24" fmla="*/ 2147483647 w 165"/>
              <a:gd name="T25" fmla="*/ 2147483647 h 109"/>
              <a:gd name="T26" fmla="*/ 2147483647 w 165"/>
              <a:gd name="T27" fmla="*/ 2147483647 h 1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65" h="109">
                <a:moveTo>
                  <a:pt x="154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4"/>
                  <a:pt x="5" y="109"/>
                  <a:pt x="11" y="109"/>
                </a:cubicBezTo>
                <a:cubicBezTo>
                  <a:pt x="154" y="109"/>
                  <a:pt x="154" y="109"/>
                  <a:pt x="154" y="109"/>
                </a:cubicBezTo>
                <a:cubicBezTo>
                  <a:pt x="160" y="109"/>
                  <a:pt x="165" y="104"/>
                  <a:pt x="165" y="97"/>
                </a:cubicBezTo>
                <a:cubicBezTo>
                  <a:pt x="165" y="11"/>
                  <a:pt x="165" y="11"/>
                  <a:pt x="165" y="11"/>
                </a:cubicBezTo>
                <a:cubicBezTo>
                  <a:pt x="165" y="5"/>
                  <a:pt x="160" y="0"/>
                  <a:pt x="154" y="0"/>
                </a:cubicBezTo>
                <a:close/>
                <a:moveTo>
                  <a:pt x="50" y="93"/>
                </a:moveTo>
                <a:cubicBezTo>
                  <a:pt x="28" y="93"/>
                  <a:pt x="10" y="75"/>
                  <a:pt x="10" y="53"/>
                </a:cubicBezTo>
                <a:cubicBezTo>
                  <a:pt x="10" y="30"/>
                  <a:pt x="28" y="12"/>
                  <a:pt x="50" y="12"/>
                </a:cubicBezTo>
                <a:cubicBezTo>
                  <a:pt x="73" y="12"/>
                  <a:pt x="90" y="30"/>
                  <a:pt x="90" y="53"/>
                </a:cubicBezTo>
                <a:cubicBezTo>
                  <a:pt x="90" y="75"/>
                  <a:pt x="73" y="93"/>
                  <a:pt x="50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9" name="Freeform 28"/>
          <p:cNvSpPr>
            <a:spLocks noEditPoints="1"/>
          </p:cNvSpPr>
          <p:nvPr/>
        </p:nvSpPr>
        <p:spPr bwMode="auto">
          <a:xfrm>
            <a:off x="3607118" y="1935163"/>
            <a:ext cx="292100" cy="365125"/>
          </a:xfrm>
          <a:custGeom>
            <a:avLst/>
            <a:gdLst>
              <a:gd name="T0" fmla="*/ 2147483647 w 121"/>
              <a:gd name="T1" fmla="*/ 2147483647 h 151"/>
              <a:gd name="T2" fmla="*/ 2147483647 w 121"/>
              <a:gd name="T3" fmla="*/ 2147483647 h 151"/>
              <a:gd name="T4" fmla="*/ 2147483647 w 121"/>
              <a:gd name="T5" fmla="*/ 2147483647 h 151"/>
              <a:gd name="T6" fmla="*/ 2147483647 w 121"/>
              <a:gd name="T7" fmla="*/ 2147483647 h 151"/>
              <a:gd name="T8" fmla="*/ 2147483647 w 121"/>
              <a:gd name="T9" fmla="*/ 2147483647 h 151"/>
              <a:gd name="T10" fmla="*/ 2147483647 w 121"/>
              <a:gd name="T11" fmla="*/ 0 h 151"/>
              <a:gd name="T12" fmla="*/ 2147483647 w 121"/>
              <a:gd name="T13" fmla="*/ 0 h 151"/>
              <a:gd name="T14" fmla="*/ 2147483647 w 121"/>
              <a:gd name="T15" fmla="*/ 0 h 151"/>
              <a:gd name="T16" fmla="*/ 2147483647 w 121"/>
              <a:gd name="T17" fmla="*/ 0 h 151"/>
              <a:gd name="T18" fmla="*/ 2147483647 w 121"/>
              <a:gd name="T19" fmla="*/ 0 h 151"/>
              <a:gd name="T20" fmla="*/ 2147483647 w 121"/>
              <a:gd name="T21" fmla="*/ 2147483647 h 151"/>
              <a:gd name="T22" fmla="*/ 0 w 121"/>
              <a:gd name="T23" fmla="*/ 2147483647 h 151"/>
              <a:gd name="T24" fmla="*/ 2147483647 w 121"/>
              <a:gd name="T25" fmla="*/ 2147483647 h 151"/>
              <a:gd name="T26" fmla="*/ 2147483647 w 121"/>
              <a:gd name="T27" fmla="*/ 2147483647 h 151"/>
              <a:gd name="T28" fmla="*/ 2147483647 w 121"/>
              <a:gd name="T29" fmla="*/ 2147483647 h 151"/>
              <a:gd name="T30" fmla="*/ 2147483647 w 121"/>
              <a:gd name="T31" fmla="*/ 2147483647 h 151"/>
              <a:gd name="T32" fmla="*/ 2147483647 w 121"/>
              <a:gd name="T33" fmla="*/ 2147483647 h 151"/>
              <a:gd name="T34" fmla="*/ 2147483647 w 121"/>
              <a:gd name="T35" fmla="*/ 2147483647 h 151"/>
              <a:gd name="T36" fmla="*/ 2147483647 w 121"/>
              <a:gd name="T37" fmla="*/ 2147483647 h 151"/>
              <a:gd name="T38" fmla="*/ 2147483647 w 121"/>
              <a:gd name="T39" fmla="*/ 2147483647 h 151"/>
              <a:gd name="T40" fmla="*/ 2147483647 w 121"/>
              <a:gd name="T41" fmla="*/ 2147483647 h 151"/>
              <a:gd name="T42" fmla="*/ 2147483647 w 121"/>
              <a:gd name="T43" fmla="*/ 2147483647 h 151"/>
              <a:gd name="T44" fmla="*/ 2147483647 w 121"/>
              <a:gd name="T45" fmla="*/ 2147483647 h 151"/>
              <a:gd name="T46" fmla="*/ 2147483647 w 121"/>
              <a:gd name="T47" fmla="*/ 2147483647 h 151"/>
              <a:gd name="T48" fmla="*/ 2147483647 w 121"/>
              <a:gd name="T49" fmla="*/ 2147483647 h 151"/>
              <a:gd name="T50" fmla="*/ 2147483647 w 121"/>
              <a:gd name="T51" fmla="*/ 2147483647 h 151"/>
              <a:gd name="T52" fmla="*/ 2147483647 w 121"/>
              <a:gd name="T53" fmla="*/ 2147483647 h 151"/>
              <a:gd name="T54" fmla="*/ 2147483647 w 121"/>
              <a:gd name="T55" fmla="*/ 2147483647 h 151"/>
              <a:gd name="T56" fmla="*/ 2147483647 w 121"/>
              <a:gd name="T57" fmla="*/ 2147483647 h 151"/>
              <a:gd name="T58" fmla="*/ 2147483647 w 121"/>
              <a:gd name="T59" fmla="*/ 2147483647 h 151"/>
              <a:gd name="T60" fmla="*/ 2147483647 w 121"/>
              <a:gd name="T61" fmla="*/ 2147483647 h 151"/>
              <a:gd name="T62" fmla="*/ 2147483647 w 121"/>
              <a:gd name="T63" fmla="*/ 2147483647 h 151"/>
              <a:gd name="T64" fmla="*/ 2147483647 w 121"/>
              <a:gd name="T65" fmla="*/ 2147483647 h 151"/>
              <a:gd name="T66" fmla="*/ 2147483647 w 121"/>
              <a:gd name="T67" fmla="*/ 2147483647 h 151"/>
              <a:gd name="T68" fmla="*/ 2147483647 w 121"/>
              <a:gd name="T69" fmla="*/ 2147483647 h 151"/>
              <a:gd name="T70" fmla="*/ 2147483647 w 121"/>
              <a:gd name="T71" fmla="*/ 2147483647 h 151"/>
              <a:gd name="T72" fmla="*/ 2147483647 w 121"/>
              <a:gd name="T73" fmla="*/ 2147483647 h 151"/>
              <a:gd name="T74" fmla="*/ 2147483647 w 121"/>
              <a:gd name="T75" fmla="*/ 2147483647 h 151"/>
              <a:gd name="T76" fmla="*/ 2147483647 w 121"/>
              <a:gd name="T77" fmla="*/ 2147483647 h 151"/>
              <a:gd name="T78" fmla="*/ 2147483647 w 121"/>
              <a:gd name="T79" fmla="*/ 2147483647 h 151"/>
              <a:gd name="T80" fmla="*/ 2147483647 w 121"/>
              <a:gd name="T81" fmla="*/ 2147483647 h 151"/>
              <a:gd name="T82" fmla="*/ 2147483647 w 121"/>
              <a:gd name="T83" fmla="*/ 2147483647 h 151"/>
              <a:gd name="T84" fmla="*/ 2147483647 w 121"/>
              <a:gd name="T85" fmla="*/ 2147483647 h 15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1" h="151">
                <a:moveTo>
                  <a:pt x="121" y="26"/>
                </a:moveTo>
                <a:cubicBezTo>
                  <a:pt x="121" y="23"/>
                  <a:pt x="121" y="23"/>
                  <a:pt x="121" y="23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120" y="11"/>
                  <a:pt x="120" y="11"/>
                  <a:pt x="120" y="11"/>
                </a:cubicBezTo>
                <a:cubicBezTo>
                  <a:pt x="120" y="5"/>
                  <a:pt x="115" y="0"/>
                  <a:pt x="109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0"/>
                  <a:pt x="107" y="0"/>
                  <a:pt x="107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02" y="0"/>
                  <a:pt x="101" y="0"/>
                  <a:pt x="101" y="0"/>
                </a:cubicBezTo>
                <a:cubicBezTo>
                  <a:pt x="11" y="1"/>
                  <a:pt x="11" y="1"/>
                  <a:pt x="11" y="1"/>
                </a:cubicBezTo>
                <a:cubicBezTo>
                  <a:pt x="5" y="1"/>
                  <a:pt x="0" y="6"/>
                  <a:pt x="0" y="12"/>
                </a:cubicBezTo>
                <a:cubicBezTo>
                  <a:pt x="1" y="141"/>
                  <a:pt x="1" y="141"/>
                  <a:pt x="1" y="141"/>
                </a:cubicBezTo>
                <a:cubicBezTo>
                  <a:pt x="1" y="147"/>
                  <a:pt x="5" y="151"/>
                  <a:pt x="11" y="151"/>
                </a:cubicBezTo>
                <a:cubicBezTo>
                  <a:pt x="110" y="151"/>
                  <a:pt x="110" y="151"/>
                  <a:pt x="110" y="151"/>
                </a:cubicBezTo>
                <a:cubicBezTo>
                  <a:pt x="116" y="151"/>
                  <a:pt x="121" y="146"/>
                  <a:pt x="121" y="140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20" y="39"/>
                  <a:pt x="121" y="38"/>
                  <a:pt x="121" y="38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21" y="31"/>
                  <a:pt x="120" y="30"/>
                  <a:pt x="120" y="30"/>
                </a:cubicBezTo>
                <a:cubicBezTo>
                  <a:pt x="120" y="27"/>
                  <a:pt x="120" y="27"/>
                  <a:pt x="120" y="27"/>
                </a:cubicBezTo>
                <a:cubicBezTo>
                  <a:pt x="120" y="27"/>
                  <a:pt x="120" y="27"/>
                  <a:pt x="120" y="27"/>
                </a:cubicBezTo>
                <a:lnTo>
                  <a:pt x="121" y="26"/>
                </a:lnTo>
                <a:close/>
                <a:moveTo>
                  <a:pt x="51" y="148"/>
                </a:moveTo>
                <a:cubicBezTo>
                  <a:pt x="49" y="148"/>
                  <a:pt x="48" y="146"/>
                  <a:pt x="48" y="144"/>
                </a:cubicBezTo>
                <a:cubicBezTo>
                  <a:pt x="48" y="142"/>
                  <a:pt x="49" y="140"/>
                  <a:pt x="51" y="140"/>
                </a:cubicBezTo>
                <a:cubicBezTo>
                  <a:pt x="53" y="140"/>
                  <a:pt x="55" y="142"/>
                  <a:pt x="55" y="144"/>
                </a:cubicBezTo>
                <a:cubicBezTo>
                  <a:pt x="55" y="146"/>
                  <a:pt x="53" y="148"/>
                  <a:pt x="51" y="148"/>
                </a:cubicBezTo>
                <a:close/>
                <a:moveTo>
                  <a:pt x="60" y="148"/>
                </a:moveTo>
                <a:cubicBezTo>
                  <a:pt x="58" y="148"/>
                  <a:pt x="57" y="146"/>
                  <a:pt x="57" y="144"/>
                </a:cubicBezTo>
                <a:cubicBezTo>
                  <a:pt x="57" y="142"/>
                  <a:pt x="58" y="140"/>
                  <a:pt x="60" y="140"/>
                </a:cubicBezTo>
                <a:cubicBezTo>
                  <a:pt x="62" y="140"/>
                  <a:pt x="64" y="142"/>
                  <a:pt x="64" y="144"/>
                </a:cubicBezTo>
                <a:cubicBezTo>
                  <a:pt x="64" y="146"/>
                  <a:pt x="62" y="148"/>
                  <a:pt x="60" y="148"/>
                </a:cubicBezTo>
                <a:close/>
                <a:moveTo>
                  <a:pt x="69" y="148"/>
                </a:moveTo>
                <a:cubicBezTo>
                  <a:pt x="67" y="148"/>
                  <a:pt x="66" y="146"/>
                  <a:pt x="66" y="144"/>
                </a:cubicBezTo>
                <a:cubicBezTo>
                  <a:pt x="66" y="142"/>
                  <a:pt x="67" y="140"/>
                  <a:pt x="69" y="140"/>
                </a:cubicBezTo>
                <a:cubicBezTo>
                  <a:pt x="71" y="140"/>
                  <a:pt x="73" y="142"/>
                  <a:pt x="73" y="144"/>
                </a:cubicBezTo>
                <a:cubicBezTo>
                  <a:pt x="73" y="146"/>
                  <a:pt x="71" y="148"/>
                  <a:pt x="69" y="148"/>
                </a:cubicBezTo>
                <a:close/>
                <a:moveTo>
                  <a:pt x="16" y="139"/>
                </a:moveTo>
                <a:cubicBezTo>
                  <a:pt x="16" y="19"/>
                  <a:pt x="16" y="19"/>
                  <a:pt x="16" y="19"/>
                </a:cubicBezTo>
                <a:cubicBezTo>
                  <a:pt x="105" y="19"/>
                  <a:pt x="105" y="19"/>
                  <a:pt x="105" y="19"/>
                </a:cubicBezTo>
                <a:cubicBezTo>
                  <a:pt x="106" y="138"/>
                  <a:pt x="106" y="138"/>
                  <a:pt x="106" y="138"/>
                </a:cubicBezTo>
                <a:lnTo>
                  <a:pt x="16" y="1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04"/>
          <p:cNvSpPr txBox="1"/>
          <p:nvPr/>
        </p:nvSpPr>
        <p:spPr>
          <a:xfrm>
            <a:off x="5354223" y="2680165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5278755" y="2340891"/>
            <a:ext cx="1749039" cy="339273"/>
          </a:xfrm>
          <a:prstGeom prst="rect">
            <a:avLst/>
          </a:prstGeom>
          <a:solidFill>
            <a:srgbClr val="222222"/>
          </a:solidFill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TextBox 104"/>
          <p:cNvSpPr txBox="1"/>
          <p:nvPr/>
        </p:nvSpPr>
        <p:spPr>
          <a:xfrm>
            <a:off x="8392063" y="2680165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8316595" y="2340891"/>
            <a:ext cx="1749039" cy="339273"/>
          </a:xfrm>
          <a:prstGeom prst="rect">
            <a:avLst/>
          </a:prstGeom>
          <a:solidFill>
            <a:srgbClr val="4A4A4A"/>
          </a:solidFill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TextBox 104"/>
          <p:cNvSpPr txBox="1"/>
          <p:nvPr/>
        </p:nvSpPr>
        <p:spPr>
          <a:xfrm>
            <a:off x="5354223" y="4516121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5278755" y="4176847"/>
            <a:ext cx="1749039" cy="339273"/>
          </a:xfrm>
          <a:prstGeom prst="rect">
            <a:avLst/>
          </a:prstGeom>
          <a:solidFill>
            <a:srgbClr val="4A4A4A"/>
          </a:solidFill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104"/>
          <p:cNvSpPr txBox="1"/>
          <p:nvPr/>
        </p:nvSpPr>
        <p:spPr>
          <a:xfrm>
            <a:off x="8392063" y="4516121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8316595" y="4176847"/>
            <a:ext cx="1749039" cy="339273"/>
          </a:xfrm>
          <a:prstGeom prst="rect">
            <a:avLst/>
          </a:prstGeom>
          <a:solidFill>
            <a:srgbClr val="222222"/>
          </a:solidFill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2941140" y="2365601"/>
            <a:ext cx="936239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24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1990441" y="3064327"/>
            <a:ext cx="936239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24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3097723" y="3755231"/>
            <a:ext cx="936239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24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1862842" y="4558164"/>
            <a:ext cx="936239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24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0695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6000" y="5066715"/>
            <a:ext cx="5860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spc="15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568024" y="4697383"/>
            <a:ext cx="334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2222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钢琴演奏培训演示模板</a:t>
            </a:r>
          </a:p>
        </p:txBody>
      </p:sp>
      <p:sp>
        <p:nvSpPr>
          <p:cNvPr id="4" name="矩形 3"/>
          <p:cNvSpPr/>
          <p:nvPr/>
        </p:nvSpPr>
        <p:spPr>
          <a:xfrm>
            <a:off x="6715760" y="5897712"/>
            <a:ext cx="5241115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</p:spTree>
    <p:extLst>
      <p:ext uri="{BB962C8B-B14F-4D97-AF65-F5344CB8AC3E}">
        <p14:creationId xmlns:p14="http://schemas.microsoft.com/office/powerpoint/2010/main" val="1069749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形状 68"/>
          <p:cNvSpPr/>
          <p:nvPr/>
        </p:nvSpPr>
        <p:spPr>
          <a:xfrm>
            <a:off x="4683536" y="2603621"/>
            <a:ext cx="1867985" cy="1868267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rgbClr val="4A4A4A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70" name="空心弧 69"/>
          <p:cNvSpPr/>
          <p:nvPr/>
        </p:nvSpPr>
        <p:spPr>
          <a:xfrm>
            <a:off x="5353787" y="3826165"/>
            <a:ext cx="1604887" cy="1605530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</p:spPr>
      </p:sp>
      <p:sp>
        <p:nvSpPr>
          <p:cNvPr id="72" name="Freeform 143"/>
          <p:cNvSpPr>
            <a:spLocks/>
          </p:cNvSpPr>
          <p:nvPr/>
        </p:nvSpPr>
        <p:spPr bwMode="auto">
          <a:xfrm rot="2736489">
            <a:off x="6031346" y="2367291"/>
            <a:ext cx="266375" cy="107200"/>
          </a:xfrm>
          <a:custGeom>
            <a:avLst/>
            <a:gdLst>
              <a:gd name="T0" fmla="*/ 30 w 35"/>
              <a:gd name="T1" fmla="*/ 13 h 14"/>
              <a:gd name="T2" fmla="*/ 5 w 35"/>
              <a:gd name="T3" fmla="*/ 13 h 14"/>
              <a:gd name="T4" fmla="*/ 5 w 35"/>
              <a:gd name="T5" fmla="*/ 13 h 14"/>
              <a:gd name="T6" fmla="*/ 1 w 35"/>
              <a:gd name="T7" fmla="*/ 13 h 14"/>
              <a:gd name="T8" fmla="*/ 1 w 35"/>
              <a:gd name="T9" fmla="*/ 13 h 14"/>
              <a:gd name="T10" fmla="*/ 1 w 35"/>
              <a:gd name="T11" fmla="*/ 9 h 14"/>
              <a:gd name="T12" fmla="*/ 1 w 35"/>
              <a:gd name="T13" fmla="*/ 9 h 14"/>
              <a:gd name="T14" fmla="*/ 34 w 35"/>
              <a:gd name="T15" fmla="*/ 9 h 14"/>
              <a:gd name="T16" fmla="*/ 34 w 35"/>
              <a:gd name="T17" fmla="*/ 9 h 14"/>
              <a:gd name="T18" fmla="*/ 34 w 35"/>
              <a:gd name="T19" fmla="*/ 13 h 14"/>
              <a:gd name="T20" fmla="*/ 34 w 35"/>
              <a:gd name="T21" fmla="*/ 13 h 14"/>
              <a:gd name="T22" fmla="*/ 30 w 35"/>
              <a:gd name="T23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14">
                <a:moveTo>
                  <a:pt x="30" y="13"/>
                </a:moveTo>
                <a:cubicBezTo>
                  <a:pt x="23" y="6"/>
                  <a:pt x="12" y="6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4" y="14"/>
                  <a:pt x="2" y="14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2"/>
                  <a:pt x="0" y="10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0" y="0"/>
                  <a:pt x="25" y="0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5" y="10"/>
                  <a:pt x="35" y="12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3" y="14"/>
                  <a:pt x="31" y="14"/>
                  <a:pt x="30" y="13"/>
                </a:cubicBezTo>
                <a:close/>
              </a:path>
            </a:pathLst>
          </a:custGeom>
          <a:solidFill>
            <a:srgbClr val="22222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8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73" name="Freeform 144"/>
          <p:cNvSpPr>
            <a:spLocks/>
          </p:cNvSpPr>
          <p:nvPr/>
        </p:nvSpPr>
        <p:spPr bwMode="auto">
          <a:xfrm rot="2736489">
            <a:off x="5990188" y="2441831"/>
            <a:ext cx="155926" cy="155927"/>
          </a:xfrm>
          <a:custGeom>
            <a:avLst/>
            <a:gdLst>
              <a:gd name="T0" fmla="*/ 3 w 20"/>
              <a:gd name="T1" fmla="*/ 17 h 20"/>
              <a:gd name="T2" fmla="*/ 3 w 20"/>
              <a:gd name="T3" fmla="*/ 4 h 20"/>
              <a:gd name="T4" fmla="*/ 16 w 20"/>
              <a:gd name="T5" fmla="*/ 4 h 20"/>
              <a:gd name="T6" fmla="*/ 16 w 20"/>
              <a:gd name="T7" fmla="*/ 17 h 20"/>
              <a:gd name="T8" fmla="*/ 3 w 20"/>
              <a:gd name="T9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20">
                <a:moveTo>
                  <a:pt x="3" y="17"/>
                </a:moveTo>
                <a:cubicBezTo>
                  <a:pt x="0" y="13"/>
                  <a:pt x="0" y="7"/>
                  <a:pt x="3" y="4"/>
                </a:cubicBezTo>
                <a:cubicBezTo>
                  <a:pt x="7" y="0"/>
                  <a:pt x="12" y="0"/>
                  <a:pt x="16" y="4"/>
                </a:cubicBezTo>
                <a:cubicBezTo>
                  <a:pt x="20" y="7"/>
                  <a:pt x="20" y="13"/>
                  <a:pt x="16" y="17"/>
                </a:cubicBezTo>
                <a:cubicBezTo>
                  <a:pt x="12" y="20"/>
                  <a:pt x="7" y="20"/>
                  <a:pt x="3" y="17"/>
                </a:cubicBezTo>
                <a:close/>
              </a:path>
            </a:pathLst>
          </a:cu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145"/>
          <p:cNvSpPr>
            <a:spLocks/>
          </p:cNvSpPr>
          <p:nvPr/>
        </p:nvSpPr>
        <p:spPr bwMode="auto">
          <a:xfrm rot="2736489">
            <a:off x="6025342" y="2274103"/>
            <a:ext cx="422301" cy="152680"/>
          </a:xfrm>
          <a:custGeom>
            <a:avLst/>
            <a:gdLst>
              <a:gd name="T0" fmla="*/ 50 w 55"/>
              <a:gd name="T1" fmla="*/ 19 h 20"/>
              <a:gd name="T2" fmla="*/ 6 w 55"/>
              <a:gd name="T3" fmla="*/ 19 h 20"/>
              <a:gd name="T4" fmla="*/ 6 w 55"/>
              <a:gd name="T5" fmla="*/ 19 h 20"/>
              <a:gd name="T6" fmla="*/ 1 w 55"/>
              <a:gd name="T7" fmla="*/ 19 h 20"/>
              <a:gd name="T8" fmla="*/ 1 w 55"/>
              <a:gd name="T9" fmla="*/ 19 h 20"/>
              <a:gd name="T10" fmla="*/ 1 w 55"/>
              <a:gd name="T11" fmla="*/ 15 h 20"/>
              <a:gd name="T12" fmla="*/ 1 w 55"/>
              <a:gd name="T13" fmla="*/ 15 h 20"/>
              <a:gd name="T14" fmla="*/ 54 w 55"/>
              <a:gd name="T15" fmla="*/ 15 h 20"/>
              <a:gd name="T16" fmla="*/ 54 w 55"/>
              <a:gd name="T17" fmla="*/ 15 h 20"/>
              <a:gd name="T18" fmla="*/ 54 w 55"/>
              <a:gd name="T19" fmla="*/ 19 h 20"/>
              <a:gd name="T20" fmla="*/ 54 w 55"/>
              <a:gd name="T21" fmla="*/ 19 h 20"/>
              <a:gd name="T22" fmla="*/ 50 w 55"/>
              <a:gd name="T23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5" h="20">
                <a:moveTo>
                  <a:pt x="50" y="19"/>
                </a:moveTo>
                <a:cubicBezTo>
                  <a:pt x="37" y="7"/>
                  <a:pt x="18" y="7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4" y="20"/>
                  <a:pt x="2" y="20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8"/>
                  <a:pt x="0" y="16"/>
                  <a:pt x="1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6" y="0"/>
                  <a:pt x="39" y="0"/>
                  <a:pt x="54" y="15"/>
                </a:cubicBezTo>
                <a:cubicBezTo>
                  <a:pt x="54" y="15"/>
                  <a:pt x="54" y="15"/>
                  <a:pt x="54" y="15"/>
                </a:cubicBezTo>
                <a:cubicBezTo>
                  <a:pt x="55" y="16"/>
                  <a:pt x="55" y="18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20"/>
                  <a:pt x="51" y="20"/>
                  <a:pt x="50" y="19"/>
                </a:cubicBezTo>
                <a:close/>
              </a:path>
            </a:pathLst>
          </a:custGeom>
          <a:solidFill>
            <a:srgbClr val="22222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8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75" name="Freeform 146"/>
          <p:cNvSpPr>
            <a:spLocks/>
          </p:cNvSpPr>
          <p:nvPr/>
        </p:nvSpPr>
        <p:spPr bwMode="auto">
          <a:xfrm rot="2736489">
            <a:off x="6014696" y="2188709"/>
            <a:ext cx="578227" cy="191661"/>
          </a:xfrm>
          <a:custGeom>
            <a:avLst/>
            <a:gdLst>
              <a:gd name="T0" fmla="*/ 70 w 75"/>
              <a:gd name="T1" fmla="*/ 24 h 25"/>
              <a:gd name="T2" fmla="*/ 6 w 75"/>
              <a:gd name="T3" fmla="*/ 24 h 25"/>
              <a:gd name="T4" fmla="*/ 6 w 75"/>
              <a:gd name="T5" fmla="*/ 24 h 25"/>
              <a:gd name="T6" fmla="*/ 2 w 75"/>
              <a:gd name="T7" fmla="*/ 24 h 25"/>
              <a:gd name="T8" fmla="*/ 2 w 75"/>
              <a:gd name="T9" fmla="*/ 24 h 25"/>
              <a:gd name="T10" fmla="*/ 2 w 75"/>
              <a:gd name="T11" fmla="*/ 20 h 25"/>
              <a:gd name="T12" fmla="*/ 2 w 75"/>
              <a:gd name="T13" fmla="*/ 20 h 25"/>
              <a:gd name="T14" fmla="*/ 74 w 75"/>
              <a:gd name="T15" fmla="*/ 20 h 25"/>
              <a:gd name="T16" fmla="*/ 74 w 75"/>
              <a:gd name="T17" fmla="*/ 20 h 25"/>
              <a:gd name="T18" fmla="*/ 74 w 75"/>
              <a:gd name="T19" fmla="*/ 24 h 25"/>
              <a:gd name="T20" fmla="*/ 74 w 75"/>
              <a:gd name="T21" fmla="*/ 24 h 25"/>
              <a:gd name="T22" fmla="*/ 70 w 75"/>
              <a:gd name="T23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5" h="25">
                <a:moveTo>
                  <a:pt x="70" y="24"/>
                </a:moveTo>
                <a:cubicBezTo>
                  <a:pt x="52" y="7"/>
                  <a:pt x="23" y="7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5"/>
                  <a:pt x="3" y="25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0" y="23"/>
                  <a:pt x="0" y="21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1" y="0"/>
                  <a:pt x="54" y="0"/>
                  <a:pt x="74" y="20"/>
                </a:cubicBezTo>
                <a:cubicBezTo>
                  <a:pt x="74" y="20"/>
                  <a:pt x="74" y="20"/>
                  <a:pt x="74" y="20"/>
                </a:cubicBezTo>
                <a:cubicBezTo>
                  <a:pt x="75" y="21"/>
                  <a:pt x="75" y="23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73" y="25"/>
                  <a:pt x="71" y="25"/>
                  <a:pt x="70" y="24"/>
                </a:cubicBezTo>
                <a:close/>
              </a:path>
            </a:pathLst>
          </a:custGeom>
          <a:solidFill>
            <a:srgbClr val="22222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8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77" name="Oval 214"/>
          <p:cNvSpPr>
            <a:spLocks noChangeArrowheads="1"/>
          </p:cNvSpPr>
          <p:nvPr/>
        </p:nvSpPr>
        <p:spPr bwMode="auto">
          <a:xfrm>
            <a:off x="5536419" y="3650917"/>
            <a:ext cx="88433" cy="88433"/>
          </a:xfrm>
          <a:prstGeom prst="ellipse">
            <a:avLst/>
          </a:prstGeom>
          <a:solidFill>
            <a:srgbClr val="4A4A4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8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78" name="Oval 215"/>
          <p:cNvSpPr>
            <a:spLocks noChangeArrowheads="1"/>
          </p:cNvSpPr>
          <p:nvPr/>
        </p:nvSpPr>
        <p:spPr bwMode="auto">
          <a:xfrm>
            <a:off x="5696278" y="3650917"/>
            <a:ext cx="95235" cy="88433"/>
          </a:xfrm>
          <a:prstGeom prst="ellipse">
            <a:avLst/>
          </a:prstGeom>
          <a:solidFill>
            <a:srgbClr val="4A4A4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8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79" name="Freeform 216"/>
          <p:cNvSpPr>
            <a:spLocks noEditPoints="1"/>
          </p:cNvSpPr>
          <p:nvPr/>
        </p:nvSpPr>
        <p:spPr bwMode="auto">
          <a:xfrm>
            <a:off x="5325542" y="3297185"/>
            <a:ext cx="554403" cy="319719"/>
          </a:xfrm>
          <a:custGeom>
            <a:avLst/>
            <a:gdLst>
              <a:gd name="T0" fmla="*/ 66 w 69"/>
              <a:gd name="T1" fmla="*/ 13 h 40"/>
              <a:gd name="T2" fmla="*/ 26 w 69"/>
              <a:gd name="T3" fmla="*/ 13 h 40"/>
              <a:gd name="T4" fmla="*/ 22 w 69"/>
              <a:gd name="T5" fmla="*/ 9 h 40"/>
              <a:gd name="T6" fmla="*/ 22 w 69"/>
              <a:gd name="T7" fmla="*/ 4 h 40"/>
              <a:gd name="T8" fmla="*/ 17 w 69"/>
              <a:gd name="T9" fmla="*/ 0 h 40"/>
              <a:gd name="T10" fmla="*/ 4 w 69"/>
              <a:gd name="T11" fmla="*/ 0 h 40"/>
              <a:gd name="T12" fmla="*/ 0 w 69"/>
              <a:gd name="T13" fmla="*/ 4 h 40"/>
              <a:gd name="T14" fmla="*/ 4 w 69"/>
              <a:gd name="T15" fmla="*/ 8 h 40"/>
              <a:gd name="T16" fmla="*/ 9 w 69"/>
              <a:gd name="T17" fmla="*/ 8 h 40"/>
              <a:gd name="T18" fmla="*/ 14 w 69"/>
              <a:gd name="T19" fmla="*/ 12 h 40"/>
              <a:gd name="T20" fmla="*/ 24 w 69"/>
              <a:gd name="T21" fmla="*/ 37 h 40"/>
              <a:gd name="T22" fmla="*/ 30 w 69"/>
              <a:gd name="T23" fmla="*/ 40 h 40"/>
              <a:gd name="T24" fmla="*/ 54 w 69"/>
              <a:gd name="T25" fmla="*/ 40 h 40"/>
              <a:gd name="T26" fmla="*/ 60 w 69"/>
              <a:gd name="T27" fmla="*/ 37 h 40"/>
              <a:gd name="T28" fmla="*/ 68 w 69"/>
              <a:gd name="T29" fmla="*/ 17 h 40"/>
              <a:gd name="T30" fmla="*/ 66 w 69"/>
              <a:gd name="T31" fmla="*/ 13 h 40"/>
              <a:gd name="T32" fmla="*/ 53 w 69"/>
              <a:gd name="T33" fmla="*/ 35 h 40"/>
              <a:gd name="T34" fmla="*/ 32 w 69"/>
              <a:gd name="T35" fmla="*/ 35 h 40"/>
              <a:gd name="T36" fmla="*/ 26 w 69"/>
              <a:gd name="T37" fmla="*/ 19 h 40"/>
              <a:gd name="T38" fmla="*/ 59 w 69"/>
              <a:gd name="T39" fmla="*/ 19 h 40"/>
              <a:gd name="T40" fmla="*/ 53 w 69"/>
              <a:gd name="T41" fmla="*/ 3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9" h="40">
                <a:moveTo>
                  <a:pt x="66" y="13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2" y="11"/>
                  <a:pt x="22" y="9"/>
                </a:cubicBezTo>
                <a:cubicBezTo>
                  <a:pt x="22" y="4"/>
                  <a:pt x="22" y="4"/>
                  <a:pt x="22" y="4"/>
                </a:cubicBezTo>
                <a:cubicBezTo>
                  <a:pt x="22" y="2"/>
                  <a:pt x="20" y="0"/>
                  <a:pt x="17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9" y="8"/>
                  <a:pt x="9" y="8"/>
                  <a:pt x="9" y="8"/>
                </a:cubicBezTo>
                <a:cubicBezTo>
                  <a:pt x="11" y="8"/>
                  <a:pt x="14" y="9"/>
                  <a:pt x="14" y="12"/>
                </a:cubicBezTo>
                <a:cubicBezTo>
                  <a:pt x="24" y="37"/>
                  <a:pt x="24" y="37"/>
                  <a:pt x="24" y="37"/>
                </a:cubicBezTo>
                <a:cubicBezTo>
                  <a:pt x="25" y="39"/>
                  <a:pt x="27" y="40"/>
                  <a:pt x="30" y="40"/>
                </a:cubicBezTo>
                <a:cubicBezTo>
                  <a:pt x="54" y="40"/>
                  <a:pt x="54" y="40"/>
                  <a:pt x="54" y="40"/>
                </a:cubicBezTo>
                <a:cubicBezTo>
                  <a:pt x="57" y="40"/>
                  <a:pt x="59" y="39"/>
                  <a:pt x="60" y="3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5"/>
                  <a:pt x="68" y="13"/>
                  <a:pt x="66" y="13"/>
                </a:cubicBezTo>
                <a:close/>
                <a:moveTo>
                  <a:pt x="53" y="35"/>
                </a:moveTo>
                <a:cubicBezTo>
                  <a:pt x="32" y="35"/>
                  <a:pt x="32" y="35"/>
                  <a:pt x="32" y="35"/>
                </a:cubicBezTo>
                <a:cubicBezTo>
                  <a:pt x="26" y="19"/>
                  <a:pt x="26" y="19"/>
                  <a:pt x="26" y="19"/>
                </a:cubicBezTo>
                <a:cubicBezTo>
                  <a:pt x="59" y="19"/>
                  <a:pt x="59" y="19"/>
                  <a:pt x="59" y="19"/>
                </a:cubicBezTo>
                <a:lnTo>
                  <a:pt x="53" y="35"/>
                </a:lnTo>
                <a:close/>
              </a:path>
            </a:pathLst>
          </a:custGeom>
          <a:solidFill>
            <a:srgbClr val="4A4A4A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8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81" name="Freeform 197"/>
          <p:cNvSpPr>
            <a:spLocks noEditPoints="1"/>
          </p:cNvSpPr>
          <p:nvPr/>
        </p:nvSpPr>
        <p:spPr bwMode="auto">
          <a:xfrm>
            <a:off x="6102869" y="4538794"/>
            <a:ext cx="234686" cy="367337"/>
          </a:xfrm>
          <a:custGeom>
            <a:avLst/>
            <a:gdLst>
              <a:gd name="T0" fmla="*/ 18 w 29"/>
              <a:gd name="T1" fmla="*/ 0 h 46"/>
              <a:gd name="T2" fmla="*/ 18 w 29"/>
              <a:gd name="T3" fmla="*/ 13 h 46"/>
              <a:gd name="T4" fmla="*/ 29 w 29"/>
              <a:gd name="T5" fmla="*/ 13 h 46"/>
              <a:gd name="T6" fmla="*/ 29 w 29"/>
              <a:gd name="T7" fmla="*/ 0 h 46"/>
              <a:gd name="T8" fmla="*/ 18 w 29"/>
              <a:gd name="T9" fmla="*/ 0 h 46"/>
              <a:gd name="T10" fmla="*/ 0 w 29"/>
              <a:gd name="T11" fmla="*/ 31 h 46"/>
              <a:gd name="T12" fmla="*/ 14 w 29"/>
              <a:gd name="T13" fmla="*/ 46 h 46"/>
              <a:gd name="T14" fmla="*/ 29 w 29"/>
              <a:gd name="T15" fmla="*/ 31 h 46"/>
              <a:gd name="T16" fmla="*/ 29 w 29"/>
              <a:gd name="T17" fmla="*/ 15 h 46"/>
              <a:gd name="T18" fmla="*/ 0 w 29"/>
              <a:gd name="T19" fmla="*/ 15 h 46"/>
              <a:gd name="T20" fmla="*/ 0 w 29"/>
              <a:gd name="T21" fmla="*/ 31 h 46"/>
              <a:gd name="T22" fmla="*/ 15 w 29"/>
              <a:gd name="T23" fmla="*/ 0 h 46"/>
              <a:gd name="T24" fmla="*/ 0 w 29"/>
              <a:gd name="T25" fmla="*/ 0 h 46"/>
              <a:gd name="T26" fmla="*/ 0 w 29"/>
              <a:gd name="T27" fmla="*/ 13 h 46"/>
              <a:gd name="T28" fmla="*/ 15 w 29"/>
              <a:gd name="T29" fmla="*/ 13 h 46"/>
              <a:gd name="T30" fmla="*/ 15 w 29"/>
              <a:gd name="T3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46">
                <a:moveTo>
                  <a:pt x="18" y="0"/>
                </a:moveTo>
                <a:cubicBezTo>
                  <a:pt x="18" y="13"/>
                  <a:pt x="18" y="13"/>
                  <a:pt x="18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0"/>
                  <a:pt x="29" y="0"/>
                  <a:pt x="29" y="0"/>
                </a:cubicBezTo>
                <a:lnTo>
                  <a:pt x="18" y="0"/>
                </a:lnTo>
                <a:close/>
                <a:moveTo>
                  <a:pt x="0" y="31"/>
                </a:moveTo>
                <a:cubicBezTo>
                  <a:pt x="0" y="39"/>
                  <a:pt x="6" y="46"/>
                  <a:pt x="14" y="46"/>
                </a:cubicBezTo>
                <a:cubicBezTo>
                  <a:pt x="22" y="46"/>
                  <a:pt x="29" y="39"/>
                  <a:pt x="29" y="31"/>
                </a:cubicBezTo>
                <a:cubicBezTo>
                  <a:pt x="29" y="15"/>
                  <a:pt x="29" y="15"/>
                  <a:pt x="29" y="15"/>
                </a:cubicBezTo>
                <a:cubicBezTo>
                  <a:pt x="0" y="15"/>
                  <a:pt x="0" y="15"/>
                  <a:pt x="0" y="15"/>
                </a:cubicBezTo>
                <a:lnTo>
                  <a:pt x="0" y="31"/>
                </a:lnTo>
                <a:close/>
                <a:moveTo>
                  <a:pt x="1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5" y="13"/>
                  <a:pt x="15" y="13"/>
                  <a:pt x="15" y="13"/>
                </a:cubicBezTo>
                <a:lnTo>
                  <a:pt x="15" y="0"/>
                </a:lnTo>
                <a:close/>
              </a:path>
            </a:pathLst>
          </a:custGeom>
          <a:solidFill>
            <a:srgbClr val="22222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8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82" name="Freeform 198"/>
          <p:cNvSpPr>
            <a:spLocks/>
          </p:cNvSpPr>
          <p:nvPr/>
        </p:nvSpPr>
        <p:spPr bwMode="auto">
          <a:xfrm>
            <a:off x="5912398" y="4351724"/>
            <a:ext cx="312916" cy="282305"/>
          </a:xfrm>
          <a:custGeom>
            <a:avLst/>
            <a:gdLst>
              <a:gd name="T0" fmla="*/ 0 w 39"/>
              <a:gd name="T1" fmla="*/ 20 h 35"/>
              <a:gd name="T2" fmla="*/ 19 w 39"/>
              <a:gd name="T3" fmla="*/ 0 h 35"/>
              <a:gd name="T4" fmla="*/ 19 w 39"/>
              <a:gd name="T5" fmla="*/ 0 h 35"/>
              <a:gd name="T6" fmla="*/ 39 w 39"/>
              <a:gd name="T7" fmla="*/ 20 h 35"/>
              <a:gd name="T8" fmla="*/ 39 w 39"/>
              <a:gd name="T9" fmla="*/ 20 h 35"/>
              <a:gd name="T10" fmla="*/ 36 w 39"/>
              <a:gd name="T11" fmla="*/ 20 h 35"/>
              <a:gd name="T12" fmla="*/ 31 w 39"/>
              <a:gd name="T13" fmla="*/ 8 h 35"/>
              <a:gd name="T14" fmla="*/ 31 w 39"/>
              <a:gd name="T15" fmla="*/ 8 h 35"/>
              <a:gd name="T16" fmla="*/ 19 w 39"/>
              <a:gd name="T17" fmla="*/ 3 h 35"/>
              <a:gd name="T18" fmla="*/ 19 w 39"/>
              <a:gd name="T19" fmla="*/ 3 h 35"/>
              <a:gd name="T20" fmla="*/ 7 w 39"/>
              <a:gd name="T21" fmla="*/ 8 h 35"/>
              <a:gd name="T22" fmla="*/ 7 w 39"/>
              <a:gd name="T23" fmla="*/ 8 h 35"/>
              <a:gd name="T24" fmla="*/ 3 w 39"/>
              <a:gd name="T25" fmla="*/ 20 h 35"/>
              <a:gd name="T26" fmla="*/ 3 w 39"/>
              <a:gd name="T27" fmla="*/ 20 h 35"/>
              <a:gd name="T28" fmla="*/ 8 w 39"/>
              <a:gd name="T29" fmla="*/ 32 h 35"/>
              <a:gd name="T30" fmla="*/ 8 w 39"/>
              <a:gd name="T31" fmla="*/ 32 h 35"/>
              <a:gd name="T32" fmla="*/ 6 w 39"/>
              <a:gd name="T33" fmla="*/ 35 h 35"/>
              <a:gd name="T34" fmla="*/ 0 w 39"/>
              <a:gd name="T35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" h="35">
                <a:moveTo>
                  <a:pt x="0" y="20"/>
                </a:moveTo>
                <a:cubicBezTo>
                  <a:pt x="0" y="9"/>
                  <a:pt x="8" y="1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30" y="1"/>
                  <a:pt x="39" y="9"/>
                  <a:pt x="39" y="20"/>
                </a:cubicBezTo>
                <a:cubicBezTo>
                  <a:pt x="39" y="20"/>
                  <a:pt x="39" y="20"/>
                  <a:pt x="39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16"/>
                  <a:pt x="34" y="11"/>
                  <a:pt x="31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28" y="5"/>
                  <a:pt x="24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5" y="3"/>
                  <a:pt x="10" y="5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4" y="11"/>
                  <a:pt x="3" y="16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5"/>
                  <a:pt x="5" y="29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2" y="31"/>
                  <a:pt x="0" y="26"/>
                  <a:pt x="0" y="20"/>
                </a:cubicBezTo>
                <a:close/>
              </a:path>
            </a:pathLst>
          </a:custGeom>
          <a:solidFill>
            <a:srgbClr val="22222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89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itchFamily="34" charset="-122"/>
            </a:endParaRPr>
          </a:p>
        </p:txBody>
      </p:sp>
      <p:sp>
        <p:nvSpPr>
          <p:cNvPr id="83" name="空心弧 82"/>
          <p:cNvSpPr/>
          <p:nvPr/>
        </p:nvSpPr>
        <p:spPr>
          <a:xfrm>
            <a:off x="5353787" y="3826165"/>
            <a:ext cx="1604887" cy="1605530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</p:spPr>
      </p:sp>
      <p:sp>
        <p:nvSpPr>
          <p:cNvPr id="84" name="任意多边形 83"/>
          <p:cNvSpPr/>
          <p:nvPr/>
        </p:nvSpPr>
        <p:spPr>
          <a:xfrm rot="17307692">
            <a:off x="5711286" y="2086682"/>
            <a:ext cx="1619267" cy="872432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任意多边形 84"/>
          <p:cNvSpPr/>
          <p:nvPr/>
        </p:nvSpPr>
        <p:spPr>
          <a:xfrm rot="17307692">
            <a:off x="5315212" y="1635536"/>
            <a:ext cx="1063396" cy="744568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2341368" y="3158266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TextBox 91"/>
          <p:cNvSpPr txBox="1"/>
          <p:nvPr/>
        </p:nvSpPr>
        <p:spPr>
          <a:xfrm>
            <a:off x="2525051" y="3492034"/>
            <a:ext cx="19852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Box 104"/>
          <p:cNvSpPr txBox="1"/>
          <p:nvPr/>
        </p:nvSpPr>
        <p:spPr>
          <a:xfrm>
            <a:off x="7266540" y="2213214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7191072" y="1873940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Box 104"/>
          <p:cNvSpPr txBox="1"/>
          <p:nvPr/>
        </p:nvSpPr>
        <p:spPr>
          <a:xfrm>
            <a:off x="7266540" y="4803666"/>
            <a:ext cx="2093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7191072" y="4464392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05973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/>
          <p:cNvSpPr>
            <a:spLocks/>
          </p:cNvSpPr>
          <p:nvPr/>
        </p:nvSpPr>
        <p:spPr bwMode="auto">
          <a:xfrm>
            <a:off x="3657688" y="1693398"/>
            <a:ext cx="1947048" cy="2151021"/>
          </a:xfrm>
          <a:custGeom>
            <a:avLst/>
            <a:gdLst>
              <a:gd name="T0" fmla="*/ 1606 w 3207"/>
              <a:gd name="T1" fmla="*/ 3189 h 3541"/>
              <a:gd name="T2" fmla="*/ 2390 w 3207"/>
              <a:gd name="T3" fmla="*/ 3541 h 3541"/>
              <a:gd name="T4" fmla="*/ 3206 w 3207"/>
              <a:gd name="T5" fmla="*/ 2917 h 3541"/>
              <a:gd name="T6" fmla="*/ 3207 w 3207"/>
              <a:gd name="T7" fmla="*/ 2918 h 3541"/>
              <a:gd name="T8" fmla="*/ 6 w 3207"/>
              <a:gd name="T9" fmla="*/ 5 h 3541"/>
              <a:gd name="T10" fmla="*/ 3 w 3207"/>
              <a:gd name="T11" fmla="*/ 0 h 3541"/>
              <a:gd name="T12" fmla="*/ 6 w 3207"/>
              <a:gd name="T13" fmla="*/ 5 h 3541"/>
              <a:gd name="T14" fmla="*/ 598 w 3207"/>
              <a:gd name="T15" fmla="*/ 805 h 3541"/>
              <a:gd name="T16" fmla="*/ 230 w 3207"/>
              <a:gd name="T17" fmla="*/ 1621 h 3541"/>
              <a:gd name="T18" fmla="*/ 231 w 3207"/>
              <a:gd name="T19" fmla="*/ 1625 h 3541"/>
              <a:gd name="T20" fmla="*/ 1606 w 3207"/>
              <a:gd name="T21" fmla="*/ 3189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07" h="3541">
                <a:moveTo>
                  <a:pt x="1606" y="3189"/>
                </a:moveTo>
                <a:lnTo>
                  <a:pt x="2390" y="3541"/>
                </a:lnTo>
                <a:lnTo>
                  <a:pt x="3206" y="2917"/>
                </a:lnTo>
                <a:lnTo>
                  <a:pt x="3207" y="2918"/>
                </a:lnTo>
                <a:cubicBezTo>
                  <a:pt x="3055" y="1282"/>
                  <a:pt x="1679" y="0"/>
                  <a:pt x="6" y="5"/>
                </a:cubicBezTo>
                <a:lnTo>
                  <a:pt x="3" y="0"/>
                </a:lnTo>
                <a:cubicBezTo>
                  <a:pt x="2" y="0"/>
                  <a:pt x="0" y="0"/>
                  <a:pt x="6" y="5"/>
                </a:cubicBezTo>
                <a:lnTo>
                  <a:pt x="598" y="805"/>
                </a:lnTo>
                <a:lnTo>
                  <a:pt x="230" y="1621"/>
                </a:lnTo>
                <a:lnTo>
                  <a:pt x="231" y="1625"/>
                </a:lnTo>
                <a:cubicBezTo>
                  <a:pt x="1000" y="1734"/>
                  <a:pt x="1594" y="2388"/>
                  <a:pt x="1606" y="3189"/>
                </a:cubicBezTo>
                <a:close/>
              </a:path>
            </a:pathLst>
          </a:cu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 rot="3203510">
            <a:off x="2284922" y="2276464"/>
            <a:ext cx="2750401" cy="27504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89611" tIns="44807" rIns="89611" bIns="44807" numCol="1" anchor="ctr">
            <a:prstTxWarp prst="textArchUp">
              <a:avLst/>
            </a:prstTxWarp>
          </a:bodyPr>
          <a:lstStyle/>
          <a:p>
            <a:pPr algn="ctr" defTabSz="914377">
              <a:defRPr/>
            </a:pPr>
            <a:r>
              <a:rPr lang="zh-CN" altLang="en-US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720346" y="1690153"/>
            <a:ext cx="2151148" cy="1948555"/>
          </a:xfrm>
          <a:custGeom>
            <a:avLst/>
            <a:gdLst>
              <a:gd name="T0" fmla="*/ 1625 w 3541"/>
              <a:gd name="T1" fmla="*/ 2978 h 3207"/>
              <a:gd name="T2" fmla="*/ 3189 w 3541"/>
              <a:gd name="T3" fmla="*/ 1591 h 3207"/>
              <a:gd name="T4" fmla="*/ 3541 w 3541"/>
              <a:gd name="T5" fmla="*/ 823 h 3207"/>
              <a:gd name="T6" fmla="*/ 2917 w 3541"/>
              <a:gd name="T7" fmla="*/ 7 h 3207"/>
              <a:gd name="T8" fmla="*/ 2916 w 3541"/>
              <a:gd name="T9" fmla="*/ 0 h 3207"/>
              <a:gd name="T10" fmla="*/ 5 w 3541"/>
              <a:gd name="T11" fmla="*/ 3207 h 3207"/>
              <a:gd name="T12" fmla="*/ 0 w 3541"/>
              <a:gd name="T13" fmla="*/ 3205 h 3207"/>
              <a:gd name="T14" fmla="*/ 5 w 3541"/>
              <a:gd name="T15" fmla="*/ 3207 h 3207"/>
              <a:gd name="T16" fmla="*/ 805 w 3541"/>
              <a:gd name="T17" fmla="*/ 2599 h 3207"/>
              <a:gd name="T18" fmla="*/ 1621 w 3541"/>
              <a:gd name="T19" fmla="*/ 2983 h 3207"/>
              <a:gd name="T20" fmla="*/ 1625 w 3541"/>
              <a:gd name="T21" fmla="*/ 2978 h 3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41" h="3207">
                <a:moveTo>
                  <a:pt x="1625" y="2978"/>
                </a:moveTo>
                <a:cubicBezTo>
                  <a:pt x="1734" y="2207"/>
                  <a:pt x="2388" y="1612"/>
                  <a:pt x="3189" y="1591"/>
                </a:cubicBezTo>
                <a:lnTo>
                  <a:pt x="3541" y="823"/>
                </a:lnTo>
                <a:lnTo>
                  <a:pt x="2917" y="7"/>
                </a:lnTo>
                <a:lnTo>
                  <a:pt x="2916" y="0"/>
                </a:lnTo>
                <a:cubicBezTo>
                  <a:pt x="1281" y="152"/>
                  <a:pt x="0" y="1529"/>
                  <a:pt x="5" y="3207"/>
                </a:cubicBezTo>
                <a:lnTo>
                  <a:pt x="0" y="3205"/>
                </a:lnTo>
                <a:cubicBezTo>
                  <a:pt x="0" y="3206"/>
                  <a:pt x="0" y="3207"/>
                  <a:pt x="5" y="3207"/>
                </a:cubicBezTo>
                <a:lnTo>
                  <a:pt x="805" y="2599"/>
                </a:lnTo>
                <a:lnTo>
                  <a:pt x="1621" y="2983"/>
                </a:lnTo>
                <a:lnTo>
                  <a:pt x="1625" y="2978"/>
                </a:lnTo>
                <a:close/>
              </a:path>
            </a:pathLst>
          </a:custGeom>
          <a:solidFill>
            <a:srgbClr val="4A4A4A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19403510">
            <a:off x="2254584" y="2273358"/>
            <a:ext cx="2750400" cy="275040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89611" tIns="44807" rIns="89611" bIns="44807" numCol="1" anchor="ctr">
            <a:prstTxWarp prst="textArchUp">
              <a:avLst/>
            </a:prstTxWarp>
          </a:bodyPr>
          <a:lstStyle/>
          <a:p>
            <a:pPr algn="ctr" defTabSz="914377">
              <a:defRPr/>
            </a:pPr>
            <a:r>
              <a:rPr lang="zh-CN" altLang="en-US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1712259" y="3455677"/>
            <a:ext cx="1948668" cy="2147783"/>
          </a:xfrm>
          <a:custGeom>
            <a:avLst/>
            <a:gdLst>
              <a:gd name="T0" fmla="*/ 2976 w 3207"/>
              <a:gd name="T1" fmla="*/ 1912 h 3537"/>
              <a:gd name="T2" fmla="*/ 1591 w 3207"/>
              <a:gd name="T3" fmla="*/ 352 h 3537"/>
              <a:gd name="T4" fmla="*/ 823 w 3207"/>
              <a:gd name="T5" fmla="*/ 0 h 3537"/>
              <a:gd name="T6" fmla="*/ 7 w 3207"/>
              <a:gd name="T7" fmla="*/ 624 h 3537"/>
              <a:gd name="T8" fmla="*/ 0 w 3207"/>
              <a:gd name="T9" fmla="*/ 619 h 3537"/>
              <a:gd name="T10" fmla="*/ 3207 w 3207"/>
              <a:gd name="T11" fmla="*/ 3536 h 3537"/>
              <a:gd name="T12" fmla="*/ 3204 w 3207"/>
              <a:gd name="T13" fmla="*/ 3537 h 3537"/>
              <a:gd name="T14" fmla="*/ 3207 w 3207"/>
              <a:gd name="T15" fmla="*/ 3536 h 3537"/>
              <a:gd name="T16" fmla="*/ 2599 w 3207"/>
              <a:gd name="T17" fmla="*/ 2736 h 3537"/>
              <a:gd name="T18" fmla="*/ 2983 w 3207"/>
              <a:gd name="T19" fmla="*/ 1904 h 3537"/>
              <a:gd name="T20" fmla="*/ 2976 w 3207"/>
              <a:gd name="T21" fmla="*/ 1912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07" h="3537">
                <a:moveTo>
                  <a:pt x="2976" y="1912"/>
                </a:moveTo>
                <a:cubicBezTo>
                  <a:pt x="2207" y="1803"/>
                  <a:pt x="1613" y="1150"/>
                  <a:pt x="1591" y="352"/>
                </a:cubicBezTo>
                <a:lnTo>
                  <a:pt x="823" y="0"/>
                </a:lnTo>
                <a:lnTo>
                  <a:pt x="7" y="624"/>
                </a:lnTo>
                <a:lnTo>
                  <a:pt x="0" y="619"/>
                </a:lnTo>
                <a:cubicBezTo>
                  <a:pt x="152" y="2256"/>
                  <a:pt x="1528" y="3537"/>
                  <a:pt x="3207" y="3536"/>
                </a:cubicBezTo>
                <a:lnTo>
                  <a:pt x="3204" y="3537"/>
                </a:lnTo>
                <a:cubicBezTo>
                  <a:pt x="3205" y="3537"/>
                  <a:pt x="3206" y="3537"/>
                  <a:pt x="3207" y="3536"/>
                </a:cubicBezTo>
                <a:lnTo>
                  <a:pt x="2599" y="2736"/>
                </a:lnTo>
                <a:lnTo>
                  <a:pt x="2983" y="1904"/>
                </a:lnTo>
                <a:lnTo>
                  <a:pt x="2976" y="1912"/>
                </a:lnTo>
                <a:close/>
              </a:path>
            </a:pathLst>
          </a:cu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14003510">
            <a:off x="2284917" y="2276469"/>
            <a:ext cx="2750400" cy="275040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89611" tIns="44807" rIns="89611" bIns="44807" numCol="1" anchor="ctr">
            <a:prstTxWarp prst="textArchUp">
              <a:avLst/>
            </a:prstTxWarp>
          </a:bodyPr>
          <a:lstStyle/>
          <a:p>
            <a:pPr algn="ctr" defTabSz="914377">
              <a:defRPr/>
            </a:pPr>
            <a:r>
              <a:rPr lang="zh-CN" altLang="en-US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" name="Freeform 12"/>
          <p:cNvSpPr>
            <a:spLocks/>
          </p:cNvSpPr>
          <p:nvPr/>
        </p:nvSpPr>
        <p:spPr bwMode="auto">
          <a:xfrm>
            <a:off x="3466547" y="3646809"/>
            <a:ext cx="2147908" cy="1948555"/>
          </a:xfrm>
          <a:custGeom>
            <a:avLst/>
            <a:gdLst>
              <a:gd name="T0" fmla="*/ 1910 w 3536"/>
              <a:gd name="T1" fmla="*/ 230 h 3207"/>
              <a:gd name="T2" fmla="*/ 352 w 3536"/>
              <a:gd name="T3" fmla="*/ 1604 h 3207"/>
              <a:gd name="T4" fmla="*/ 0 w 3536"/>
              <a:gd name="T5" fmla="*/ 2388 h 3207"/>
              <a:gd name="T6" fmla="*/ 624 w 3536"/>
              <a:gd name="T7" fmla="*/ 3204 h 3207"/>
              <a:gd name="T8" fmla="*/ 618 w 3536"/>
              <a:gd name="T9" fmla="*/ 3207 h 3207"/>
              <a:gd name="T10" fmla="*/ 3536 w 3536"/>
              <a:gd name="T11" fmla="*/ 4 h 3207"/>
              <a:gd name="T12" fmla="*/ 3534 w 3536"/>
              <a:gd name="T13" fmla="*/ 2 h 3207"/>
              <a:gd name="T14" fmla="*/ 3536 w 3536"/>
              <a:gd name="T15" fmla="*/ 4 h 3207"/>
              <a:gd name="T16" fmla="*/ 2736 w 3536"/>
              <a:gd name="T17" fmla="*/ 596 h 3207"/>
              <a:gd name="T18" fmla="*/ 1904 w 3536"/>
              <a:gd name="T19" fmla="*/ 228 h 3207"/>
              <a:gd name="T20" fmla="*/ 1910 w 3536"/>
              <a:gd name="T21" fmla="*/ 230 h 3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6" h="3207">
                <a:moveTo>
                  <a:pt x="1910" y="230"/>
                </a:moveTo>
                <a:cubicBezTo>
                  <a:pt x="1801" y="1000"/>
                  <a:pt x="1147" y="1595"/>
                  <a:pt x="352" y="1604"/>
                </a:cubicBezTo>
                <a:lnTo>
                  <a:pt x="0" y="2388"/>
                </a:lnTo>
                <a:lnTo>
                  <a:pt x="624" y="3204"/>
                </a:lnTo>
                <a:lnTo>
                  <a:pt x="618" y="3207"/>
                </a:lnTo>
                <a:cubicBezTo>
                  <a:pt x="2254" y="3055"/>
                  <a:pt x="3534" y="1678"/>
                  <a:pt x="3536" y="4"/>
                </a:cubicBezTo>
                <a:lnTo>
                  <a:pt x="3534" y="2"/>
                </a:lnTo>
                <a:cubicBezTo>
                  <a:pt x="3534" y="1"/>
                  <a:pt x="3534" y="0"/>
                  <a:pt x="3536" y="4"/>
                </a:cubicBezTo>
                <a:lnTo>
                  <a:pt x="2736" y="596"/>
                </a:lnTo>
                <a:lnTo>
                  <a:pt x="1904" y="228"/>
                </a:lnTo>
                <a:lnTo>
                  <a:pt x="1910" y="230"/>
                </a:lnTo>
                <a:close/>
              </a:path>
            </a:pathLst>
          </a:custGeom>
          <a:solidFill>
            <a:srgbClr val="4A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8603510">
            <a:off x="2284917" y="2276470"/>
            <a:ext cx="2750400" cy="275040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spcFirstLastPara="1" lIns="89611" tIns="44807" rIns="89611" bIns="44807" numCol="1" anchor="ctr">
            <a:prstTxWarp prst="textArchUp">
              <a:avLst/>
            </a:prstTxWarp>
          </a:bodyPr>
          <a:lstStyle/>
          <a:p>
            <a:pPr algn="ctr" defTabSz="914377">
              <a:defRPr/>
            </a:pPr>
            <a:r>
              <a:rPr lang="zh-CN" altLang="en-US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2912301" y="2875518"/>
            <a:ext cx="1526391" cy="1526391"/>
          </a:xfrm>
          <a:prstGeom prst="ellipse">
            <a:avLst/>
          </a:prstGeom>
          <a:solidFill>
            <a:srgbClr val="222222"/>
          </a:solidFill>
          <a:ln w="10" cap="flat">
            <a:solidFill>
              <a:srgbClr val="FFFFFF">
                <a:lumMod val="85000"/>
              </a:srgbClr>
            </a:solidFill>
            <a:prstDash val="solid"/>
            <a:miter lim="800000"/>
            <a:headEnd/>
            <a:tailEnd/>
          </a:ln>
        </p:spPr>
        <p:txBody>
          <a:bodyPr vert="horz" wrap="square" lIns="91400" tIns="45699" rIns="91400" bIns="45699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226459" y="3258871"/>
            <a:ext cx="898071" cy="658587"/>
          </a:xfrm>
          <a:custGeom>
            <a:avLst/>
            <a:gdLst/>
            <a:ahLst/>
            <a:cxnLst/>
            <a:rect l="l" t="t" r="r" b="b"/>
            <a:pathLst>
              <a:path w="898071" h="658586">
                <a:moveTo>
                  <a:pt x="359228" y="0"/>
                </a:moveTo>
                <a:cubicBezTo>
                  <a:pt x="407874" y="0"/>
                  <a:pt x="452388" y="13565"/>
                  <a:pt x="492770" y="40694"/>
                </a:cubicBezTo>
                <a:cubicBezTo>
                  <a:pt x="533152" y="67824"/>
                  <a:pt x="562542" y="103840"/>
                  <a:pt x="580939" y="148744"/>
                </a:cubicBezTo>
                <a:cubicBezTo>
                  <a:pt x="603080" y="129410"/>
                  <a:pt x="628962" y="119743"/>
                  <a:pt x="658585" y="119743"/>
                </a:cubicBezTo>
                <a:cubicBezTo>
                  <a:pt x="691640" y="119743"/>
                  <a:pt x="719860" y="131437"/>
                  <a:pt x="743247" y="154824"/>
                </a:cubicBezTo>
                <a:cubicBezTo>
                  <a:pt x="766634" y="178212"/>
                  <a:pt x="778328" y="206432"/>
                  <a:pt x="778328" y="239486"/>
                </a:cubicBezTo>
                <a:cubicBezTo>
                  <a:pt x="778328" y="263185"/>
                  <a:pt x="771936" y="284702"/>
                  <a:pt x="759151" y="304035"/>
                </a:cubicBezTo>
                <a:cubicBezTo>
                  <a:pt x="799689" y="313702"/>
                  <a:pt x="832977" y="334828"/>
                  <a:pt x="859014" y="367415"/>
                </a:cubicBezTo>
                <a:cubicBezTo>
                  <a:pt x="885053" y="400001"/>
                  <a:pt x="898071" y="437186"/>
                  <a:pt x="898071" y="478972"/>
                </a:cubicBezTo>
                <a:cubicBezTo>
                  <a:pt x="898071" y="528553"/>
                  <a:pt x="880530" y="570884"/>
                  <a:pt x="845449" y="605965"/>
                </a:cubicBezTo>
                <a:cubicBezTo>
                  <a:pt x="810369" y="641046"/>
                  <a:pt x="768038" y="658586"/>
                  <a:pt x="718456" y="658586"/>
                </a:cubicBezTo>
                <a:lnTo>
                  <a:pt x="209550" y="658586"/>
                </a:lnTo>
                <a:cubicBezTo>
                  <a:pt x="151861" y="658586"/>
                  <a:pt x="102514" y="638083"/>
                  <a:pt x="61508" y="597078"/>
                </a:cubicBezTo>
                <a:cubicBezTo>
                  <a:pt x="20503" y="556072"/>
                  <a:pt x="0" y="506725"/>
                  <a:pt x="0" y="449036"/>
                </a:cubicBezTo>
                <a:cubicBezTo>
                  <a:pt x="0" y="408498"/>
                  <a:pt x="10914" y="371079"/>
                  <a:pt x="32742" y="336777"/>
                </a:cubicBezTo>
                <a:cubicBezTo>
                  <a:pt x="54570" y="302476"/>
                  <a:pt x="83882" y="276750"/>
                  <a:pt x="120678" y="259599"/>
                </a:cubicBezTo>
                <a:cubicBezTo>
                  <a:pt x="120055" y="250244"/>
                  <a:pt x="119742" y="243540"/>
                  <a:pt x="119742" y="239486"/>
                </a:cubicBezTo>
                <a:cubicBezTo>
                  <a:pt x="119742" y="173378"/>
                  <a:pt x="143129" y="116937"/>
                  <a:pt x="189904" y="70162"/>
                </a:cubicBezTo>
                <a:cubicBezTo>
                  <a:pt x="236679" y="23388"/>
                  <a:pt x="293121" y="0"/>
                  <a:pt x="359228" y="0"/>
                </a:cubicBezTo>
                <a:close/>
                <a:moveTo>
                  <a:pt x="419100" y="164647"/>
                </a:moveTo>
                <a:cubicBezTo>
                  <a:pt x="414734" y="164647"/>
                  <a:pt x="411148" y="166050"/>
                  <a:pt x="408341" y="168857"/>
                </a:cubicBezTo>
                <a:lnTo>
                  <a:pt x="244163" y="333035"/>
                </a:lnTo>
                <a:cubicBezTo>
                  <a:pt x="241045" y="336777"/>
                  <a:pt x="239485" y="340519"/>
                  <a:pt x="239485" y="344261"/>
                </a:cubicBezTo>
                <a:cubicBezTo>
                  <a:pt x="239485" y="348627"/>
                  <a:pt x="240889" y="352213"/>
                  <a:pt x="243695" y="355019"/>
                </a:cubicBezTo>
                <a:cubicBezTo>
                  <a:pt x="246502" y="357826"/>
                  <a:pt x="250088" y="359229"/>
                  <a:pt x="254453" y="359229"/>
                </a:cubicBezTo>
                <a:lnTo>
                  <a:pt x="359228" y="359229"/>
                </a:lnTo>
                <a:lnTo>
                  <a:pt x="359228" y="523875"/>
                </a:lnTo>
                <a:cubicBezTo>
                  <a:pt x="359228" y="527929"/>
                  <a:pt x="360710" y="531437"/>
                  <a:pt x="363672" y="534400"/>
                </a:cubicBezTo>
                <a:cubicBezTo>
                  <a:pt x="366634" y="537362"/>
                  <a:pt x="370142" y="538843"/>
                  <a:pt x="374196" y="538843"/>
                </a:cubicBezTo>
                <a:lnTo>
                  <a:pt x="464003" y="538843"/>
                </a:lnTo>
                <a:cubicBezTo>
                  <a:pt x="468057" y="538843"/>
                  <a:pt x="471566" y="537362"/>
                  <a:pt x="474527" y="534400"/>
                </a:cubicBezTo>
                <a:cubicBezTo>
                  <a:pt x="477490" y="531437"/>
                  <a:pt x="478971" y="527929"/>
                  <a:pt x="478971" y="523875"/>
                </a:cubicBezTo>
                <a:lnTo>
                  <a:pt x="478971" y="359229"/>
                </a:lnTo>
                <a:lnTo>
                  <a:pt x="583746" y="359229"/>
                </a:lnTo>
                <a:cubicBezTo>
                  <a:pt x="587801" y="359229"/>
                  <a:pt x="591308" y="357748"/>
                  <a:pt x="594270" y="354785"/>
                </a:cubicBezTo>
                <a:cubicBezTo>
                  <a:pt x="597233" y="351823"/>
                  <a:pt x="598714" y="348315"/>
                  <a:pt x="598714" y="344261"/>
                </a:cubicBezTo>
                <a:cubicBezTo>
                  <a:pt x="598714" y="339896"/>
                  <a:pt x="597310" y="336309"/>
                  <a:pt x="594504" y="333503"/>
                </a:cubicBezTo>
                <a:lnTo>
                  <a:pt x="429858" y="168857"/>
                </a:lnTo>
                <a:cubicBezTo>
                  <a:pt x="427051" y="166050"/>
                  <a:pt x="423465" y="164647"/>
                  <a:pt x="419100" y="1646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631304" y="2049210"/>
            <a:ext cx="579005" cy="624044"/>
            <a:chOff x="6242320" y="1108338"/>
            <a:chExt cx="579005" cy="624045"/>
          </a:xfrm>
        </p:grpSpPr>
        <p:sp>
          <p:nvSpPr>
            <p:cNvPr id="13" name="TextBox 6"/>
            <p:cNvSpPr txBox="1"/>
            <p:nvPr/>
          </p:nvSpPr>
          <p:spPr>
            <a:xfrm>
              <a:off x="6276276" y="1108338"/>
              <a:ext cx="533329" cy="492444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/>
            <a:p>
              <a:pPr algn="l"/>
              <a:r>
                <a:rPr lang="en-US" altLang="zh-CN" sz="320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01</a:t>
              </a:r>
              <a:endParaRPr lang="zh-CN" altLang="en-US" sz="3200" dirty="0">
                <a:solidFill>
                  <a:srgbClr val="22222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42320" y="1516939"/>
              <a:ext cx="5790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OPTION</a:t>
              </a:r>
              <a:endPara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31304" y="2995757"/>
            <a:ext cx="579005" cy="652025"/>
            <a:chOff x="6242320" y="2352970"/>
            <a:chExt cx="579005" cy="652025"/>
          </a:xfrm>
        </p:grpSpPr>
        <p:sp>
          <p:nvSpPr>
            <p:cNvPr id="16" name="TextBox 6"/>
            <p:cNvSpPr txBox="1"/>
            <p:nvPr/>
          </p:nvSpPr>
          <p:spPr>
            <a:xfrm>
              <a:off x="6265157" y="2352970"/>
              <a:ext cx="533329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/>
            <a:p>
              <a:pPr algn="l"/>
              <a:r>
                <a:rPr lang="en-US" altLang="zh-CN" sz="3200" dirty="0">
                  <a:solidFill>
                    <a:srgbClr val="4A4A4A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02</a:t>
              </a:r>
              <a:endParaRPr lang="zh-CN" altLang="en-US" sz="3200" dirty="0">
                <a:solidFill>
                  <a:srgbClr val="4A4A4A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242320" y="2789551"/>
              <a:ext cx="5790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OPTION</a:t>
              </a:r>
              <a:endPara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31304" y="3981332"/>
            <a:ext cx="618233" cy="629711"/>
            <a:chOff x="6242320" y="3631522"/>
            <a:chExt cx="618233" cy="629711"/>
          </a:xfrm>
        </p:grpSpPr>
        <p:sp>
          <p:nvSpPr>
            <p:cNvPr id="19" name="TextBox 6"/>
            <p:cNvSpPr txBox="1"/>
            <p:nvPr/>
          </p:nvSpPr>
          <p:spPr>
            <a:xfrm>
              <a:off x="6292544" y="3631522"/>
              <a:ext cx="568009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/>
            <a:p>
              <a:pPr algn="l"/>
              <a:r>
                <a:rPr lang="en-US" altLang="zh-CN" sz="320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03</a:t>
              </a:r>
              <a:endParaRPr lang="zh-CN" altLang="en-US" sz="3200" dirty="0">
                <a:solidFill>
                  <a:srgbClr val="22222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242320" y="4045789"/>
              <a:ext cx="5790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OPTION</a:t>
              </a:r>
              <a:endPara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631304" y="4964103"/>
            <a:ext cx="610089" cy="598934"/>
            <a:chOff x="6250444" y="4918537"/>
            <a:chExt cx="610089" cy="598934"/>
          </a:xfrm>
        </p:grpSpPr>
        <p:sp>
          <p:nvSpPr>
            <p:cNvPr id="22" name="TextBox 6"/>
            <p:cNvSpPr txBox="1"/>
            <p:nvPr/>
          </p:nvSpPr>
          <p:spPr>
            <a:xfrm>
              <a:off x="6284400" y="4918537"/>
              <a:ext cx="576133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>
              <a:spAutoFit/>
            </a:bodyPr>
            <a:lstStyle/>
            <a:p>
              <a:pPr algn="l"/>
              <a:r>
                <a:rPr lang="en-US" altLang="zh-CN" sz="3200" dirty="0">
                  <a:solidFill>
                    <a:srgbClr val="4A4A4A"/>
                  </a:solidFill>
                  <a:latin typeface="微软雅黑" panose="020B0503020204020204" pitchFamily="34" charset="-122"/>
                  <a:ea typeface="微软雅黑" pitchFamily="34" charset="-122"/>
                </a:rPr>
                <a:t>04</a:t>
              </a:r>
              <a:endParaRPr lang="zh-CN" altLang="en-US" sz="3200" dirty="0">
                <a:solidFill>
                  <a:srgbClr val="4A4A4A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250444" y="5302027"/>
              <a:ext cx="5790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OPTION</a:t>
              </a:r>
              <a:endPara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16210" y="2767935"/>
            <a:ext cx="3312000" cy="9524"/>
            <a:chOff x="6327224" y="1896619"/>
            <a:chExt cx="2624395" cy="9524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6327224" y="1896619"/>
              <a:ext cx="262439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6327224" y="1906143"/>
              <a:ext cx="262439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6716210" y="3699636"/>
            <a:ext cx="3312000" cy="9524"/>
            <a:chOff x="6327224" y="1896619"/>
            <a:chExt cx="2624395" cy="9524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6327224" y="1896619"/>
              <a:ext cx="262439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6327224" y="1906143"/>
              <a:ext cx="262439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6716210" y="4631336"/>
            <a:ext cx="3312000" cy="9524"/>
            <a:chOff x="6327224" y="1896619"/>
            <a:chExt cx="2624395" cy="9524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6327224" y="1896619"/>
              <a:ext cx="262439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327224" y="1906143"/>
              <a:ext cx="262439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6716210" y="5563039"/>
            <a:ext cx="3312000" cy="9524"/>
            <a:chOff x="6327224" y="1896619"/>
            <a:chExt cx="2624395" cy="9524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6327224" y="1896619"/>
              <a:ext cx="262439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327224" y="1906143"/>
              <a:ext cx="2624395" cy="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104"/>
          <p:cNvSpPr txBox="1"/>
          <p:nvPr/>
        </p:nvSpPr>
        <p:spPr>
          <a:xfrm>
            <a:off x="7249537" y="2166597"/>
            <a:ext cx="27697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Box 104"/>
          <p:cNvSpPr txBox="1"/>
          <p:nvPr/>
        </p:nvSpPr>
        <p:spPr>
          <a:xfrm>
            <a:off x="7249537" y="3137579"/>
            <a:ext cx="27697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Box 104"/>
          <p:cNvSpPr txBox="1"/>
          <p:nvPr/>
        </p:nvSpPr>
        <p:spPr>
          <a:xfrm>
            <a:off x="7249537" y="4113660"/>
            <a:ext cx="27697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Box 104"/>
          <p:cNvSpPr txBox="1"/>
          <p:nvPr/>
        </p:nvSpPr>
        <p:spPr>
          <a:xfrm>
            <a:off x="7249537" y="5085983"/>
            <a:ext cx="27697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19406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86511" y="4727849"/>
            <a:ext cx="7048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rgbClr val="22222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轻点音乐，畅想音乐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853785" y="4447604"/>
            <a:ext cx="218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30955" y="5558846"/>
            <a:ext cx="64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钢琴演奏丨销售培训工作总结丨述职报告丨项目策划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9034862" y="6208423"/>
            <a:ext cx="2881147" cy="400110"/>
            <a:chOff x="9075502" y="6140081"/>
            <a:chExt cx="2881147" cy="400110"/>
          </a:xfrm>
        </p:grpSpPr>
        <p:sp>
          <p:nvSpPr>
            <p:cNvPr id="9" name="文本框 8"/>
            <p:cNvSpPr txBox="1"/>
            <p:nvPr/>
          </p:nvSpPr>
          <p:spPr>
            <a:xfrm>
              <a:off x="9075502" y="6140081"/>
              <a:ext cx="1288046" cy="400110"/>
            </a:xfrm>
            <a:prstGeom prst="rect">
              <a:avLst/>
            </a:prstGeom>
            <a:solidFill>
              <a:srgbClr val="222222"/>
            </a:solidFill>
            <a:ln>
              <a:solidFill>
                <a:srgbClr val="222222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FBFBF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  <a:endParaRPr lang="zh-CN" altLang="en-US" sz="2000" dirty="0">
                <a:solidFill>
                  <a:srgbClr val="FBFBF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278319" y="6140081"/>
              <a:ext cx="1678330" cy="400110"/>
            </a:xfrm>
            <a:prstGeom prst="rect">
              <a:avLst/>
            </a:prstGeom>
            <a:noFill/>
            <a:ln>
              <a:solidFill>
                <a:srgbClr val="222222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rgbClr val="2222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2019.01.01</a:t>
              </a:r>
              <a:endParaRPr lang="zh-CN" altLang="en-US" sz="2000" dirty="0">
                <a:solidFill>
                  <a:srgbClr val="22222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5575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"/>
          <p:cNvSpPr>
            <a:spLocks noChangeArrowheads="1"/>
          </p:cNvSpPr>
          <p:nvPr/>
        </p:nvSpPr>
        <p:spPr bwMode="auto">
          <a:xfrm rot="19397468">
            <a:off x="4792039" y="1877935"/>
            <a:ext cx="1730288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222222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Freeform 3"/>
          <p:cNvSpPr>
            <a:spLocks noChangeArrowheads="1"/>
          </p:cNvSpPr>
          <p:nvPr/>
        </p:nvSpPr>
        <p:spPr bwMode="auto">
          <a:xfrm rot="3202081">
            <a:off x="6013211" y="2286921"/>
            <a:ext cx="1730288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A4A4A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 rot="8579122">
            <a:off x="5601425" y="3510060"/>
            <a:ext cx="1730288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222222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reeform 3"/>
          <p:cNvSpPr>
            <a:spLocks noChangeArrowheads="1"/>
          </p:cNvSpPr>
          <p:nvPr/>
        </p:nvSpPr>
        <p:spPr bwMode="auto">
          <a:xfrm rot="13978264">
            <a:off x="4380896" y="3109660"/>
            <a:ext cx="1730288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A4A4A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extBox 19"/>
          <p:cNvSpPr txBox="1"/>
          <p:nvPr/>
        </p:nvSpPr>
        <p:spPr>
          <a:xfrm>
            <a:off x="5122155" y="2219839"/>
            <a:ext cx="1094015" cy="923308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S</a:t>
            </a:r>
            <a:endParaRPr lang="ru-RU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</p:txBody>
      </p:sp>
      <p:sp>
        <p:nvSpPr>
          <p:cNvPr id="7" name="TextBox 20"/>
          <p:cNvSpPr txBox="1"/>
          <p:nvPr/>
        </p:nvSpPr>
        <p:spPr>
          <a:xfrm>
            <a:off x="6390190" y="2729396"/>
            <a:ext cx="1094015" cy="923308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id-ID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O</a:t>
            </a:r>
            <a:endParaRPr lang="ru-RU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</p:txBody>
      </p:sp>
      <p:sp>
        <p:nvSpPr>
          <p:cNvPr id="8" name="TextBox 21"/>
          <p:cNvSpPr txBox="1"/>
          <p:nvPr/>
        </p:nvSpPr>
        <p:spPr>
          <a:xfrm>
            <a:off x="5908310" y="4067990"/>
            <a:ext cx="1094015" cy="923308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T</a:t>
            </a:r>
            <a:endParaRPr lang="ru-RU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</p:txBody>
      </p:sp>
      <p:sp>
        <p:nvSpPr>
          <p:cNvPr id="9" name="TextBox 22"/>
          <p:cNvSpPr txBox="1"/>
          <p:nvPr/>
        </p:nvSpPr>
        <p:spPr>
          <a:xfrm>
            <a:off x="4619320" y="3513384"/>
            <a:ext cx="1094015" cy="923308"/>
          </a:xfrm>
          <a:prstGeom prst="rect">
            <a:avLst/>
          </a:prstGeom>
          <a:noFill/>
        </p:spPr>
        <p:txBody>
          <a:bodyPr wrap="square" lIns="91420" tIns="45709" rIns="91420" bIns="45709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 Neue"/>
              </a:rPr>
              <a:t>W</a:t>
            </a:r>
            <a:endParaRPr lang="ru-RU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 Neue"/>
            </a:endParaRPr>
          </a:p>
        </p:txBody>
      </p:sp>
      <p:sp>
        <p:nvSpPr>
          <p:cNvPr id="11" name="Freeform 7"/>
          <p:cNvSpPr>
            <a:spLocks noEditPoints="1"/>
          </p:cNvSpPr>
          <p:nvPr/>
        </p:nvSpPr>
        <p:spPr bwMode="auto">
          <a:xfrm>
            <a:off x="8021636" y="2104775"/>
            <a:ext cx="472497" cy="1267702"/>
          </a:xfrm>
          <a:custGeom>
            <a:avLst/>
            <a:gdLst/>
            <a:ahLst/>
            <a:cxnLst>
              <a:cxn ang="0">
                <a:pos x="1780" y="171"/>
              </a:cxn>
              <a:cxn ang="0">
                <a:pos x="1603" y="32"/>
              </a:cxn>
              <a:cxn ang="0">
                <a:pos x="1299" y="31"/>
              </a:cxn>
              <a:cxn ang="0">
                <a:pos x="1092" y="187"/>
              </a:cxn>
              <a:cxn ang="0">
                <a:pos x="1038" y="406"/>
              </a:cxn>
              <a:cxn ang="0">
                <a:pos x="1057" y="611"/>
              </a:cxn>
              <a:cxn ang="0">
                <a:pos x="791" y="754"/>
              </a:cxn>
              <a:cxn ang="0">
                <a:pos x="423" y="938"/>
              </a:cxn>
              <a:cxn ang="0">
                <a:pos x="208" y="1439"/>
              </a:cxn>
              <a:cxn ang="0">
                <a:pos x="41" y="2976"/>
              </a:cxn>
              <a:cxn ang="0">
                <a:pos x="71" y="4016"/>
              </a:cxn>
              <a:cxn ang="0">
                <a:pos x="331" y="4140"/>
              </a:cxn>
              <a:cxn ang="0">
                <a:pos x="196" y="3888"/>
              </a:cxn>
              <a:cxn ang="0">
                <a:pos x="262" y="3828"/>
              </a:cxn>
              <a:cxn ang="0">
                <a:pos x="296" y="4000"/>
              </a:cxn>
              <a:cxn ang="0">
                <a:pos x="382" y="3802"/>
              </a:cxn>
              <a:cxn ang="0">
                <a:pos x="463" y="3412"/>
              </a:cxn>
              <a:cxn ang="0">
                <a:pos x="518" y="3005"/>
              </a:cxn>
              <a:cxn ang="0">
                <a:pos x="449" y="2823"/>
              </a:cxn>
              <a:cxn ang="0">
                <a:pos x="601" y="3361"/>
              </a:cxn>
              <a:cxn ang="0">
                <a:pos x="594" y="3993"/>
              </a:cxn>
              <a:cxn ang="0">
                <a:pos x="653" y="4473"/>
              </a:cxn>
              <a:cxn ang="0">
                <a:pos x="737" y="5207"/>
              </a:cxn>
              <a:cxn ang="0">
                <a:pos x="785" y="5951"/>
              </a:cxn>
              <a:cxn ang="0">
                <a:pos x="904" y="6710"/>
              </a:cxn>
              <a:cxn ang="0">
                <a:pos x="1003" y="7099"/>
              </a:cxn>
              <a:cxn ang="0">
                <a:pos x="883" y="7461"/>
              </a:cxn>
              <a:cxn ang="0">
                <a:pos x="956" y="7551"/>
              </a:cxn>
              <a:cxn ang="0">
                <a:pos x="1380" y="7493"/>
              </a:cxn>
              <a:cxn ang="0">
                <a:pos x="1415" y="7263"/>
              </a:cxn>
              <a:cxn ang="0">
                <a:pos x="1499" y="6952"/>
              </a:cxn>
              <a:cxn ang="0">
                <a:pos x="1503" y="6721"/>
              </a:cxn>
              <a:cxn ang="0">
                <a:pos x="1410" y="6470"/>
              </a:cxn>
              <a:cxn ang="0">
                <a:pos x="1404" y="6104"/>
              </a:cxn>
              <a:cxn ang="0">
                <a:pos x="1479" y="5726"/>
              </a:cxn>
              <a:cxn ang="0">
                <a:pos x="1499" y="5016"/>
              </a:cxn>
              <a:cxn ang="0">
                <a:pos x="1563" y="4420"/>
              </a:cxn>
              <a:cxn ang="0">
                <a:pos x="1650" y="5016"/>
              </a:cxn>
              <a:cxn ang="0">
                <a:pos x="1705" y="5632"/>
              </a:cxn>
              <a:cxn ang="0">
                <a:pos x="1781" y="5965"/>
              </a:cxn>
              <a:cxn ang="0">
                <a:pos x="1782" y="6209"/>
              </a:cxn>
              <a:cxn ang="0">
                <a:pos x="1741" y="6523"/>
              </a:cxn>
              <a:cxn ang="0">
                <a:pos x="1767" y="7181"/>
              </a:cxn>
              <a:cxn ang="0">
                <a:pos x="1914" y="7271"/>
              </a:cxn>
              <a:cxn ang="0">
                <a:pos x="2021" y="7428"/>
              </a:cxn>
              <a:cxn ang="0">
                <a:pos x="2284" y="7508"/>
              </a:cxn>
              <a:cxn ang="0">
                <a:pos x="2548" y="7459"/>
              </a:cxn>
              <a:cxn ang="0">
                <a:pos x="2528" y="7314"/>
              </a:cxn>
              <a:cxn ang="0">
                <a:pos x="2338" y="6908"/>
              </a:cxn>
              <a:cxn ang="0">
                <a:pos x="2400" y="6428"/>
              </a:cxn>
              <a:cxn ang="0">
                <a:pos x="2447" y="5649"/>
              </a:cxn>
              <a:cxn ang="0">
                <a:pos x="2459" y="4698"/>
              </a:cxn>
              <a:cxn ang="0">
                <a:pos x="2474" y="4297"/>
              </a:cxn>
              <a:cxn ang="0">
                <a:pos x="2684" y="4134"/>
              </a:cxn>
              <a:cxn ang="0">
                <a:pos x="2819" y="3222"/>
              </a:cxn>
              <a:cxn ang="0">
                <a:pos x="2770" y="1735"/>
              </a:cxn>
              <a:cxn ang="0">
                <a:pos x="2718" y="1138"/>
              </a:cxn>
              <a:cxn ang="0">
                <a:pos x="2313" y="827"/>
              </a:cxn>
              <a:cxn ang="0">
                <a:pos x="1906" y="714"/>
              </a:cxn>
              <a:cxn ang="0">
                <a:pos x="2512" y="3943"/>
              </a:cxn>
              <a:cxn ang="0">
                <a:pos x="2584" y="3943"/>
              </a:cxn>
              <a:cxn ang="0">
                <a:pos x="2566" y="4039"/>
              </a:cxn>
            </a:cxnLst>
            <a:rect l="0" t="0" r="r" b="b"/>
            <a:pathLst>
              <a:path w="2819" h="7570">
                <a:moveTo>
                  <a:pt x="1862" y="635"/>
                </a:moveTo>
                <a:lnTo>
                  <a:pt x="1866" y="608"/>
                </a:lnTo>
                <a:lnTo>
                  <a:pt x="1869" y="580"/>
                </a:lnTo>
                <a:lnTo>
                  <a:pt x="1872" y="553"/>
                </a:lnTo>
                <a:lnTo>
                  <a:pt x="1874" y="526"/>
                </a:lnTo>
                <a:lnTo>
                  <a:pt x="1874" y="499"/>
                </a:lnTo>
                <a:lnTo>
                  <a:pt x="1873" y="473"/>
                </a:lnTo>
                <a:lnTo>
                  <a:pt x="1869" y="449"/>
                </a:lnTo>
                <a:lnTo>
                  <a:pt x="1865" y="426"/>
                </a:lnTo>
                <a:lnTo>
                  <a:pt x="1809" y="233"/>
                </a:lnTo>
                <a:lnTo>
                  <a:pt x="1791" y="191"/>
                </a:lnTo>
                <a:lnTo>
                  <a:pt x="1787" y="182"/>
                </a:lnTo>
                <a:lnTo>
                  <a:pt x="1780" y="171"/>
                </a:lnTo>
                <a:lnTo>
                  <a:pt x="1772" y="160"/>
                </a:lnTo>
                <a:lnTo>
                  <a:pt x="1763" y="148"/>
                </a:lnTo>
                <a:lnTo>
                  <a:pt x="1751" y="137"/>
                </a:lnTo>
                <a:lnTo>
                  <a:pt x="1740" y="124"/>
                </a:lnTo>
                <a:lnTo>
                  <a:pt x="1727" y="113"/>
                </a:lnTo>
                <a:lnTo>
                  <a:pt x="1714" y="102"/>
                </a:lnTo>
                <a:lnTo>
                  <a:pt x="1687" y="80"/>
                </a:lnTo>
                <a:lnTo>
                  <a:pt x="1661" y="62"/>
                </a:lnTo>
                <a:lnTo>
                  <a:pt x="1650" y="54"/>
                </a:lnTo>
                <a:lnTo>
                  <a:pt x="1638" y="47"/>
                </a:lnTo>
                <a:lnTo>
                  <a:pt x="1628" y="41"/>
                </a:lnTo>
                <a:lnTo>
                  <a:pt x="1620" y="38"/>
                </a:lnTo>
                <a:lnTo>
                  <a:pt x="1603" y="32"/>
                </a:lnTo>
                <a:lnTo>
                  <a:pt x="1586" y="26"/>
                </a:lnTo>
                <a:lnTo>
                  <a:pt x="1570" y="23"/>
                </a:lnTo>
                <a:lnTo>
                  <a:pt x="1554" y="19"/>
                </a:lnTo>
                <a:lnTo>
                  <a:pt x="1523" y="15"/>
                </a:lnTo>
                <a:lnTo>
                  <a:pt x="1494" y="12"/>
                </a:lnTo>
                <a:lnTo>
                  <a:pt x="1467" y="10"/>
                </a:lnTo>
                <a:lnTo>
                  <a:pt x="1439" y="8"/>
                </a:lnTo>
                <a:lnTo>
                  <a:pt x="1427" y="7"/>
                </a:lnTo>
                <a:lnTo>
                  <a:pt x="1414" y="4"/>
                </a:lnTo>
                <a:lnTo>
                  <a:pt x="1400" y="2"/>
                </a:lnTo>
                <a:lnTo>
                  <a:pt x="1388" y="0"/>
                </a:lnTo>
                <a:lnTo>
                  <a:pt x="1310" y="20"/>
                </a:lnTo>
                <a:lnTo>
                  <a:pt x="1299" y="31"/>
                </a:lnTo>
                <a:lnTo>
                  <a:pt x="1287" y="40"/>
                </a:lnTo>
                <a:lnTo>
                  <a:pt x="1275" y="48"/>
                </a:lnTo>
                <a:lnTo>
                  <a:pt x="1262" y="54"/>
                </a:lnTo>
                <a:lnTo>
                  <a:pt x="1235" y="66"/>
                </a:lnTo>
                <a:lnTo>
                  <a:pt x="1206" y="80"/>
                </a:lnTo>
                <a:lnTo>
                  <a:pt x="1192" y="87"/>
                </a:lnTo>
                <a:lnTo>
                  <a:pt x="1177" y="96"/>
                </a:lnTo>
                <a:lnTo>
                  <a:pt x="1163" y="106"/>
                </a:lnTo>
                <a:lnTo>
                  <a:pt x="1148" y="118"/>
                </a:lnTo>
                <a:lnTo>
                  <a:pt x="1134" y="131"/>
                </a:lnTo>
                <a:lnTo>
                  <a:pt x="1119" y="147"/>
                </a:lnTo>
                <a:lnTo>
                  <a:pt x="1105" y="166"/>
                </a:lnTo>
                <a:lnTo>
                  <a:pt x="1092" y="187"/>
                </a:lnTo>
                <a:lnTo>
                  <a:pt x="1076" y="212"/>
                </a:lnTo>
                <a:lnTo>
                  <a:pt x="1062" y="239"/>
                </a:lnTo>
                <a:lnTo>
                  <a:pt x="1055" y="252"/>
                </a:lnTo>
                <a:lnTo>
                  <a:pt x="1048" y="266"/>
                </a:lnTo>
                <a:lnTo>
                  <a:pt x="1044" y="280"/>
                </a:lnTo>
                <a:lnTo>
                  <a:pt x="1039" y="294"/>
                </a:lnTo>
                <a:lnTo>
                  <a:pt x="1035" y="307"/>
                </a:lnTo>
                <a:lnTo>
                  <a:pt x="1032" y="322"/>
                </a:lnTo>
                <a:lnTo>
                  <a:pt x="1031" y="338"/>
                </a:lnTo>
                <a:lnTo>
                  <a:pt x="1030" y="354"/>
                </a:lnTo>
                <a:lnTo>
                  <a:pt x="1031" y="370"/>
                </a:lnTo>
                <a:lnTo>
                  <a:pt x="1035" y="387"/>
                </a:lnTo>
                <a:lnTo>
                  <a:pt x="1038" y="406"/>
                </a:lnTo>
                <a:lnTo>
                  <a:pt x="1044" y="424"/>
                </a:lnTo>
                <a:lnTo>
                  <a:pt x="1084" y="536"/>
                </a:lnTo>
                <a:lnTo>
                  <a:pt x="1078" y="540"/>
                </a:lnTo>
                <a:lnTo>
                  <a:pt x="1072" y="544"/>
                </a:lnTo>
                <a:lnTo>
                  <a:pt x="1067" y="548"/>
                </a:lnTo>
                <a:lnTo>
                  <a:pt x="1063" y="553"/>
                </a:lnTo>
                <a:lnTo>
                  <a:pt x="1060" y="558"/>
                </a:lnTo>
                <a:lnTo>
                  <a:pt x="1057" y="562"/>
                </a:lnTo>
                <a:lnTo>
                  <a:pt x="1055" y="567"/>
                </a:lnTo>
                <a:lnTo>
                  <a:pt x="1054" y="572"/>
                </a:lnTo>
                <a:lnTo>
                  <a:pt x="1053" y="584"/>
                </a:lnTo>
                <a:lnTo>
                  <a:pt x="1054" y="596"/>
                </a:lnTo>
                <a:lnTo>
                  <a:pt x="1057" y="611"/>
                </a:lnTo>
                <a:lnTo>
                  <a:pt x="1063" y="627"/>
                </a:lnTo>
                <a:lnTo>
                  <a:pt x="1078" y="670"/>
                </a:lnTo>
                <a:lnTo>
                  <a:pt x="1080" y="674"/>
                </a:lnTo>
                <a:lnTo>
                  <a:pt x="1057" y="687"/>
                </a:lnTo>
                <a:lnTo>
                  <a:pt x="1036" y="697"/>
                </a:lnTo>
                <a:lnTo>
                  <a:pt x="1013" y="706"/>
                </a:lnTo>
                <a:lnTo>
                  <a:pt x="989" y="713"/>
                </a:lnTo>
                <a:lnTo>
                  <a:pt x="966" y="720"/>
                </a:lnTo>
                <a:lnTo>
                  <a:pt x="942" y="726"/>
                </a:lnTo>
                <a:lnTo>
                  <a:pt x="918" y="730"/>
                </a:lnTo>
                <a:lnTo>
                  <a:pt x="893" y="735"/>
                </a:lnTo>
                <a:lnTo>
                  <a:pt x="842" y="744"/>
                </a:lnTo>
                <a:lnTo>
                  <a:pt x="791" y="754"/>
                </a:lnTo>
                <a:lnTo>
                  <a:pt x="766" y="760"/>
                </a:lnTo>
                <a:lnTo>
                  <a:pt x="740" y="766"/>
                </a:lnTo>
                <a:lnTo>
                  <a:pt x="712" y="774"/>
                </a:lnTo>
                <a:lnTo>
                  <a:pt x="686" y="783"/>
                </a:lnTo>
                <a:lnTo>
                  <a:pt x="660" y="794"/>
                </a:lnTo>
                <a:lnTo>
                  <a:pt x="632" y="806"/>
                </a:lnTo>
                <a:lnTo>
                  <a:pt x="606" y="819"/>
                </a:lnTo>
                <a:lnTo>
                  <a:pt x="578" y="834"/>
                </a:lnTo>
                <a:lnTo>
                  <a:pt x="552" y="850"/>
                </a:lnTo>
                <a:lnTo>
                  <a:pt x="525" y="866"/>
                </a:lnTo>
                <a:lnTo>
                  <a:pt x="498" y="883"/>
                </a:lnTo>
                <a:lnTo>
                  <a:pt x="473" y="902"/>
                </a:lnTo>
                <a:lnTo>
                  <a:pt x="423" y="938"/>
                </a:lnTo>
                <a:lnTo>
                  <a:pt x="375" y="977"/>
                </a:lnTo>
                <a:lnTo>
                  <a:pt x="329" y="1014"/>
                </a:lnTo>
                <a:lnTo>
                  <a:pt x="288" y="1050"/>
                </a:lnTo>
                <a:lnTo>
                  <a:pt x="282" y="1061"/>
                </a:lnTo>
                <a:lnTo>
                  <a:pt x="277" y="1075"/>
                </a:lnTo>
                <a:lnTo>
                  <a:pt x="270" y="1094"/>
                </a:lnTo>
                <a:lnTo>
                  <a:pt x="264" y="1117"/>
                </a:lnTo>
                <a:lnTo>
                  <a:pt x="250" y="1169"/>
                </a:lnTo>
                <a:lnTo>
                  <a:pt x="238" y="1229"/>
                </a:lnTo>
                <a:lnTo>
                  <a:pt x="226" y="1290"/>
                </a:lnTo>
                <a:lnTo>
                  <a:pt x="217" y="1349"/>
                </a:lnTo>
                <a:lnTo>
                  <a:pt x="210" y="1400"/>
                </a:lnTo>
                <a:lnTo>
                  <a:pt x="208" y="1439"/>
                </a:lnTo>
                <a:lnTo>
                  <a:pt x="204" y="1479"/>
                </a:lnTo>
                <a:lnTo>
                  <a:pt x="199" y="1547"/>
                </a:lnTo>
                <a:lnTo>
                  <a:pt x="188" y="1641"/>
                </a:lnTo>
                <a:lnTo>
                  <a:pt x="177" y="1754"/>
                </a:lnTo>
                <a:lnTo>
                  <a:pt x="163" y="1885"/>
                </a:lnTo>
                <a:lnTo>
                  <a:pt x="147" y="2026"/>
                </a:lnTo>
                <a:lnTo>
                  <a:pt x="131" y="2175"/>
                </a:lnTo>
                <a:lnTo>
                  <a:pt x="114" y="2327"/>
                </a:lnTo>
                <a:lnTo>
                  <a:pt x="97" y="2478"/>
                </a:lnTo>
                <a:lnTo>
                  <a:pt x="81" y="2622"/>
                </a:lnTo>
                <a:lnTo>
                  <a:pt x="66" y="2757"/>
                </a:lnTo>
                <a:lnTo>
                  <a:pt x="52" y="2876"/>
                </a:lnTo>
                <a:lnTo>
                  <a:pt x="41" y="2976"/>
                </a:lnTo>
                <a:lnTo>
                  <a:pt x="32" y="3054"/>
                </a:lnTo>
                <a:lnTo>
                  <a:pt x="26" y="3104"/>
                </a:lnTo>
                <a:lnTo>
                  <a:pt x="24" y="3121"/>
                </a:lnTo>
                <a:lnTo>
                  <a:pt x="0" y="3780"/>
                </a:lnTo>
                <a:lnTo>
                  <a:pt x="22" y="3791"/>
                </a:lnTo>
                <a:lnTo>
                  <a:pt x="23" y="3809"/>
                </a:lnTo>
                <a:lnTo>
                  <a:pt x="27" y="3836"/>
                </a:lnTo>
                <a:lnTo>
                  <a:pt x="33" y="3866"/>
                </a:lnTo>
                <a:lnTo>
                  <a:pt x="41" y="3901"/>
                </a:lnTo>
                <a:lnTo>
                  <a:pt x="50" y="3936"/>
                </a:lnTo>
                <a:lnTo>
                  <a:pt x="58" y="3968"/>
                </a:lnTo>
                <a:lnTo>
                  <a:pt x="65" y="3996"/>
                </a:lnTo>
                <a:lnTo>
                  <a:pt x="71" y="4016"/>
                </a:lnTo>
                <a:lnTo>
                  <a:pt x="74" y="4023"/>
                </a:lnTo>
                <a:lnTo>
                  <a:pt x="79" y="4031"/>
                </a:lnTo>
                <a:lnTo>
                  <a:pt x="87" y="4039"/>
                </a:lnTo>
                <a:lnTo>
                  <a:pt x="96" y="4048"/>
                </a:lnTo>
                <a:lnTo>
                  <a:pt x="119" y="4069"/>
                </a:lnTo>
                <a:lnTo>
                  <a:pt x="145" y="4088"/>
                </a:lnTo>
                <a:lnTo>
                  <a:pt x="174" y="4106"/>
                </a:lnTo>
                <a:lnTo>
                  <a:pt x="200" y="4121"/>
                </a:lnTo>
                <a:lnTo>
                  <a:pt x="212" y="4128"/>
                </a:lnTo>
                <a:lnTo>
                  <a:pt x="224" y="4133"/>
                </a:lnTo>
                <a:lnTo>
                  <a:pt x="234" y="4135"/>
                </a:lnTo>
                <a:lnTo>
                  <a:pt x="242" y="4136"/>
                </a:lnTo>
                <a:lnTo>
                  <a:pt x="331" y="4140"/>
                </a:lnTo>
                <a:lnTo>
                  <a:pt x="321" y="4047"/>
                </a:lnTo>
                <a:lnTo>
                  <a:pt x="270" y="4022"/>
                </a:lnTo>
                <a:lnTo>
                  <a:pt x="279" y="4015"/>
                </a:lnTo>
                <a:lnTo>
                  <a:pt x="212" y="3953"/>
                </a:lnTo>
                <a:lnTo>
                  <a:pt x="204" y="3960"/>
                </a:lnTo>
                <a:lnTo>
                  <a:pt x="204" y="3945"/>
                </a:lnTo>
                <a:lnTo>
                  <a:pt x="203" y="3935"/>
                </a:lnTo>
                <a:lnTo>
                  <a:pt x="202" y="3927"/>
                </a:lnTo>
                <a:lnTo>
                  <a:pt x="200" y="3920"/>
                </a:lnTo>
                <a:lnTo>
                  <a:pt x="199" y="3916"/>
                </a:lnTo>
                <a:lnTo>
                  <a:pt x="196" y="3909"/>
                </a:lnTo>
                <a:lnTo>
                  <a:pt x="196" y="3900"/>
                </a:lnTo>
                <a:lnTo>
                  <a:pt x="196" y="3888"/>
                </a:lnTo>
                <a:lnTo>
                  <a:pt x="196" y="3877"/>
                </a:lnTo>
                <a:lnTo>
                  <a:pt x="199" y="3868"/>
                </a:lnTo>
                <a:lnTo>
                  <a:pt x="200" y="3862"/>
                </a:lnTo>
                <a:lnTo>
                  <a:pt x="202" y="3856"/>
                </a:lnTo>
                <a:lnTo>
                  <a:pt x="204" y="3850"/>
                </a:lnTo>
                <a:lnTo>
                  <a:pt x="207" y="3842"/>
                </a:lnTo>
                <a:lnTo>
                  <a:pt x="208" y="3832"/>
                </a:lnTo>
                <a:lnTo>
                  <a:pt x="210" y="3816"/>
                </a:lnTo>
                <a:lnTo>
                  <a:pt x="243" y="3817"/>
                </a:lnTo>
                <a:lnTo>
                  <a:pt x="248" y="3818"/>
                </a:lnTo>
                <a:lnTo>
                  <a:pt x="254" y="3821"/>
                </a:lnTo>
                <a:lnTo>
                  <a:pt x="257" y="3823"/>
                </a:lnTo>
                <a:lnTo>
                  <a:pt x="262" y="3828"/>
                </a:lnTo>
                <a:lnTo>
                  <a:pt x="264" y="3832"/>
                </a:lnTo>
                <a:lnTo>
                  <a:pt x="267" y="3838"/>
                </a:lnTo>
                <a:lnTo>
                  <a:pt x="270" y="3844"/>
                </a:lnTo>
                <a:lnTo>
                  <a:pt x="272" y="3850"/>
                </a:lnTo>
                <a:lnTo>
                  <a:pt x="274" y="3866"/>
                </a:lnTo>
                <a:lnTo>
                  <a:pt x="277" y="3884"/>
                </a:lnTo>
                <a:lnTo>
                  <a:pt x="279" y="3903"/>
                </a:lnTo>
                <a:lnTo>
                  <a:pt x="280" y="3921"/>
                </a:lnTo>
                <a:lnTo>
                  <a:pt x="282" y="3941"/>
                </a:lnTo>
                <a:lnTo>
                  <a:pt x="285" y="3960"/>
                </a:lnTo>
                <a:lnTo>
                  <a:pt x="288" y="3977"/>
                </a:lnTo>
                <a:lnTo>
                  <a:pt x="293" y="3993"/>
                </a:lnTo>
                <a:lnTo>
                  <a:pt x="296" y="4000"/>
                </a:lnTo>
                <a:lnTo>
                  <a:pt x="299" y="4006"/>
                </a:lnTo>
                <a:lnTo>
                  <a:pt x="304" y="4012"/>
                </a:lnTo>
                <a:lnTo>
                  <a:pt x="309" y="4016"/>
                </a:lnTo>
                <a:lnTo>
                  <a:pt x="314" y="4021"/>
                </a:lnTo>
                <a:lnTo>
                  <a:pt x="321" y="4024"/>
                </a:lnTo>
                <a:lnTo>
                  <a:pt x="328" y="4025"/>
                </a:lnTo>
                <a:lnTo>
                  <a:pt x="335" y="4026"/>
                </a:lnTo>
                <a:lnTo>
                  <a:pt x="349" y="4026"/>
                </a:lnTo>
                <a:lnTo>
                  <a:pt x="355" y="4024"/>
                </a:lnTo>
                <a:lnTo>
                  <a:pt x="363" y="4022"/>
                </a:lnTo>
                <a:lnTo>
                  <a:pt x="381" y="4017"/>
                </a:lnTo>
                <a:lnTo>
                  <a:pt x="375" y="3812"/>
                </a:lnTo>
                <a:lnTo>
                  <a:pt x="382" y="3802"/>
                </a:lnTo>
                <a:lnTo>
                  <a:pt x="389" y="3791"/>
                </a:lnTo>
                <a:lnTo>
                  <a:pt x="394" y="3777"/>
                </a:lnTo>
                <a:lnTo>
                  <a:pt x="400" y="3764"/>
                </a:lnTo>
                <a:lnTo>
                  <a:pt x="406" y="3748"/>
                </a:lnTo>
                <a:lnTo>
                  <a:pt x="411" y="3730"/>
                </a:lnTo>
                <a:lnTo>
                  <a:pt x="417" y="3712"/>
                </a:lnTo>
                <a:lnTo>
                  <a:pt x="422" y="3693"/>
                </a:lnTo>
                <a:lnTo>
                  <a:pt x="431" y="3652"/>
                </a:lnTo>
                <a:lnTo>
                  <a:pt x="439" y="3607"/>
                </a:lnTo>
                <a:lnTo>
                  <a:pt x="446" y="3559"/>
                </a:lnTo>
                <a:lnTo>
                  <a:pt x="453" y="3511"/>
                </a:lnTo>
                <a:lnTo>
                  <a:pt x="457" y="3461"/>
                </a:lnTo>
                <a:lnTo>
                  <a:pt x="463" y="3412"/>
                </a:lnTo>
                <a:lnTo>
                  <a:pt x="466" y="3362"/>
                </a:lnTo>
                <a:lnTo>
                  <a:pt x="470" y="3316"/>
                </a:lnTo>
                <a:lnTo>
                  <a:pt x="475" y="3228"/>
                </a:lnTo>
                <a:lnTo>
                  <a:pt x="478" y="3156"/>
                </a:lnTo>
                <a:lnTo>
                  <a:pt x="487" y="3135"/>
                </a:lnTo>
                <a:lnTo>
                  <a:pt x="494" y="3116"/>
                </a:lnTo>
                <a:lnTo>
                  <a:pt x="501" y="3096"/>
                </a:lnTo>
                <a:lnTo>
                  <a:pt x="505" y="3079"/>
                </a:lnTo>
                <a:lnTo>
                  <a:pt x="510" y="3062"/>
                </a:lnTo>
                <a:lnTo>
                  <a:pt x="513" y="3047"/>
                </a:lnTo>
                <a:lnTo>
                  <a:pt x="515" y="3032"/>
                </a:lnTo>
                <a:lnTo>
                  <a:pt x="517" y="3017"/>
                </a:lnTo>
                <a:lnTo>
                  <a:pt x="518" y="3005"/>
                </a:lnTo>
                <a:lnTo>
                  <a:pt x="518" y="2992"/>
                </a:lnTo>
                <a:lnTo>
                  <a:pt x="517" y="2980"/>
                </a:lnTo>
                <a:lnTo>
                  <a:pt x="515" y="2968"/>
                </a:lnTo>
                <a:lnTo>
                  <a:pt x="514" y="2958"/>
                </a:lnTo>
                <a:lnTo>
                  <a:pt x="511" y="2948"/>
                </a:lnTo>
                <a:lnTo>
                  <a:pt x="509" y="2937"/>
                </a:lnTo>
                <a:lnTo>
                  <a:pt x="505" y="2928"/>
                </a:lnTo>
                <a:lnTo>
                  <a:pt x="497" y="2910"/>
                </a:lnTo>
                <a:lnTo>
                  <a:pt x="488" y="2893"/>
                </a:lnTo>
                <a:lnTo>
                  <a:pt x="478" y="2876"/>
                </a:lnTo>
                <a:lnTo>
                  <a:pt x="469" y="2858"/>
                </a:lnTo>
                <a:lnTo>
                  <a:pt x="458" y="2841"/>
                </a:lnTo>
                <a:lnTo>
                  <a:pt x="449" y="2823"/>
                </a:lnTo>
                <a:lnTo>
                  <a:pt x="440" y="2804"/>
                </a:lnTo>
                <a:lnTo>
                  <a:pt x="433" y="2782"/>
                </a:lnTo>
                <a:lnTo>
                  <a:pt x="598" y="2593"/>
                </a:lnTo>
                <a:lnTo>
                  <a:pt x="599" y="2669"/>
                </a:lnTo>
                <a:lnTo>
                  <a:pt x="598" y="2753"/>
                </a:lnTo>
                <a:lnTo>
                  <a:pt x="597" y="2846"/>
                </a:lnTo>
                <a:lnTo>
                  <a:pt x="596" y="2944"/>
                </a:lnTo>
                <a:lnTo>
                  <a:pt x="594" y="3047"/>
                </a:lnTo>
                <a:lnTo>
                  <a:pt x="594" y="3152"/>
                </a:lnTo>
                <a:lnTo>
                  <a:pt x="596" y="3205"/>
                </a:lnTo>
                <a:lnTo>
                  <a:pt x="597" y="3257"/>
                </a:lnTo>
                <a:lnTo>
                  <a:pt x="599" y="3310"/>
                </a:lnTo>
                <a:lnTo>
                  <a:pt x="601" y="3361"/>
                </a:lnTo>
                <a:lnTo>
                  <a:pt x="604" y="3401"/>
                </a:lnTo>
                <a:lnTo>
                  <a:pt x="605" y="3441"/>
                </a:lnTo>
                <a:lnTo>
                  <a:pt x="605" y="3479"/>
                </a:lnTo>
                <a:lnTo>
                  <a:pt x="605" y="3518"/>
                </a:lnTo>
                <a:lnTo>
                  <a:pt x="604" y="3591"/>
                </a:lnTo>
                <a:lnTo>
                  <a:pt x="601" y="3663"/>
                </a:lnTo>
                <a:lnTo>
                  <a:pt x="598" y="3730"/>
                </a:lnTo>
                <a:lnTo>
                  <a:pt x="594" y="3797"/>
                </a:lnTo>
                <a:lnTo>
                  <a:pt x="593" y="3858"/>
                </a:lnTo>
                <a:lnTo>
                  <a:pt x="592" y="3918"/>
                </a:lnTo>
                <a:lnTo>
                  <a:pt x="593" y="3980"/>
                </a:lnTo>
                <a:lnTo>
                  <a:pt x="593" y="3988"/>
                </a:lnTo>
                <a:lnTo>
                  <a:pt x="594" y="3993"/>
                </a:lnTo>
                <a:lnTo>
                  <a:pt x="597" y="3998"/>
                </a:lnTo>
                <a:lnTo>
                  <a:pt x="599" y="4001"/>
                </a:lnTo>
                <a:lnTo>
                  <a:pt x="606" y="4009"/>
                </a:lnTo>
                <a:lnTo>
                  <a:pt x="615" y="4021"/>
                </a:lnTo>
                <a:lnTo>
                  <a:pt x="616" y="4079"/>
                </a:lnTo>
                <a:lnTo>
                  <a:pt x="617" y="4133"/>
                </a:lnTo>
                <a:lnTo>
                  <a:pt x="620" y="4184"/>
                </a:lnTo>
                <a:lnTo>
                  <a:pt x="622" y="4233"/>
                </a:lnTo>
                <a:lnTo>
                  <a:pt x="626" y="4281"/>
                </a:lnTo>
                <a:lnTo>
                  <a:pt x="632" y="4328"/>
                </a:lnTo>
                <a:lnTo>
                  <a:pt x="638" y="4376"/>
                </a:lnTo>
                <a:lnTo>
                  <a:pt x="646" y="4424"/>
                </a:lnTo>
                <a:lnTo>
                  <a:pt x="653" y="4473"/>
                </a:lnTo>
                <a:lnTo>
                  <a:pt x="658" y="4522"/>
                </a:lnTo>
                <a:lnTo>
                  <a:pt x="663" y="4572"/>
                </a:lnTo>
                <a:lnTo>
                  <a:pt x="666" y="4621"/>
                </a:lnTo>
                <a:lnTo>
                  <a:pt x="670" y="4670"/>
                </a:lnTo>
                <a:lnTo>
                  <a:pt x="674" y="4719"/>
                </a:lnTo>
                <a:lnTo>
                  <a:pt x="680" y="4768"/>
                </a:lnTo>
                <a:lnTo>
                  <a:pt x="688" y="4817"/>
                </a:lnTo>
                <a:lnTo>
                  <a:pt x="695" y="4854"/>
                </a:lnTo>
                <a:lnTo>
                  <a:pt x="702" y="4896"/>
                </a:lnTo>
                <a:lnTo>
                  <a:pt x="709" y="4942"/>
                </a:lnTo>
                <a:lnTo>
                  <a:pt x="714" y="4991"/>
                </a:lnTo>
                <a:lnTo>
                  <a:pt x="727" y="5096"/>
                </a:lnTo>
                <a:lnTo>
                  <a:pt x="737" y="5207"/>
                </a:lnTo>
                <a:lnTo>
                  <a:pt x="746" y="5318"/>
                </a:lnTo>
                <a:lnTo>
                  <a:pt x="754" y="5424"/>
                </a:lnTo>
                <a:lnTo>
                  <a:pt x="757" y="5475"/>
                </a:lnTo>
                <a:lnTo>
                  <a:pt x="758" y="5521"/>
                </a:lnTo>
                <a:lnTo>
                  <a:pt x="759" y="5565"/>
                </a:lnTo>
                <a:lnTo>
                  <a:pt x="760" y="5605"/>
                </a:lnTo>
                <a:lnTo>
                  <a:pt x="760" y="5655"/>
                </a:lnTo>
                <a:lnTo>
                  <a:pt x="762" y="5705"/>
                </a:lnTo>
                <a:lnTo>
                  <a:pt x="765" y="5755"/>
                </a:lnTo>
                <a:lnTo>
                  <a:pt x="769" y="5805"/>
                </a:lnTo>
                <a:lnTo>
                  <a:pt x="774" y="5854"/>
                </a:lnTo>
                <a:lnTo>
                  <a:pt x="780" y="5903"/>
                </a:lnTo>
                <a:lnTo>
                  <a:pt x="785" y="5951"/>
                </a:lnTo>
                <a:lnTo>
                  <a:pt x="792" y="6000"/>
                </a:lnTo>
                <a:lnTo>
                  <a:pt x="807" y="6096"/>
                </a:lnTo>
                <a:lnTo>
                  <a:pt x="822" y="6191"/>
                </a:lnTo>
                <a:lnTo>
                  <a:pt x="836" y="6284"/>
                </a:lnTo>
                <a:lnTo>
                  <a:pt x="848" y="6376"/>
                </a:lnTo>
                <a:lnTo>
                  <a:pt x="854" y="6419"/>
                </a:lnTo>
                <a:lnTo>
                  <a:pt x="860" y="6465"/>
                </a:lnTo>
                <a:lnTo>
                  <a:pt x="866" y="6517"/>
                </a:lnTo>
                <a:lnTo>
                  <a:pt x="874" y="6568"/>
                </a:lnTo>
                <a:lnTo>
                  <a:pt x="884" y="6619"/>
                </a:lnTo>
                <a:lnTo>
                  <a:pt x="893" y="6667"/>
                </a:lnTo>
                <a:lnTo>
                  <a:pt x="899" y="6689"/>
                </a:lnTo>
                <a:lnTo>
                  <a:pt x="904" y="6710"/>
                </a:lnTo>
                <a:lnTo>
                  <a:pt x="910" y="6728"/>
                </a:lnTo>
                <a:lnTo>
                  <a:pt x="917" y="6745"/>
                </a:lnTo>
                <a:lnTo>
                  <a:pt x="927" y="6772"/>
                </a:lnTo>
                <a:lnTo>
                  <a:pt x="941" y="6811"/>
                </a:lnTo>
                <a:lnTo>
                  <a:pt x="957" y="6856"/>
                </a:lnTo>
                <a:lnTo>
                  <a:pt x="974" y="6908"/>
                </a:lnTo>
                <a:lnTo>
                  <a:pt x="989" y="6958"/>
                </a:lnTo>
                <a:lnTo>
                  <a:pt x="1003" y="7006"/>
                </a:lnTo>
                <a:lnTo>
                  <a:pt x="1007" y="7028"/>
                </a:lnTo>
                <a:lnTo>
                  <a:pt x="1012" y="7046"/>
                </a:lnTo>
                <a:lnTo>
                  <a:pt x="1014" y="7063"/>
                </a:lnTo>
                <a:lnTo>
                  <a:pt x="1015" y="7076"/>
                </a:lnTo>
                <a:lnTo>
                  <a:pt x="1003" y="7099"/>
                </a:lnTo>
                <a:lnTo>
                  <a:pt x="974" y="7148"/>
                </a:lnTo>
                <a:lnTo>
                  <a:pt x="943" y="7199"/>
                </a:lnTo>
                <a:lnTo>
                  <a:pt x="926" y="7230"/>
                </a:lnTo>
                <a:lnTo>
                  <a:pt x="923" y="7242"/>
                </a:lnTo>
                <a:lnTo>
                  <a:pt x="917" y="7264"/>
                </a:lnTo>
                <a:lnTo>
                  <a:pt x="909" y="7294"/>
                </a:lnTo>
                <a:lnTo>
                  <a:pt x="902" y="7328"/>
                </a:lnTo>
                <a:lnTo>
                  <a:pt x="894" y="7363"/>
                </a:lnTo>
                <a:lnTo>
                  <a:pt x="888" y="7392"/>
                </a:lnTo>
                <a:lnTo>
                  <a:pt x="884" y="7414"/>
                </a:lnTo>
                <a:lnTo>
                  <a:pt x="881" y="7426"/>
                </a:lnTo>
                <a:lnTo>
                  <a:pt x="881" y="7436"/>
                </a:lnTo>
                <a:lnTo>
                  <a:pt x="883" y="7461"/>
                </a:lnTo>
                <a:lnTo>
                  <a:pt x="886" y="7482"/>
                </a:lnTo>
                <a:lnTo>
                  <a:pt x="887" y="7491"/>
                </a:lnTo>
                <a:lnTo>
                  <a:pt x="891" y="7499"/>
                </a:lnTo>
                <a:lnTo>
                  <a:pt x="893" y="7507"/>
                </a:lnTo>
                <a:lnTo>
                  <a:pt x="896" y="7514"/>
                </a:lnTo>
                <a:lnTo>
                  <a:pt x="900" y="7519"/>
                </a:lnTo>
                <a:lnTo>
                  <a:pt x="903" y="7525"/>
                </a:lnTo>
                <a:lnTo>
                  <a:pt x="908" y="7530"/>
                </a:lnTo>
                <a:lnTo>
                  <a:pt x="912" y="7533"/>
                </a:lnTo>
                <a:lnTo>
                  <a:pt x="921" y="7540"/>
                </a:lnTo>
                <a:lnTo>
                  <a:pt x="933" y="7544"/>
                </a:lnTo>
                <a:lnTo>
                  <a:pt x="943" y="7548"/>
                </a:lnTo>
                <a:lnTo>
                  <a:pt x="956" y="7551"/>
                </a:lnTo>
                <a:lnTo>
                  <a:pt x="967" y="7552"/>
                </a:lnTo>
                <a:lnTo>
                  <a:pt x="980" y="7555"/>
                </a:lnTo>
                <a:lnTo>
                  <a:pt x="991" y="7557"/>
                </a:lnTo>
                <a:lnTo>
                  <a:pt x="1004" y="7560"/>
                </a:lnTo>
                <a:lnTo>
                  <a:pt x="1015" y="7564"/>
                </a:lnTo>
                <a:lnTo>
                  <a:pt x="1025" y="7570"/>
                </a:lnTo>
                <a:lnTo>
                  <a:pt x="1248" y="7570"/>
                </a:lnTo>
                <a:lnTo>
                  <a:pt x="1300" y="7541"/>
                </a:lnTo>
                <a:lnTo>
                  <a:pt x="1338" y="7523"/>
                </a:lnTo>
                <a:lnTo>
                  <a:pt x="1352" y="7515"/>
                </a:lnTo>
                <a:lnTo>
                  <a:pt x="1364" y="7508"/>
                </a:lnTo>
                <a:lnTo>
                  <a:pt x="1373" y="7501"/>
                </a:lnTo>
                <a:lnTo>
                  <a:pt x="1380" y="7493"/>
                </a:lnTo>
                <a:lnTo>
                  <a:pt x="1383" y="7490"/>
                </a:lnTo>
                <a:lnTo>
                  <a:pt x="1386" y="7484"/>
                </a:lnTo>
                <a:lnTo>
                  <a:pt x="1387" y="7479"/>
                </a:lnTo>
                <a:lnTo>
                  <a:pt x="1389" y="7472"/>
                </a:lnTo>
                <a:lnTo>
                  <a:pt x="1391" y="7459"/>
                </a:lnTo>
                <a:lnTo>
                  <a:pt x="1392" y="7442"/>
                </a:lnTo>
                <a:lnTo>
                  <a:pt x="1392" y="7392"/>
                </a:lnTo>
                <a:lnTo>
                  <a:pt x="1392" y="7323"/>
                </a:lnTo>
                <a:lnTo>
                  <a:pt x="1394" y="7311"/>
                </a:lnTo>
                <a:lnTo>
                  <a:pt x="1396" y="7301"/>
                </a:lnTo>
                <a:lnTo>
                  <a:pt x="1399" y="7291"/>
                </a:lnTo>
                <a:lnTo>
                  <a:pt x="1404" y="7282"/>
                </a:lnTo>
                <a:lnTo>
                  <a:pt x="1415" y="7263"/>
                </a:lnTo>
                <a:lnTo>
                  <a:pt x="1429" y="7246"/>
                </a:lnTo>
                <a:lnTo>
                  <a:pt x="1442" y="7228"/>
                </a:lnTo>
                <a:lnTo>
                  <a:pt x="1453" y="7210"/>
                </a:lnTo>
                <a:lnTo>
                  <a:pt x="1458" y="7200"/>
                </a:lnTo>
                <a:lnTo>
                  <a:pt x="1460" y="7190"/>
                </a:lnTo>
                <a:lnTo>
                  <a:pt x="1461" y="7180"/>
                </a:lnTo>
                <a:lnTo>
                  <a:pt x="1461" y="7168"/>
                </a:lnTo>
                <a:lnTo>
                  <a:pt x="1447" y="7055"/>
                </a:lnTo>
                <a:lnTo>
                  <a:pt x="1461" y="7036"/>
                </a:lnTo>
                <a:lnTo>
                  <a:pt x="1474" y="7014"/>
                </a:lnTo>
                <a:lnTo>
                  <a:pt x="1485" y="6990"/>
                </a:lnTo>
                <a:lnTo>
                  <a:pt x="1495" y="6965"/>
                </a:lnTo>
                <a:lnTo>
                  <a:pt x="1499" y="6952"/>
                </a:lnTo>
                <a:lnTo>
                  <a:pt x="1503" y="6939"/>
                </a:lnTo>
                <a:lnTo>
                  <a:pt x="1507" y="6925"/>
                </a:lnTo>
                <a:lnTo>
                  <a:pt x="1509" y="6911"/>
                </a:lnTo>
                <a:lnTo>
                  <a:pt x="1511" y="6896"/>
                </a:lnTo>
                <a:lnTo>
                  <a:pt x="1513" y="6882"/>
                </a:lnTo>
                <a:lnTo>
                  <a:pt x="1514" y="6866"/>
                </a:lnTo>
                <a:lnTo>
                  <a:pt x="1515" y="6850"/>
                </a:lnTo>
                <a:lnTo>
                  <a:pt x="1515" y="6777"/>
                </a:lnTo>
                <a:lnTo>
                  <a:pt x="1514" y="6768"/>
                </a:lnTo>
                <a:lnTo>
                  <a:pt x="1513" y="6759"/>
                </a:lnTo>
                <a:lnTo>
                  <a:pt x="1511" y="6750"/>
                </a:lnTo>
                <a:lnTo>
                  <a:pt x="1509" y="6741"/>
                </a:lnTo>
                <a:lnTo>
                  <a:pt x="1503" y="6721"/>
                </a:lnTo>
                <a:lnTo>
                  <a:pt x="1495" y="6702"/>
                </a:lnTo>
                <a:lnTo>
                  <a:pt x="1477" y="6662"/>
                </a:lnTo>
                <a:lnTo>
                  <a:pt x="1455" y="6621"/>
                </a:lnTo>
                <a:lnTo>
                  <a:pt x="1445" y="6601"/>
                </a:lnTo>
                <a:lnTo>
                  <a:pt x="1435" y="6581"/>
                </a:lnTo>
                <a:lnTo>
                  <a:pt x="1426" y="6561"/>
                </a:lnTo>
                <a:lnTo>
                  <a:pt x="1419" y="6542"/>
                </a:lnTo>
                <a:lnTo>
                  <a:pt x="1413" y="6523"/>
                </a:lnTo>
                <a:lnTo>
                  <a:pt x="1410" y="6504"/>
                </a:lnTo>
                <a:lnTo>
                  <a:pt x="1408" y="6495"/>
                </a:lnTo>
                <a:lnTo>
                  <a:pt x="1408" y="6487"/>
                </a:lnTo>
                <a:lnTo>
                  <a:pt x="1408" y="6478"/>
                </a:lnTo>
                <a:lnTo>
                  <a:pt x="1410" y="6470"/>
                </a:lnTo>
                <a:lnTo>
                  <a:pt x="1437" y="6201"/>
                </a:lnTo>
                <a:lnTo>
                  <a:pt x="1437" y="6181"/>
                </a:lnTo>
                <a:lnTo>
                  <a:pt x="1436" y="6172"/>
                </a:lnTo>
                <a:lnTo>
                  <a:pt x="1435" y="6163"/>
                </a:lnTo>
                <a:lnTo>
                  <a:pt x="1434" y="6156"/>
                </a:lnTo>
                <a:lnTo>
                  <a:pt x="1431" y="6150"/>
                </a:lnTo>
                <a:lnTo>
                  <a:pt x="1426" y="6140"/>
                </a:lnTo>
                <a:lnTo>
                  <a:pt x="1420" y="6132"/>
                </a:lnTo>
                <a:lnTo>
                  <a:pt x="1414" y="6125"/>
                </a:lnTo>
                <a:lnTo>
                  <a:pt x="1408" y="6118"/>
                </a:lnTo>
                <a:lnTo>
                  <a:pt x="1406" y="6115"/>
                </a:lnTo>
                <a:lnTo>
                  <a:pt x="1405" y="6110"/>
                </a:lnTo>
                <a:lnTo>
                  <a:pt x="1404" y="6104"/>
                </a:lnTo>
                <a:lnTo>
                  <a:pt x="1404" y="6099"/>
                </a:lnTo>
                <a:lnTo>
                  <a:pt x="1404" y="6078"/>
                </a:lnTo>
                <a:lnTo>
                  <a:pt x="1404" y="6057"/>
                </a:lnTo>
                <a:lnTo>
                  <a:pt x="1405" y="6038"/>
                </a:lnTo>
                <a:lnTo>
                  <a:pt x="1406" y="6017"/>
                </a:lnTo>
                <a:lnTo>
                  <a:pt x="1408" y="5998"/>
                </a:lnTo>
                <a:lnTo>
                  <a:pt x="1413" y="5960"/>
                </a:lnTo>
                <a:lnTo>
                  <a:pt x="1421" y="5924"/>
                </a:lnTo>
                <a:lnTo>
                  <a:pt x="1429" y="5888"/>
                </a:lnTo>
                <a:lnTo>
                  <a:pt x="1438" y="5854"/>
                </a:lnTo>
                <a:lnTo>
                  <a:pt x="1448" y="5820"/>
                </a:lnTo>
                <a:lnTo>
                  <a:pt x="1459" y="5788"/>
                </a:lnTo>
                <a:lnTo>
                  <a:pt x="1479" y="5726"/>
                </a:lnTo>
                <a:lnTo>
                  <a:pt x="1496" y="5668"/>
                </a:lnTo>
                <a:lnTo>
                  <a:pt x="1504" y="5640"/>
                </a:lnTo>
                <a:lnTo>
                  <a:pt x="1509" y="5614"/>
                </a:lnTo>
                <a:lnTo>
                  <a:pt x="1513" y="5589"/>
                </a:lnTo>
                <a:lnTo>
                  <a:pt x="1515" y="5564"/>
                </a:lnTo>
                <a:lnTo>
                  <a:pt x="1513" y="5504"/>
                </a:lnTo>
                <a:lnTo>
                  <a:pt x="1510" y="5428"/>
                </a:lnTo>
                <a:lnTo>
                  <a:pt x="1506" y="5340"/>
                </a:lnTo>
                <a:lnTo>
                  <a:pt x="1501" y="5247"/>
                </a:lnTo>
                <a:lnTo>
                  <a:pt x="1499" y="5158"/>
                </a:lnTo>
                <a:lnTo>
                  <a:pt x="1496" y="5079"/>
                </a:lnTo>
                <a:lnTo>
                  <a:pt x="1498" y="5045"/>
                </a:lnTo>
                <a:lnTo>
                  <a:pt x="1499" y="5016"/>
                </a:lnTo>
                <a:lnTo>
                  <a:pt x="1500" y="4993"/>
                </a:lnTo>
                <a:lnTo>
                  <a:pt x="1503" y="4977"/>
                </a:lnTo>
                <a:lnTo>
                  <a:pt x="1508" y="4958"/>
                </a:lnTo>
                <a:lnTo>
                  <a:pt x="1513" y="4932"/>
                </a:lnTo>
                <a:lnTo>
                  <a:pt x="1517" y="4902"/>
                </a:lnTo>
                <a:lnTo>
                  <a:pt x="1522" y="4868"/>
                </a:lnTo>
                <a:lnTo>
                  <a:pt x="1530" y="4789"/>
                </a:lnTo>
                <a:lnTo>
                  <a:pt x="1537" y="4704"/>
                </a:lnTo>
                <a:lnTo>
                  <a:pt x="1543" y="4617"/>
                </a:lnTo>
                <a:lnTo>
                  <a:pt x="1549" y="4536"/>
                </a:lnTo>
                <a:lnTo>
                  <a:pt x="1555" y="4465"/>
                </a:lnTo>
                <a:lnTo>
                  <a:pt x="1558" y="4412"/>
                </a:lnTo>
                <a:lnTo>
                  <a:pt x="1563" y="4420"/>
                </a:lnTo>
                <a:lnTo>
                  <a:pt x="1569" y="4430"/>
                </a:lnTo>
                <a:lnTo>
                  <a:pt x="1573" y="4442"/>
                </a:lnTo>
                <a:lnTo>
                  <a:pt x="1578" y="4458"/>
                </a:lnTo>
                <a:lnTo>
                  <a:pt x="1587" y="4495"/>
                </a:lnTo>
                <a:lnTo>
                  <a:pt x="1595" y="4541"/>
                </a:lnTo>
                <a:lnTo>
                  <a:pt x="1604" y="4592"/>
                </a:lnTo>
                <a:lnTo>
                  <a:pt x="1612" y="4648"/>
                </a:lnTo>
                <a:lnTo>
                  <a:pt x="1620" y="4709"/>
                </a:lnTo>
                <a:lnTo>
                  <a:pt x="1627" y="4771"/>
                </a:lnTo>
                <a:lnTo>
                  <a:pt x="1634" y="4835"/>
                </a:lnTo>
                <a:lnTo>
                  <a:pt x="1641" y="4897"/>
                </a:lnTo>
                <a:lnTo>
                  <a:pt x="1645" y="4958"/>
                </a:lnTo>
                <a:lnTo>
                  <a:pt x="1650" y="5016"/>
                </a:lnTo>
                <a:lnTo>
                  <a:pt x="1653" y="5071"/>
                </a:lnTo>
                <a:lnTo>
                  <a:pt x="1657" y="5119"/>
                </a:lnTo>
                <a:lnTo>
                  <a:pt x="1658" y="5160"/>
                </a:lnTo>
                <a:lnTo>
                  <a:pt x="1659" y="5193"/>
                </a:lnTo>
                <a:lnTo>
                  <a:pt x="1659" y="5252"/>
                </a:lnTo>
                <a:lnTo>
                  <a:pt x="1661" y="5305"/>
                </a:lnTo>
                <a:lnTo>
                  <a:pt x="1665" y="5356"/>
                </a:lnTo>
                <a:lnTo>
                  <a:pt x="1669" y="5405"/>
                </a:lnTo>
                <a:lnTo>
                  <a:pt x="1674" y="5452"/>
                </a:lnTo>
                <a:lnTo>
                  <a:pt x="1681" y="5500"/>
                </a:lnTo>
                <a:lnTo>
                  <a:pt x="1690" y="5548"/>
                </a:lnTo>
                <a:lnTo>
                  <a:pt x="1699" y="5599"/>
                </a:lnTo>
                <a:lnTo>
                  <a:pt x="1705" y="5632"/>
                </a:lnTo>
                <a:lnTo>
                  <a:pt x="1708" y="5663"/>
                </a:lnTo>
                <a:lnTo>
                  <a:pt x="1710" y="5689"/>
                </a:lnTo>
                <a:lnTo>
                  <a:pt x="1711" y="5715"/>
                </a:lnTo>
                <a:lnTo>
                  <a:pt x="1713" y="5758"/>
                </a:lnTo>
                <a:lnTo>
                  <a:pt x="1713" y="5797"/>
                </a:lnTo>
                <a:lnTo>
                  <a:pt x="1714" y="5815"/>
                </a:lnTo>
                <a:lnTo>
                  <a:pt x="1717" y="5833"/>
                </a:lnTo>
                <a:lnTo>
                  <a:pt x="1721" y="5852"/>
                </a:lnTo>
                <a:lnTo>
                  <a:pt x="1727" y="5871"/>
                </a:lnTo>
                <a:lnTo>
                  <a:pt x="1737" y="5892"/>
                </a:lnTo>
                <a:lnTo>
                  <a:pt x="1748" y="5915"/>
                </a:lnTo>
                <a:lnTo>
                  <a:pt x="1763" y="5939"/>
                </a:lnTo>
                <a:lnTo>
                  <a:pt x="1781" y="5965"/>
                </a:lnTo>
                <a:lnTo>
                  <a:pt x="1780" y="5989"/>
                </a:lnTo>
                <a:lnTo>
                  <a:pt x="1780" y="6014"/>
                </a:lnTo>
                <a:lnTo>
                  <a:pt x="1780" y="6038"/>
                </a:lnTo>
                <a:lnTo>
                  <a:pt x="1780" y="6062"/>
                </a:lnTo>
                <a:lnTo>
                  <a:pt x="1781" y="6086"/>
                </a:lnTo>
                <a:lnTo>
                  <a:pt x="1782" y="6109"/>
                </a:lnTo>
                <a:lnTo>
                  <a:pt x="1785" y="6132"/>
                </a:lnTo>
                <a:lnTo>
                  <a:pt x="1788" y="6155"/>
                </a:lnTo>
                <a:lnTo>
                  <a:pt x="1789" y="6164"/>
                </a:lnTo>
                <a:lnTo>
                  <a:pt x="1789" y="6173"/>
                </a:lnTo>
                <a:lnTo>
                  <a:pt x="1789" y="6182"/>
                </a:lnTo>
                <a:lnTo>
                  <a:pt x="1787" y="6191"/>
                </a:lnTo>
                <a:lnTo>
                  <a:pt x="1782" y="6209"/>
                </a:lnTo>
                <a:lnTo>
                  <a:pt x="1777" y="6228"/>
                </a:lnTo>
                <a:lnTo>
                  <a:pt x="1770" y="6248"/>
                </a:lnTo>
                <a:lnTo>
                  <a:pt x="1764" y="6271"/>
                </a:lnTo>
                <a:lnTo>
                  <a:pt x="1762" y="6283"/>
                </a:lnTo>
                <a:lnTo>
                  <a:pt x="1759" y="6296"/>
                </a:lnTo>
                <a:lnTo>
                  <a:pt x="1758" y="6310"/>
                </a:lnTo>
                <a:lnTo>
                  <a:pt x="1758" y="6325"/>
                </a:lnTo>
                <a:lnTo>
                  <a:pt x="1758" y="6353"/>
                </a:lnTo>
                <a:lnTo>
                  <a:pt x="1757" y="6381"/>
                </a:lnTo>
                <a:lnTo>
                  <a:pt x="1755" y="6406"/>
                </a:lnTo>
                <a:lnTo>
                  <a:pt x="1753" y="6431"/>
                </a:lnTo>
                <a:lnTo>
                  <a:pt x="1748" y="6478"/>
                </a:lnTo>
                <a:lnTo>
                  <a:pt x="1741" y="6523"/>
                </a:lnTo>
                <a:lnTo>
                  <a:pt x="1735" y="6565"/>
                </a:lnTo>
                <a:lnTo>
                  <a:pt x="1731" y="6607"/>
                </a:lnTo>
                <a:lnTo>
                  <a:pt x="1729" y="6629"/>
                </a:lnTo>
                <a:lnTo>
                  <a:pt x="1726" y="6651"/>
                </a:lnTo>
                <a:lnTo>
                  <a:pt x="1725" y="6672"/>
                </a:lnTo>
                <a:lnTo>
                  <a:pt x="1725" y="6695"/>
                </a:lnTo>
                <a:lnTo>
                  <a:pt x="1724" y="6798"/>
                </a:lnTo>
                <a:lnTo>
                  <a:pt x="1772" y="7095"/>
                </a:lnTo>
                <a:lnTo>
                  <a:pt x="1758" y="7096"/>
                </a:lnTo>
                <a:lnTo>
                  <a:pt x="1758" y="7148"/>
                </a:lnTo>
                <a:lnTo>
                  <a:pt x="1759" y="7159"/>
                </a:lnTo>
                <a:lnTo>
                  <a:pt x="1763" y="7170"/>
                </a:lnTo>
                <a:lnTo>
                  <a:pt x="1767" y="7181"/>
                </a:lnTo>
                <a:lnTo>
                  <a:pt x="1774" y="7191"/>
                </a:lnTo>
                <a:lnTo>
                  <a:pt x="1783" y="7203"/>
                </a:lnTo>
                <a:lnTo>
                  <a:pt x="1793" y="7213"/>
                </a:lnTo>
                <a:lnTo>
                  <a:pt x="1803" y="7222"/>
                </a:lnTo>
                <a:lnTo>
                  <a:pt x="1814" y="7231"/>
                </a:lnTo>
                <a:lnTo>
                  <a:pt x="1827" y="7240"/>
                </a:lnTo>
                <a:lnTo>
                  <a:pt x="1840" y="7247"/>
                </a:lnTo>
                <a:lnTo>
                  <a:pt x="1852" y="7254"/>
                </a:lnTo>
                <a:lnTo>
                  <a:pt x="1866" y="7260"/>
                </a:lnTo>
                <a:lnTo>
                  <a:pt x="1878" y="7266"/>
                </a:lnTo>
                <a:lnTo>
                  <a:pt x="1891" y="7269"/>
                </a:lnTo>
                <a:lnTo>
                  <a:pt x="1902" y="7270"/>
                </a:lnTo>
                <a:lnTo>
                  <a:pt x="1914" y="7271"/>
                </a:lnTo>
                <a:lnTo>
                  <a:pt x="1980" y="7271"/>
                </a:lnTo>
                <a:lnTo>
                  <a:pt x="1985" y="7288"/>
                </a:lnTo>
                <a:lnTo>
                  <a:pt x="1987" y="7304"/>
                </a:lnTo>
                <a:lnTo>
                  <a:pt x="1988" y="7318"/>
                </a:lnTo>
                <a:lnTo>
                  <a:pt x="1989" y="7332"/>
                </a:lnTo>
                <a:lnTo>
                  <a:pt x="1990" y="7355"/>
                </a:lnTo>
                <a:lnTo>
                  <a:pt x="1992" y="7375"/>
                </a:lnTo>
                <a:lnTo>
                  <a:pt x="1994" y="7384"/>
                </a:lnTo>
                <a:lnTo>
                  <a:pt x="1996" y="7394"/>
                </a:lnTo>
                <a:lnTo>
                  <a:pt x="2001" y="7402"/>
                </a:lnTo>
                <a:lnTo>
                  <a:pt x="2005" y="7411"/>
                </a:lnTo>
                <a:lnTo>
                  <a:pt x="2012" y="7419"/>
                </a:lnTo>
                <a:lnTo>
                  <a:pt x="2021" y="7428"/>
                </a:lnTo>
                <a:lnTo>
                  <a:pt x="2033" y="7437"/>
                </a:lnTo>
                <a:lnTo>
                  <a:pt x="2046" y="7446"/>
                </a:lnTo>
                <a:lnTo>
                  <a:pt x="2066" y="7459"/>
                </a:lnTo>
                <a:lnTo>
                  <a:pt x="2086" y="7469"/>
                </a:lnTo>
                <a:lnTo>
                  <a:pt x="2109" y="7479"/>
                </a:lnTo>
                <a:lnTo>
                  <a:pt x="2134" y="7490"/>
                </a:lnTo>
                <a:lnTo>
                  <a:pt x="2160" y="7496"/>
                </a:lnTo>
                <a:lnTo>
                  <a:pt x="2187" y="7503"/>
                </a:lnTo>
                <a:lnTo>
                  <a:pt x="2202" y="7506"/>
                </a:lnTo>
                <a:lnTo>
                  <a:pt x="2217" y="7507"/>
                </a:lnTo>
                <a:lnTo>
                  <a:pt x="2232" y="7508"/>
                </a:lnTo>
                <a:lnTo>
                  <a:pt x="2247" y="7508"/>
                </a:lnTo>
                <a:lnTo>
                  <a:pt x="2284" y="7508"/>
                </a:lnTo>
                <a:lnTo>
                  <a:pt x="2331" y="7507"/>
                </a:lnTo>
                <a:lnTo>
                  <a:pt x="2357" y="7504"/>
                </a:lnTo>
                <a:lnTo>
                  <a:pt x="2383" y="7503"/>
                </a:lnTo>
                <a:lnTo>
                  <a:pt x="2409" y="7500"/>
                </a:lnTo>
                <a:lnTo>
                  <a:pt x="2434" y="7498"/>
                </a:lnTo>
                <a:lnTo>
                  <a:pt x="2459" y="7493"/>
                </a:lnTo>
                <a:lnTo>
                  <a:pt x="2482" y="7488"/>
                </a:lnTo>
                <a:lnTo>
                  <a:pt x="2503" y="7483"/>
                </a:lnTo>
                <a:lnTo>
                  <a:pt x="2521" y="7476"/>
                </a:lnTo>
                <a:lnTo>
                  <a:pt x="2529" y="7471"/>
                </a:lnTo>
                <a:lnTo>
                  <a:pt x="2536" y="7468"/>
                </a:lnTo>
                <a:lnTo>
                  <a:pt x="2543" y="7463"/>
                </a:lnTo>
                <a:lnTo>
                  <a:pt x="2548" y="7459"/>
                </a:lnTo>
                <a:lnTo>
                  <a:pt x="2552" y="7453"/>
                </a:lnTo>
                <a:lnTo>
                  <a:pt x="2555" y="7447"/>
                </a:lnTo>
                <a:lnTo>
                  <a:pt x="2558" y="7442"/>
                </a:lnTo>
                <a:lnTo>
                  <a:pt x="2558" y="7436"/>
                </a:lnTo>
                <a:lnTo>
                  <a:pt x="2558" y="7426"/>
                </a:lnTo>
                <a:lnTo>
                  <a:pt x="2558" y="7412"/>
                </a:lnTo>
                <a:lnTo>
                  <a:pt x="2555" y="7398"/>
                </a:lnTo>
                <a:lnTo>
                  <a:pt x="2553" y="7383"/>
                </a:lnTo>
                <a:lnTo>
                  <a:pt x="2550" y="7370"/>
                </a:lnTo>
                <a:lnTo>
                  <a:pt x="2545" y="7356"/>
                </a:lnTo>
                <a:lnTo>
                  <a:pt x="2540" y="7342"/>
                </a:lnTo>
                <a:lnTo>
                  <a:pt x="2535" y="7328"/>
                </a:lnTo>
                <a:lnTo>
                  <a:pt x="2528" y="7314"/>
                </a:lnTo>
                <a:lnTo>
                  <a:pt x="2513" y="7286"/>
                </a:lnTo>
                <a:lnTo>
                  <a:pt x="2495" y="7259"/>
                </a:lnTo>
                <a:lnTo>
                  <a:pt x="2476" y="7232"/>
                </a:lnTo>
                <a:lnTo>
                  <a:pt x="2456" y="7205"/>
                </a:lnTo>
                <a:lnTo>
                  <a:pt x="2413" y="7155"/>
                </a:lnTo>
                <a:lnTo>
                  <a:pt x="2371" y="7107"/>
                </a:lnTo>
                <a:lnTo>
                  <a:pt x="2352" y="7085"/>
                </a:lnTo>
                <a:lnTo>
                  <a:pt x="2333" y="7063"/>
                </a:lnTo>
                <a:lnTo>
                  <a:pt x="2316" y="7043"/>
                </a:lnTo>
                <a:lnTo>
                  <a:pt x="2303" y="7024"/>
                </a:lnTo>
                <a:lnTo>
                  <a:pt x="2312" y="6992"/>
                </a:lnTo>
                <a:lnTo>
                  <a:pt x="2323" y="6952"/>
                </a:lnTo>
                <a:lnTo>
                  <a:pt x="2338" y="6908"/>
                </a:lnTo>
                <a:lnTo>
                  <a:pt x="2353" y="6862"/>
                </a:lnTo>
                <a:lnTo>
                  <a:pt x="2367" y="6816"/>
                </a:lnTo>
                <a:lnTo>
                  <a:pt x="2378" y="6775"/>
                </a:lnTo>
                <a:lnTo>
                  <a:pt x="2384" y="6757"/>
                </a:lnTo>
                <a:lnTo>
                  <a:pt x="2387" y="6741"/>
                </a:lnTo>
                <a:lnTo>
                  <a:pt x="2389" y="6727"/>
                </a:lnTo>
                <a:lnTo>
                  <a:pt x="2392" y="6716"/>
                </a:lnTo>
                <a:lnTo>
                  <a:pt x="2394" y="6663"/>
                </a:lnTo>
                <a:lnTo>
                  <a:pt x="2396" y="6613"/>
                </a:lnTo>
                <a:lnTo>
                  <a:pt x="2396" y="6566"/>
                </a:lnTo>
                <a:lnTo>
                  <a:pt x="2397" y="6519"/>
                </a:lnTo>
                <a:lnTo>
                  <a:pt x="2399" y="6473"/>
                </a:lnTo>
                <a:lnTo>
                  <a:pt x="2400" y="6428"/>
                </a:lnTo>
                <a:lnTo>
                  <a:pt x="2402" y="6405"/>
                </a:lnTo>
                <a:lnTo>
                  <a:pt x="2404" y="6381"/>
                </a:lnTo>
                <a:lnTo>
                  <a:pt x="2408" y="6357"/>
                </a:lnTo>
                <a:lnTo>
                  <a:pt x="2411" y="6333"/>
                </a:lnTo>
                <a:lnTo>
                  <a:pt x="2416" y="6300"/>
                </a:lnTo>
                <a:lnTo>
                  <a:pt x="2420" y="6262"/>
                </a:lnTo>
                <a:lnTo>
                  <a:pt x="2425" y="6219"/>
                </a:lnTo>
                <a:lnTo>
                  <a:pt x="2428" y="6171"/>
                </a:lnTo>
                <a:lnTo>
                  <a:pt x="2434" y="6068"/>
                </a:lnTo>
                <a:lnTo>
                  <a:pt x="2440" y="5957"/>
                </a:lnTo>
                <a:lnTo>
                  <a:pt x="2443" y="5847"/>
                </a:lnTo>
                <a:lnTo>
                  <a:pt x="2445" y="5742"/>
                </a:lnTo>
                <a:lnTo>
                  <a:pt x="2447" y="5649"/>
                </a:lnTo>
                <a:lnTo>
                  <a:pt x="2447" y="5574"/>
                </a:lnTo>
                <a:lnTo>
                  <a:pt x="2445" y="5477"/>
                </a:lnTo>
                <a:lnTo>
                  <a:pt x="2445" y="5377"/>
                </a:lnTo>
                <a:lnTo>
                  <a:pt x="2444" y="5277"/>
                </a:lnTo>
                <a:lnTo>
                  <a:pt x="2444" y="5177"/>
                </a:lnTo>
                <a:lnTo>
                  <a:pt x="2445" y="5078"/>
                </a:lnTo>
                <a:lnTo>
                  <a:pt x="2448" y="4980"/>
                </a:lnTo>
                <a:lnTo>
                  <a:pt x="2451" y="4885"/>
                </a:lnTo>
                <a:lnTo>
                  <a:pt x="2458" y="4792"/>
                </a:lnTo>
                <a:lnTo>
                  <a:pt x="2459" y="4771"/>
                </a:lnTo>
                <a:lnTo>
                  <a:pt x="2460" y="4748"/>
                </a:lnTo>
                <a:lnTo>
                  <a:pt x="2460" y="4724"/>
                </a:lnTo>
                <a:lnTo>
                  <a:pt x="2459" y="4698"/>
                </a:lnTo>
                <a:lnTo>
                  <a:pt x="2458" y="4647"/>
                </a:lnTo>
                <a:lnTo>
                  <a:pt x="2456" y="4596"/>
                </a:lnTo>
                <a:lnTo>
                  <a:pt x="2455" y="4543"/>
                </a:lnTo>
                <a:lnTo>
                  <a:pt x="2455" y="4494"/>
                </a:lnTo>
                <a:lnTo>
                  <a:pt x="2455" y="4470"/>
                </a:lnTo>
                <a:lnTo>
                  <a:pt x="2457" y="4447"/>
                </a:lnTo>
                <a:lnTo>
                  <a:pt x="2459" y="4425"/>
                </a:lnTo>
                <a:lnTo>
                  <a:pt x="2463" y="4406"/>
                </a:lnTo>
                <a:lnTo>
                  <a:pt x="2465" y="4386"/>
                </a:lnTo>
                <a:lnTo>
                  <a:pt x="2468" y="4367"/>
                </a:lnTo>
                <a:lnTo>
                  <a:pt x="2471" y="4344"/>
                </a:lnTo>
                <a:lnTo>
                  <a:pt x="2473" y="4321"/>
                </a:lnTo>
                <a:lnTo>
                  <a:pt x="2474" y="4297"/>
                </a:lnTo>
                <a:lnTo>
                  <a:pt x="2476" y="4271"/>
                </a:lnTo>
                <a:lnTo>
                  <a:pt x="2478" y="4245"/>
                </a:lnTo>
                <a:lnTo>
                  <a:pt x="2478" y="4218"/>
                </a:lnTo>
                <a:lnTo>
                  <a:pt x="2522" y="4221"/>
                </a:lnTo>
                <a:lnTo>
                  <a:pt x="2530" y="4220"/>
                </a:lnTo>
                <a:lnTo>
                  <a:pt x="2540" y="4217"/>
                </a:lnTo>
                <a:lnTo>
                  <a:pt x="2552" y="4214"/>
                </a:lnTo>
                <a:lnTo>
                  <a:pt x="2564" y="4208"/>
                </a:lnTo>
                <a:lnTo>
                  <a:pt x="2593" y="4194"/>
                </a:lnTo>
                <a:lnTo>
                  <a:pt x="2623" y="4178"/>
                </a:lnTo>
                <a:lnTo>
                  <a:pt x="2650" y="4160"/>
                </a:lnTo>
                <a:lnTo>
                  <a:pt x="2675" y="4142"/>
                </a:lnTo>
                <a:lnTo>
                  <a:pt x="2684" y="4134"/>
                </a:lnTo>
                <a:lnTo>
                  <a:pt x="2692" y="4126"/>
                </a:lnTo>
                <a:lnTo>
                  <a:pt x="2699" y="4118"/>
                </a:lnTo>
                <a:lnTo>
                  <a:pt x="2703" y="4112"/>
                </a:lnTo>
                <a:lnTo>
                  <a:pt x="2710" y="4092"/>
                </a:lnTo>
                <a:lnTo>
                  <a:pt x="2719" y="4064"/>
                </a:lnTo>
                <a:lnTo>
                  <a:pt x="2730" y="4033"/>
                </a:lnTo>
                <a:lnTo>
                  <a:pt x="2740" y="3999"/>
                </a:lnTo>
                <a:lnTo>
                  <a:pt x="2751" y="3965"/>
                </a:lnTo>
                <a:lnTo>
                  <a:pt x="2760" y="3934"/>
                </a:lnTo>
                <a:lnTo>
                  <a:pt x="2767" y="3909"/>
                </a:lnTo>
                <a:lnTo>
                  <a:pt x="2769" y="3890"/>
                </a:lnTo>
                <a:lnTo>
                  <a:pt x="2792" y="3880"/>
                </a:lnTo>
                <a:lnTo>
                  <a:pt x="2819" y="3222"/>
                </a:lnTo>
                <a:lnTo>
                  <a:pt x="2818" y="3205"/>
                </a:lnTo>
                <a:lnTo>
                  <a:pt x="2817" y="3154"/>
                </a:lnTo>
                <a:lnTo>
                  <a:pt x="2814" y="3077"/>
                </a:lnTo>
                <a:lnTo>
                  <a:pt x="2810" y="2976"/>
                </a:lnTo>
                <a:lnTo>
                  <a:pt x="2806" y="2855"/>
                </a:lnTo>
                <a:lnTo>
                  <a:pt x="2801" y="2720"/>
                </a:lnTo>
                <a:lnTo>
                  <a:pt x="2797" y="2575"/>
                </a:lnTo>
                <a:lnTo>
                  <a:pt x="2791" y="2424"/>
                </a:lnTo>
                <a:lnTo>
                  <a:pt x="2786" y="2271"/>
                </a:lnTo>
                <a:lnTo>
                  <a:pt x="2782" y="2121"/>
                </a:lnTo>
                <a:lnTo>
                  <a:pt x="2777" y="1979"/>
                </a:lnTo>
                <a:lnTo>
                  <a:pt x="2774" y="1849"/>
                </a:lnTo>
                <a:lnTo>
                  <a:pt x="2770" y="1735"/>
                </a:lnTo>
                <a:lnTo>
                  <a:pt x="2768" y="1640"/>
                </a:lnTo>
                <a:lnTo>
                  <a:pt x="2767" y="1571"/>
                </a:lnTo>
                <a:lnTo>
                  <a:pt x="2768" y="1531"/>
                </a:lnTo>
                <a:lnTo>
                  <a:pt x="2768" y="1493"/>
                </a:lnTo>
                <a:lnTo>
                  <a:pt x="2764" y="1441"/>
                </a:lnTo>
                <a:lnTo>
                  <a:pt x="2760" y="1382"/>
                </a:lnTo>
                <a:lnTo>
                  <a:pt x="2754" y="1320"/>
                </a:lnTo>
                <a:lnTo>
                  <a:pt x="2746" y="1259"/>
                </a:lnTo>
                <a:lnTo>
                  <a:pt x="2737" y="1206"/>
                </a:lnTo>
                <a:lnTo>
                  <a:pt x="2732" y="1184"/>
                </a:lnTo>
                <a:lnTo>
                  <a:pt x="2728" y="1165"/>
                </a:lnTo>
                <a:lnTo>
                  <a:pt x="2722" y="1150"/>
                </a:lnTo>
                <a:lnTo>
                  <a:pt x="2718" y="1138"/>
                </a:lnTo>
                <a:lnTo>
                  <a:pt x="2712" y="1130"/>
                </a:lnTo>
                <a:lnTo>
                  <a:pt x="2702" y="1119"/>
                </a:lnTo>
                <a:lnTo>
                  <a:pt x="2690" y="1106"/>
                </a:lnTo>
                <a:lnTo>
                  <a:pt x="2674" y="1091"/>
                </a:lnTo>
                <a:lnTo>
                  <a:pt x="2636" y="1057"/>
                </a:lnTo>
                <a:lnTo>
                  <a:pt x="2588" y="1018"/>
                </a:lnTo>
                <a:lnTo>
                  <a:pt x="2532" y="975"/>
                </a:lnTo>
                <a:lnTo>
                  <a:pt x="2471" y="930"/>
                </a:lnTo>
                <a:lnTo>
                  <a:pt x="2436" y="906"/>
                </a:lnTo>
                <a:lnTo>
                  <a:pt x="2402" y="883"/>
                </a:lnTo>
                <a:lnTo>
                  <a:pt x="2367" y="861"/>
                </a:lnTo>
                <a:lnTo>
                  <a:pt x="2329" y="838"/>
                </a:lnTo>
                <a:lnTo>
                  <a:pt x="2313" y="827"/>
                </a:lnTo>
                <a:lnTo>
                  <a:pt x="2296" y="818"/>
                </a:lnTo>
                <a:lnTo>
                  <a:pt x="2277" y="809"/>
                </a:lnTo>
                <a:lnTo>
                  <a:pt x="2259" y="801"/>
                </a:lnTo>
                <a:lnTo>
                  <a:pt x="2221" y="785"/>
                </a:lnTo>
                <a:lnTo>
                  <a:pt x="2184" y="771"/>
                </a:lnTo>
                <a:lnTo>
                  <a:pt x="2145" y="760"/>
                </a:lnTo>
                <a:lnTo>
                  <a:pt x="2106" y="750"/>
                </a:lnTo>
                <a:lnTo>
                  <a:pt x="2068" y="741"/>
                </a:lnTo>
                <a:lnTo>
                  <a:pt x="2032" y="733"/>
                </a:lnTo>
                <a:lnTo>
                  <a:pt x="1996" y="727"/>
                </a:lnTo>
                <a:lnTo>
                  <a:pt x="1963" y="721"/>
                </a:lnTo>
                <a:lnTo>
                  <a:pt x="1933" y="717"/>
                </a:lnTo>
                <a:lnTo>
                  <a:pt x="1906" y="714"/>
                </a:lnTo>
                <a:lnTo>
                  <a:pt x="1864" y="710"/>
                </a:lnTo>
                <a:lnTo>
                  <a:pt x="1842" y="709"/>
                </a:lnTo>
                <a:lnTo>
                  <a:pt x="1862" y="635"/>
                </a:lnTo>
                <a:close/>
                <a:moveTo>
                  <a:pt x="2480" y="4113"/>
                </a:moveTo>
                <a:lnTo>
                  <a:pt x="2480" y="4078"/>
                </a:lnTo>
                <a:lnTo>
                  <a:pt x="2486" y="4068"/>
                </a:lnTo>
                <a:lnTo>
                  <a:pt x="2490" y="4055"/>
                </a:lnTo>
                <a:lnTo>
                  <a:pt x="2494" y="4041"/>
                </a:lnTo>
                <a:lnTo>
                  <a:pt x="2497" y="4028"/>
                </a:lnTo>
                <a:lnTo>
                  <a:pt x="2502" y="3998"/>
                </a:lnTo>
                <a:lnTo>
                  <a:pt x="2507" y="3969"/>
                </a:lnTo>
                <a:lnTo>
                  <a:pt x="2510" y="3956"/>
                </a:lnTo>
                <a:lnTo>
                  <a:pt x="2512" y="3943"/>
                </a:lnTo>
                <a:lnTo>
                  <a:pt x="2515" y="3932"/>
                </a:lnTo>
                <a:lnTo>
                  <a:pt x="2520" y="3921"/>
                </a:lnTo>
                <a:lnTo>
                  <a:pt x="2524" y="3913"/>
                </a:lnTo>
                <a:lnTo>
                  <a:pt x="2531" y="3906"/>
                </a:lnTo>
                <a:lnTo>
                  <a:pt x="2535" y="3904"/>
                </a:lnTo>
                <a:lnTo>
                  <a:pt x="2538" y="3903"/>
                </a:lnTo>
                <a:lnTo>
                  <a:pt x="2542" y="3902"/>
                </a:lnTo>
                <a:lnTo>
                  <a:pt x="2546" y="3902"/>
                </a:lnTo>
                <a:lnTo>
                  <a:pt x="2579" y="3903"/>
                </a:lnTo>
                <a:lnTo>
                  <a:pt x="2579" y="3919"/>
                </a:lnTo>
                <a:lnTo>
                  <a:pt x="2580" y="3929"/>
                </a:lnTo>
                <a:lnTo>
                  <a:pt x="2582" y="3937"/>
                </a:lnTo>
                <a:lnTo>
                  <a:pt x="2584" y="3943"/>
                </a:lnTo>
                <a:lnTo>
                  <a:pt x="2585" y="3949"/>
                </a:lnTo>
                <a:lnTo>
                  <a:pt x="2587" y="3956"/>
                </a:lnTo>
                <a:lnTo>
                  <a:pt x="2587" y="3964"/>
                </a:lnTo>
                <a:lnTo>
                  <a:pt x="2587" y="3976"/>
                </a:lnTo>
                <a:lnTo>
                  <a:pt x="2586" y="3988"/>
                </a:lnTo>
                <a:lnTo>
                  <a:pt x="2585" y="3996"/>
                </a:lnTo>
                <a:lnTo>
                  <a:pt x="2583" y="4002"/>
                </a:lnTo>
                <a:lnTo>
                  <a:pt x="2580" y="4008"/>
                </a:lnTo>
                <a:lnTo>
                  <a:pt x="2579" y="4014"/>
                </a:lnTo>
                <a:lnTo>
                  <a:pt x="2577" y="4021"/>
                </a:lnTo>
                <a:lnTo>
                  <a:pt x="2575" y="4032"/>
                </a:lnTo>
                <a:lnTo>
                  <a:pt x="2574" y="4047"/>
                </a:lnTo>
                <a:lnTo>
                  <a:pt x="2566" y="4039"/>
                </a:lnTo>
                <a:lnTo>
                  <a:pt x="2495" y="4096"/>
                </a:lnTo>
                <a:lnTo>
                  <a:pt x="2503" y="4104"/>
                </a:lnTo>
                <a:lnTo>
                  <a:pt x="2480" y="4113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8238784" y="2330971"/>
            <a:ext cx="56298" cy="404137"/>
          </a:xfrm>
          <a:custGeom>
            <a:avLst/>
            <a:gdLst/>
            <a:ahLst/>
            <a:cxnLst>
              <a:cxn ang="0">
                <a:pos x="105" y="0"/>
              </a:cxn>
              <a:cxn ang="0">
                <a:pos x="0" y="2012"/>
              </a:cxn>
              <a:cxn ang="0">
                <a:pos x="187" y="2412"/>
              </a:cxn>
              <a:cxn ang="0">
                <a:pos x="334" y="2129"/>
              </a:cxn>
              <a:cxn ang="0">
                <a:pos x="229" y="8"/>
              </a:cxn>
              <a:cxn ang="0">
                <a:pos x="105" y="0"/>
              </a:cxn>
            </a:cxnLst>
            <a:rect l="0" t="0" r="r" b="b"/>
            <a:pathLst>
              <a:path w="334" h="2412">
                <a:moveTo>
                  <a:pt x="105" y="0"/>
                </a:moveTo>
                <a:lnTo>
                  <a:pt x="0" y="2012"/>
                </a:lnTo>
                <a:lnTo>
                  <a:pt x="187" y="2412"/>
                </a:lnTo>
                <a:lnTo>
                  <a:pt x="334" y="2129"/>
                </a:lnTo>
                <a:lnTo>
                  <a:pt x="229" y="8"/>
                </a:lnTo>
                <a:lnTo>
                  <a:pt x="105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8331272" y="2038424"/>
            <a:ext cx="73388" cy="59314"/>
          </a:xfrm>
          <a:custGeom>
            <a:avLst/>
            <a:gdLst/>
            <a:ahLst/>
            <a:cxnLst>
              <a:cxn ang="0">
                <a:pos x="2" y="326"/>
              </a:cxn>
              <a:cxn ang="0">
                <a:pos x="9" y="271"/>
              </a:cxn>
              <a:cxn ang="0">
                <a:pos x="23" y="221"/>
              </a:cxn>
              <a:cxn ang="0">
                <a:pos x="43" y="173"/>
              </a:cxn>
              <a:cxn ang="0">
                <a:pos x="64" y="140"/>
              </a:cxn>
              <a:cxn ang="0">
                <a:pos x="80" y="119"/>
              </a:cxn>
              <a:cxn ang="0">
                <a:pos x="99" y="99"/>
              </a:cxn>
              <a:cxn ang="0">
                <a:pos x="121" y="80"/>
              </a:cxn>
              <a:cxn ang="0">
                <a:pos x="145" y="62"/>
              </a:cxn>
              <a:cxn ang="0">
                <a:pos x="173" y="45"/>
              </a:cxn>
              <a:cxn ang="0">
                <a:pos x="202" y="30"/>
              </a:cxn>
              <a:cxn ang="0">
                <a:pos x="237" y="15"/>
              </a:cxn>
              <a:cxn ang="0">
                <a:pos x="273" y="5"/>
              </a:cxn>
              <a:cxn ang="0">
                <a:pos x="308" y="2"/>
              </a:cxn>
              <a:cxn ang="0">
                <a:pos x="337" y="2"/>
              </a:cxn>
              <a:cxn ang="0">
                <a:pos x="362" y="5"/>
              </a:cxn>
              <a:cxn ang="0">
                <a:pos x="384" y="12"/>
              </a:cxn>
              <a:cxn ang="0">
                <a:pos x="402" y="21"/>
              </a:cxn>
              <a:cxn ang="0">
                <a:pos x="416" y="32"/>
              </a:cxn>
              <a:cxn ang="0">
                <a:pos x="426" y="46"/>
              </a:cxn>
              <a:cxn ang="0">
                <a:pos x="434" y="62"/>
              </a:cxn>
              <a:cxn ang="0">
                <a:pos x="439" y="79"/>
              </a:cxn>
              <a:cxn ang="0">
                <a:pos x="440" y="99"/>
              </a:cxn>
              <a:cxn ang="0">
                <a:pos x="439" y="118"/>
              </a:cxn>
              <a:cxn ang="0">
                <a:pos x="433" y="149"/>
              </a:cxn>
              <a:cxn ang="0">
                <a:pos x="417" y="191"/>
              </a:cxn>
              <a:cxn ang="0">
                <a:pos x="397" y="216"/>
              </a:cxn>
              <a:cxn ang="0">
                <a:pos x="375" y="224"/>
              </a:cxn>
              <a:cxn ang="0">
                <a:pos x="341" y="231"/>
              </a:cxn>
              <a:cxn ang="0">
                <a:pos x="265" y="237"/>
              </a:cxn>
              <a:cxn ang="0">
                <a:pos x="184" y="244"/>
              </a:cxn>
              <a:cxn ang="0">
                <a:pos x="143" y="253"/>
              </a:cxn>
              <a:cxn ang="0">
                <a:pos x="115" y="262"/>
              </a:cxn>
              <a:cxn ang="0">
                <a:pos x="89" y="275"/>
              </a:cxn>
              <a:cxn ang="0">
                <a:pos x="63" y="291"/>
              </a:cxn>
              <a:cxn ang="0">
                <a:pos x="37" y="312"/>
              </a:cxn>
              <a:cxn ang="0">
                <a:pos x="13" y="339"/>
              </a:cxn>
            </a:cxnLst>
            <a:rect l="0" t="0" r="r" b="b"/>
            <a:pathLst>
              <a:path w="440" h="354">
                <a:moveTo>
                  <a:pt x="0" y="354"/>
                </a:moveTo>
                <a:lnTo>
                  <a:pt x="2" y="326"/>
                </a:lnTo>
                <a:lnTo>
                  <a:pt x="5" y="298"/>
                </a:lnTo>
                <a:lnTo>
                  <a:pt x="9" y="271"/>
                </a:lnTo>
                <a:lnTo>
                  <a:pt x="15" y="245"/>
                </a:lnTo>
                <a:lnTo>
                  <a:pt x="23" y="221"/>
                </a:lnTo>
                <a:lnTo>
                  <a:pt x="32" y="196"/>
                </a:lnTo>
                <a:lnTo>
                  <a:pt x="43" y="173"/>
                </a:lnTo>
                <a:lnTo>
                  <a:pt x="56" y="150"/>
                </a:lnTo>
                <a:lnTo>
                  <a:pt x="64" y="140"/>
                </a:lnTo>
                <a:lnTo>
                  <a:pt x="72" y="130"/>
                </a:lnTo>
                <a:lnTo>
                  <a:pt x="80" y="119"/>
                </a:lnTo>
                <a:lnTo>
                  <a:pt x="89" y="109"/>
                </a:lnTo>
                <a:lnTo>
                  <a:pt x="99" y="99"/>
                </a:lnTo>
                <a:lnTo>
                  <a:pt x="110" y="90"/>
                </a:lnTo>
                <a:lnTo>
                  <a:pt x="121" y="80"/>
                </a:lnTo>
                <a:lnTo>
                  <a:pt x="133" y="71"/>
                </a:lnTo>
                <a:lnTo>
                  <a:pt x="145" y="62"/>
                </a:lnTo>
                <a:lnTo>
                  <a:pt x="159" y="54"/>
                </a:lnTo>
                <a:lnTo>
                  <a:pt x="173" y="45"/>
                </a:lnTo>
                <a:lnTo>
                  <a:pt x="187" y="37"/>
                </a:lnTo>
                <a:lnTo>
                  <a:pt x="202" y="30"/>
                </a:lnTo>
                <a:lnTo>
                  <a:pt x="219" y="22"/>
                </a:lnTo>
                <a:lnTo>
                  <a:pt x="237" y="15"/>
                </a:lnTo>
                <a:lnTo>
                  <a:pt x="254" y="8"/>
                </a:lnTo>
                <a:lnTo>
                  <a:pt x="273" y="5"/>
                </a:lnTo>
                <a:lnTo>
                  <a:pt x="290" y="3"/>
                </a:lnTo>
                <a:lnTo>
                  <a:pt x="308" y="2"/>
                </a:lnTo>
                <a:lnTo>
                  <a:pt x="322" y="0"/>
                </a:lnTo>
                <a:lnTo>
                  <a:pt x="337" y="2"/>
                </a:lnTo>
                <a:lnTo>
                  <a:pt x="351" y="3"/>
                </a:lnTo>
                <a:lnTo>
                  <a:pt x="362" y="5"/>
                </a:lnTo>
                <a:lnTo>
                  <a:pt x="374" y="7"/>
                </a:lnTo>
                <a:lnTo>
                  <a:pt x="384" y="12"/>
                </a:lnTo>
                <a:lnTo>
                  <a:pt x="393" y="15"/>
                </a:lnTo>
                <a:lnTo>
                  <a:pt x="402" y="21"/>
                </a:lnTo>
                <a:lnTo>
                  <a:pt x="409" y="27"/>
                </a:lnTo>
                <a:lnTo>
                  <a:pt x="416" y="32"/>
                </a:lnTo>
                <a:lnTo>
                  <a:pt x="422" y="39"/>
                </a:lnTo>
                <a:lnTo>
                  <a:pt x="426" y="46"/>
                </a:lnTo>
                <a:lnTo>
                  <a:pt x="431" y="54"/>
                </a:lnTo>
                <a:lnTo>
                  <a:pt x="434" y="62"/>
                </a:lnTo>
                <a:lnTo>
                  <a:pt x="437" y="70"/>
                </a:lnTo>
                <a:lnTo>
                  <a:pt x="439" y="79"/>
                </a:lnTo>
                <a:lnTo>
                  <a:pt x="440" y="88"/>
                </a:lnTo>
                <a:lnTo>
                  <a:pt x="440" y="99"/>
                </a:lnTo>
                <a:lnTo>
                  <a:pt x="440" y="108"/>
                </a:lnTo>
                <a:lnTo>
                  <a:pt x="439" y="118"/>
                </a:lnTo>
                <a:lnTo>
                  <a:pt x="438" y="128"/>
                </a:lnTo>
                <a:lnTo>
                  <a:pt x="433" y="149"/>
                </a:lnTo>
                <a:lnTo>
                  <a:pt x="426" y="170"/>
                </a:lnTo>
                <a:lnTo>
                  <a:pt x="417" y="191"/>
                </a:lnTo>
                <a:lnTo>
                  <a:pt x="407" y="212"/>
                </a:lnTo>
                <a:lnTo>
                  <a:pt x="397" y="216"/>
                </a:lnTo>
                <a:lnTo>
                  <a:pt x="386" y="221"/>
                </a:lnTo>
                <a:lnTo>
                  <a:pt x="375" y="224"/>
                </a:lnTo>
                <a:lnTo>
                  <a:pt x="364" y="228"/>
                </a:lnTo>
                <a:lnTo>
                  <a:pt x="341" y="231"/>
                </a:lnTo>
                <a:lnTo>
                  <a:pt x="317" y="235"/>
                </a:lnTo>
                <a:lnTo>
                  <a:pt x="265" y="237"/>
                </a:lnTo>
                <a:lnTo>
                  <a:pt x="211" y="240"/>
                </a:lnTo>
                <a:lnTo>
                  <a:pt x="184" y="244"/>
                </a:lnTo>
                <a:lnTo>
                  <a:pt x="157" y="250"/>
                </a:lnTo>
                <a:lnTo>
                  <a:pt x="143" y="253"/>
                </a:lnTo>
                <a:lnTo>
                  <a:pt x="129" y="256"/>
                </a:lnTo>
                <a:lnTo>
                  <a:pt x="115" y="262"/>
                </a:lnTo>
                <a:lnTo>
                  <a:pt x="102" y="268"/>
                </a:lnTo>
                <a:lnTo>
                  <a:pt x="89" y="275"/>
                </a:lnTo>
                <a:lnTo>
                  <a:pt x="75" y="283"/>
                </a:lnTo>
                <a:lnTo>
                  <a:pt x="63" y="291"/>
                </a:lnTo>
                <a:lnTo>
                  <a:pt x="49" y="301"/>
                </a:lnTo>
                <a:lnTo>
                  <a:pt x="37" y="312"/>
                </a:lnTo>
                <a:lnTo>
                  <a:pt x="24" y="325"/>
                </a:lnTo>
                <a:lnTo>
                  <a:pt x="13" y="339"/>
                </a:lnTo>
                <a:lnTo>
                  <a:pt x="0" y="354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8331272" y="2038424"/>
            <a:ext cx="73388" cy="59314"/>
          </a:xfrm>
          <a:custGeom>
            <a:avLst/>
            <a:gdLst/>
            <a:ahLst/>
            <a:cxnLst>
              <a:cxn ang="0">
                <a:pos x="2" y="326"/>
              </a:cxn>
              <a:cxn ang="0">
                <a:pos x="9" y="271"/>
              </a:cxn>
              <a:cxn ang="0">
                <a:pos x="23" y="221"/>
              </a:cxn>
              <a:cxn ang="0">
                <a:pos x="43" y="173"/>
              </a:cxn>
              <a:cxn ang="0">
                <a:pos x="64" y="140"/>
              </a:cxn>
              <a:cxn ang="0">
                <a:pos x="80" y="119"/>
              </a:cxn>
              <a:cxn ang="0">
                <a:pos x="99" y="99"/>
              </a:cxn>
              <a:cxn ang="0">
                <a:pos x="121" y="80"/>
              </a:cxn>
              <a:cxn ang="0">
                <a:pos x="145" y="62"/>
              </a:cxn>
              <a:cxn ang="0">
                <a:pos x="173" y="45"/>
              </a:cxn>
              <a:cxn ang="0">
                <a:pos x="202" y="30"/>
              </a:cxn>
              <a:cxn ang="0">
                <a:pos x="237" y="15"/>
              </a:cxn>
              <a:cxn ang="0">
                <a:pos x="273" y="5"/>
              </a:cxn>
              <a:cxn ang="0">
                <a:pos x="308" y="2"/>
              </a:cxn>
              <a:cxn ang="0">
                <a:pos x="337" y="2"/>
              </a:cxn>
              <a:cxn ang="0">
                <a:pos x="362" y="5"/>
              </a:cxn>
              <a:cxn ang="0">
                <a:pos x="384" y="12"/>
              </a:cxn>
              <a:cxn ang="0">
                <a:pos x="402" y="21"/>
              </a:cxn>
              <a:cxn ang="0">
                <a:pos x="416" y="32"/>
              </a:cxn>
              <a:cxn ang="0">
                <a:pos x="426" y="46"/>
              </a:cxn>
              <a:cxn ang="0">
                <a:pos x="434" y="62"/>
              </a:cxn>
              <a:cxn ang="0">
                <a:pos x="439" y="79"/>
              </a:cxn>
              <a:cxn ang="0">
                <a:pos x="440" y="99"/>
              </a:cxn>
              <a:cxn ang="0">
                <a:pos x="439" y="118"/>
              </a:cxn>
              <a:cxn ang="0">
                <a:pos x="433" y="149"/>
              </a:cxn>
              <a:cxn ang="0">
                <a:pos x="417" y="191"/>
              </a:cxn>
              <a:cxn ang="0">
                <a:pos x="397" y="216"/>
              </a:cxn>
              <a:cxn ang="0">
                <a:pos x="375" y="224"/>
              </a:cxn>
              <a:cxn ang="0">
                <a:pos x="341" y="231"/>
              </a:cxn>
              <a:cxn ang="0">
                <a:pos x="265" y="237"/>
              </a:cxn>
              <a:cxn ang="0">
                <a:pos x="184" y="244"/>
              </a:cxn>
              <a:cxn ang="0">
                <a:pos x="143" y="253"/>
              </a:cxn>
              <a:cxn ang="0">
                <a:pos x="115" y="262"/>
              </a:cxn>
              <a:cxn ang="0">
                <a:pos x="89" y="275"/>
              </a:cxn>
              <a:cxn ang="0">
                <a:pos x="63" y="291"/>
              </a:cxn>
              <a:cxn ang="0">
                <a:pos x="37" y="312"/>
              </a:cxn>
              <a:cxn ang="0">
                <a:pos x="13" y="339"/>
              </a:cxn>
            </a:cxnLst>
            <a:rect l="0" t="0" r="r" b="b"/>
            <a:pathLst>
              <a:path w="440" h="354">
                <a:moveTo>
                  <a:pt x="0" y="354"/>
                </a:moveTo>
                <a:lnTo>
                  <a:pt x="2" y="326"/>
                </a:lnTo>
                <a:lnTo>
                  <a:pt x="5" y="298"/>
                </a:lnTo>
                <a:lnTo>
                  <a:pt x="9" y="271"/>
                </a:lnTo>
                <a:lnTo>
                  <a:pt x="15" y="245"/>
                </a:lnTo>
                <a:lnTo>
                  <a:pt x="23" y="221"/>
                </a:lnTo>
                <a:lnTo>
                  <a:pt x="32" y="196"/>
                </a:lnTo>
                <a:lnTo>
                  <a:pt x="43" y="173"/>
                </a:lnTo>
                <a:lnTo>
                  <a:pt x="56" y="150"/>
                </a:lnTo>
                <a:lnTo>
                  <a:pt x="64" y="140"/>
                </a:lnTo>
                <a:lnTo>
                  <a:pt x="72" y="130"/>
                </a:lnTo>
                <a:lnTo>
                  <a:pt x="80" y="119"/>
                </a:lnTo>
                <a:lnTo>
                  <a:pt x="89" y="109"/>
                </a:lnTo>
                <a:lnTo>
                  <a:pt x="99" y="99"/>
                </a:lnTo>
                <a:lnTo>
                  <a:pt x="110" y="90"/>
                </a:lnTo>
                <a:lnTo>
                  <a:pt x="121" y="80"/>
                </a:lnTo>
                <a:lnTo>
                  <a:pt x="133" y="71"/>
                </a:lnTo>
                <a:lnTo>
                  <a:pt x="145" y="62"/>
                </a:lnTo>
                <a:lnTo>
                  <a:pt x="159" y="54"/>
                </a:lnTo>
                <a:lnTo>
                  <a:pt x="173" y="45"/>
                </a:lnTo>
                <a:lnTo>
                  <a:pt x="187" y="37"/>
                </a:lnTo>
                <a:lnTo>
                  <a:pt x="202" y="30"/>
                </a:lnTo>
                <a:lnTo>
                  <a:pt x="219" y="22"/>
                </a:lnTo>
                <a:lnTo>
                  <a:pt x="237" y="15"/>
                </a:lnTo>
                <a:lnTo>
                  <a:pt x="254" y="8"/>
                </a:lnTo>
                <a:lnTo>
                  <a:pt x="273" y="5"/>
                </a:lnTo>
                <a:lnTo>
                  <a:pt x="290" y="3"/>
                </a:lnTo>
                <a:lnTo>
                  <a:pt x="308" y="2"/>
                </a:lnTo>
                <a:lnTo>
                  <a:pt x="322" y="0"/>
                </a:lnTo>
                <a:lnTo>
                  <a:pt x="337" y="2"/>
                </a:lnTo>
                <a:lnTo>
                  <a:pt x="351" y="3"/>
                </a:lnTo>
                <a:lnTo>
                  <a:pt x="362" y="5"/>
                </a:lnTo>
                <a:lnTo>
                  <a:pt x="374" y="7"/>
                </a:lnTo>
                <a:lnTo>
                  <a:pt x="384" y="12"/>
                </a:lnTo>
                <a:lnTo>
                  <a:pt x="393" y="15"/>
                </a:lnTo>
                <a:lnTo>
                  <a:pt x="402" y="21"/>
                </a:lnTo>
                <a:lnTo>
                  <a:pt x="409" y="27"/>
                </a:lnTo>
                <a:lnTo>
                  <a:pt x="416" y="32"/>
                </a:lnTo>
                <a:lnTo>
                  <a:pt x="422" y="39"/>
                </a:lnTo>
                <a:lnTo>
                  <a:pt x="426" y="46"/>
                </a:lnTo>
                <a:lnTo>
                  <a:pt x="431" y="54"/>
                </a:lnTo>
                <a:lnTo>
                  <a:pt x="434" y="62"/>
                </a:lnTo>
                <a:lnTo>
                  <a:pt x="437" y="70"/>
                </a:lnTo>
                <a:lnTo>
                  <a:pt x="439" y="79"/>
                </a:lnTo>
                <a:lnTo>
                  <a:pt x="440" y="88"/>
                </a:lnTo>
                <a:lnTo>
                  <a:pt x="440" y="99"/>
                </a:lnTo>
                <a:lnTo>
                  <a:pt x="440" y="108"/>
                </a:lnTo>
                <a:lnTo>
                  <a:pt x="439" y="118"/>
                </a:lnTo>
                <a:lnTo>
                  <a:pt x="438" y="128"/>
                </a:lnTo>
                <a:lnTo>
                  <a:pt x="433" y="149"/>
                </a:lnTo>
                <a:lnTo>
                  <a:pt x="426" y="170"/>
                </a:lnTo>
                <a:lnTo>
                  <a:pt x="417" y="191"/>
                </a:lnTo>
                <a:lnTo>
                  <a:pt x="407" y="212"/>
                </a:lnTo>
                <a:lnTo>
                  <a:pt x="397" y="216"/>
                </a:lnTo>
                <a:lnTo>
                  <a:pt x="386" y="221"/>
                </a:lnTo>
                <a:lnTo>
                  <a:pt x="375" y="224"/>
                </a:lnTo>
                <a:lnTo>
                  <a:pt x="364" y="228"/>
                </a:lnTo>
                <a:lnTo>
                  <a:pt x="341" y="231"/>
                </a:lnTo>
                <a:lnTo>
                  <a:pt x="317" y="235"/>
                </a:lnTo>
                <a:lnTo>
                  <a:pt x="265" y="237"/>
                </a:lnTo>
                <a:lnTo>
                  <a:pt x="211" y="240"/>
                </a:lnTo>
                <a:lnTo>
                  <a:pt x="184" y="244"/>
                </a:lnTo>
                <a:lnTo>
                  <a:pt x="157" y="250"/>
                </a:lnTo>
                <a:lnTo>
                  <a:pt x="143" y="253"/>
                </a:lnTo>
                <a:lnTo>
                  <a:pt x="129" y="256"/>
                </a:lnTo>
                <a:lnTo>
                  <a:pt x="115" y="262"/>
                </a:lnTo>
                <a:lnTo>
                  <a:pt x="102" y="268"/>
                </a:lnTo>
                <a:lnTo>
                  <a:pt x="89" y="275"/>
                </a:lnTo>
                <a:lnTo>
                  <a:pt x="75" y="283"/>
                </a:lnTo>
                <a:lnTo>
                  <a:pt x="63" y="291"/>
                </a:lnTo>
                <a:lnTo>
                  <a:pt x="49" y="301"/>
                </a:lnTo>
                <a:lnTo>
                  <a:pt x="37" y="312"/>
                </a:lnTo>
                <a:lnTo>
                  <a:pt x="24" y="325"/>
                </a:lnTo>
                <a:lnTo>
                  <a:pt x="13" y="339"/>
                </a:lnTo>
                <a:lnTo>
                  <a:pt x="0" y="354"/>
                </a:lnTo>
                <a:close/>
              </a:path>
            </a:pathLst>
          </a:custGeom>
          <a:solidFill>
            <a:srgbClr val="4A4A4A"/>
          </a:solidFill>
          <a:ln w="4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8150316" y="2055515"/>
            <a:ext cx="43229" cy="35186"/>
          </a:xfrm>
          <a:custGeom>
            <a:avLst/>
            <a:gdLst/>
            <a:ahLst/>
            <a:cxnLst>
              <a:cxn ang="0">
                <a:pos x="258" y="208"/>
              </a:cxn>
              <a:cxn ang="0">
                <a:pos x="257" y="191"/>
              </a:cxn>
              <a:cxn ang="0">
                <a:pos x="256" y="175"/>
              </a:cxn>
              <a:cxn ang="0">
                <a:pos x="253" y="159"/>
              </a:cxn>
              <a:cxn ang="0">
                <a:pos x="250" y="144"/>
              </a:cxn>
              <a:cxn ang="0">
                <a:pos x="245" y="130"/>
              </a:cxn>
              <a:cxn ang="0">
                <a:pos x="240" y="116"/>
              </a:cxn>
              <a:cxn ang="0">
                <a:pos x="233" y="102"/>
              </a:cxn>
              <a:cxn ang="0">
                <a:pos x="226" y="88"/>
              </a:cxn>
              <a:cxn ang="0">
                <a:pos x="217" y="76"/>
              </a:cxn>
              <a:cxn ang="0">
                <a:pos x="207" y="64"/>
              </a:cxn>
              <a:cxn ang="0">
                <a:pos x="194" y="53"/>
              </a:cxn>
              <a:cxn ang="0">
                <a:pos x="180" y="42"/>
              </a:cxn>
              <a:cxn ang="0">
                <a:pos x="165" y="31"/>
              </a:cxn>
              <a:cxn ang="0">
                <a:pos x="148" y="22"/>
              </a:cxn>
              <a:cxn ang="0">
                <a:pos x="130" y="13"/>
              </a:cxn>
              <a:cxn ang="0">
                <a:pos x="109" y="5"/>
              </a:cxn>
              <a:cxn ang="0">
                <a:pos x="88" y="2"/>
              </a:cxn>
              <a:cxn ang="0">
                <a:pos x="68" y="0"/>
              </a:cxn>
              <a:cxn ang="0">
                <a:pos x="52" y="2"/>
              </a:cxn>
              <a:cxn ang="0">
                <a:pos x="38" y="5"/>
              </a:cxn>
              <a:cxn ang="0">
                <a:pos x="33" y="7"/>
              </a:cxn>
              <a:cxn ang="0">
                <a:pos x="27" y="10"/>
              </a:cxn>
              <a:cxn ang="0">
                <a:pos x="22" y="12"/>
              </a:cxn>
              <a:cxn ang="0">
                <a:pos x="18" y="15"/>
              </a:cxn>
              <a:cxn ang="0">
                <a:pos x="13" y="19"/>
              </a:cxn>
              <a:cxn ang="0">
                <a:pos x="10" y="23"/>
              </a:cxn>
              <a:cxn ang="0">
                <a:pos x="8" y="28"/>
              </a:cxn>
              <a:cxn ang="0">
                <a:pos x="5" y="32"/>
              </a:cxn>
              <a:cxn ang="0">
                <a:pos x="2" y="42"/>
              </a:cxn>
              <a:cxn ang="0">
                <a:pos x="0" y="53"/>
              </a:cxn>
              <a:cxn ang="0">
                <a:pos x="0" y="63"/>
              </a:cxn>
              <a:cxn ang="0">
                <a:pos x="1" y="76"/>
              </a:cxn>
              <a:cxn ang="0">
                <a:pos x="4" y="87"/>
              </a:cxn>
              <a:cxn ang="0">
                <a:pos x="8" y="100"/>
              </a:cxn>
              <a:cxn ang="0">
                <a:pos x="13" y="112"/>
              </a:cxn>
              <a:cxn ang="0">
                <a:pos x="19" y="125"/>
              </a:cxn>
              <a:cxn ang="0">
                <a:pos x="32" y="130"/>
              </a:cxn>
              <a:cxn ang="0">
                <a:pos x="44" y="134"/>
              </a:cxn>
              <a:cxn ang="0">
                <a:pos x="58" y="136"/>
              </a:cxn>
              <a:cxn ang="0">
                <a:pos x="73" y="138"/>
              </a:cxn>
              <a:cxn ang="0">
                <a:pos x="102" y="140"/>
              </a:cxn>
              <a:cxn ang="0">
                <a:pos x="135" y="142"/>
              </a:cxn>
              <a:cxn ang="0">
                <a:pos x="151" y="143"/>
              </a:cxn>
              <a:cxn ang="0">
                <a:pos x="167" y="147"/>
              </a:cxn>
              <a:cxn ang="0">
                <a:pos x="183" y="151"/>
              </a:cxn>
              <a:cxn ang="0">
                <a:pos x="199" y="158"/>
              </a:cxn>
              <a:cxn ang="0">
                <a:pos x="207" y="162"/>
              </a:cxn>
              <a:cxn ang="0">
                <a:pos x="215" y="166"/>
              </a:cxn>
              <a:cxn ang="0">
                <a:pos x="221" y="172"/>
              </a:cxn>
              <a:cxn ang="0">
                <a:pos x="229" y="178"/>
              </a:cxn>
              <a:cxn ang="0">
                <a:pos x="237" y="184"/>
              </a:cxn>
              <a:cxn ang="0">
                <a:pos x="244" y="191"/>
              </a:cxn>
              <a:cxn ang="0">
                <a:pos x="251" y="199"/>
              </a:cxn>
              <a:cxn ang="0">
                <a:pos x="258" y="208"/>
              </a:cxn>
            </a:cxnLst>
            <a:rect l="0" t="0" r="r" b="b"/>
            <a:pathLst>
              <a:path w="258" h="208">
                <a:moveTo>
                  <a:pt x="258" y="208"/>
                </a:moveTo>
                <a:lnTo>
                  <a:pt x="257" y="191"/>
                </a:lnTo>
                <a:lnTo>
                  <a:pt x="256" y="175"/>
                </a:lnTo>
                <a:lnTo>
                  <a:pt x="253" y="159"/>
                </a:lnTo>
                <a:lnTo>
                  <a:pt x="250" y="144"/>
                </a:lnTo>
                <a:lnTo>
                  <a:pt x="245" y="130"/>
                </a:lnTo>
                <a:lnTo>
                  <a:pt x="240" y="116"/>
                </a:lnTo>
                <a:lnTo>
                  <a:pt x="233" y="102"/>
                </a:lnTo>
                <a:lnTo>
                  <a:pt x="226" y="88"/>
                </a:lnTo>
                <a:lnTo>
                  <a:pt x="217" y="76"/>
                </a:lnTo>
                <a:lnTo>
                  <a:pt x="207" y="64"/>
                </a:lnTo>
                <a:lnTo>
                  <a:pt x="194" y="53"/>
                </a:lnTo>
                <a:lnTo>
                  <a:pt x="180" y="42"/>
                </a:lnTo>
                <a:lnTo>
                  <a:pt x="165" y="31"/>
                </a:lnTo>
                <a:lnTo>
                  <a:pt x="148" y="22"/>
                </a:lnTo>
                <a:lnTo>
                  <a:pt x="130" y="13"/>
                </a:lnTo>
                <a:lnTo>
                  <a:pt x="109" y="5"/>
                </a:lnTo>
                <a:lnTo>
                  <a:pt x="88" y="2"/>
                </a:lnTo>
                <a:lnTo>
                  <a:pt x="68" y="0"/>
                </a:lnTo>
                <a:lnTo>
                  <a:pt x="52" y="2"/>
                </a:lnTo>
                <a:lnTo>
                  <a:pt x="38" y="5"/>
                </a:lnTo>
                <a:lnTo>
                  <a:pt x="33" y="7"/>
                </a:lnTo>
                <a:lnTo>
                  <a:pt x="27" y="10"/>
                </a:lnTo>
                <a:lnTo>
                  <a:pt x="22" y="12"/>
                </a:lnTo>
                <a:lnTo>
                  <a:pt x="18" y="15"/>
                </a:lnTo>
                <a:lnTo>
                  <a:pt x="13" y="19"/>
                </a:lnTo>
                <a:lnTo>
                  <a:pt x="10" y="23"/>
                </a:lnTo>
                <a:lnTo>
                  <a:pt x="8" y="28"/>
                </a:lnTo>
                <a:lnTo>
                  <a:pt x="5" y="32"/>
                </a:lnTo>
                <a:lnTo>
                  <a:pt x="2" y="42"/>
                </a:lnTo>
                <a:lnTo>
                  <a:pt x="0" y="53"/>
                </a:lnTo>
                <a:lnTo>
                  <a:pt x="0" y="63"/>
                </a:lnTo>
                <a:lnTo>
                  <a:pt x="1" y="76"/>
                </a:lnTo>
                <a:lnTo>
                  <a:pt x="4" y="87"/>
                </a:lnTo>
                <a:lnTo>
                  <a:pt x="8" y="100"/>
                </a:lnTo>
                <a:lnTo>
                  <a:pt x="13" y="112"/>
                </a:lnTo>
                <a:lnTo>
                  <a:pt x="19" y="125"/>
                </a:lnTo>
                <a:lnTo>
                  <a:pt x="32" y="130"/>
                </a:lnTo>
                <a:lnTo>
                  <a:pt x="44" y="134"/>
                </a:lnTo>
                <a:lnTo>
                  <a:pt x="58" y="136"/>
                </a:lnTo>
                <a:lnTo>
                  <a:pt x="73" y="138"/>
                </a:lnTo>
                <a:lnTo>
                  <a:pt x="102" y="140"/>
                </a:lnTo>
                <a:lnTo>
                  <a:pt x="135" y="142"/>
                </a:lnTo>
                <a:lnTo>
                  <a:pt x="151" y="143"/>
                </a:lnTo>
                <a:lnTo>
                  <a:pt x="167" y="147"/>
                </a:lnTo>
                <a:lnTo>
                  <a:pt x="183" y="151"/>
                </a:lnTo>
                <a:lnTo>
                  <a:pt x="199" y="158"/>
                </a:lnTo>
                <a:lnTo>
                  <a:pt x="207" y="162"/>
                </a:lnTo>
                <a:lnTo>
                  <a:pt x="215" y="166"/>
                </a:lnTo>
                <a:lnTo>
                  <a:pt x="221" y="172"/>
                </a:lnTo>
                <a:lnTo>
                  <a:pt x="229" y="178"/>
                </a:lnTo>
                <a:lnTo>
                  <a:pt x="237" y="184"/>
                </a:lnTo>
                <a:lnTo>
                  <a:pt x="244" y="191"/>
                </a:lnTo>
                <a:lnTo>
                  <a:pt x="251" y="199"/>
                </a:lnTo>
                <a:lnTo>
                  <a:pt x="258" y="208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8150316" y="2055515"/>
            <a:ext cx="43229" cy="35186"/>
          </a:xfrm>
          <a:custGeom>
            <a:avLst/>
            <a:gdLst/>
            <a:ahLst/>
            <a:cxnLst>
              <a:cxn ang="0">
                <a:pos x="258" y="208"/>
              </a:cxn>
              <a:cxn ang="0">
                <a:pos x="257" y="191"/>
              </a:cxn>
              <a:cxn ang="0">
                <a:pos x="256" y="175"/>
              </a:cxn>
              <a:cxn ang="0">
                <a:pos x="253" y="159"/>
              </a:cxn>
              <a:cxn ang="0">
                <a:pos x="250" y="144"/>
              </a:cxn>
              <a:cxn ang="0">
                <a:pos x="245" y="130"/>
              </a:cxn>
              <a:cxn ang="0">
                <a:pos x="240" y="116"/>
              </a:cxn>
              <a:cxn ang="0">
                <a:pos x="233" y="102"/>
              </a:cxn>
              <a:cxn ang="0">
                <a:pos x="226" y="88"/>
              </a:cxn>
              <a:cxn ang="0">
                <a:pos x="217" y="76"/>
              </a:cxn>
              <a:cxn ang="0">
                <a:pos x="207" y="64"/>
              </a:cxn>
              <a:cxn ang="0">
                <a:pos x="194" y="53"/>
              </a:cxn>
              <a:cxn ang="0">
                <a:pos x="180" y="42"/>
              </a:cxn>
              <a:cxn ang="0">
                <a:pos x="165" y="31"/>
              </a:cxn>
              <a:cxn ang="0">
                <a:pos x="148" y="22"/>
              </a:cxn>
              <a:cxn ang="0">
                <a:pos x="130" y="13"/>
              </a:cxn>
              <a:cxn ang="0">
                <a:pos x="109" y="5"/>
              </a:cxn>
              <a:cxn ang="0">
                <a:pos x="88" y="2"/>
              </a:cxn>
              <a:cxn ang="0">
                <a:pos x="68" y="0"/>
              </a:cxn>
              <a:cxn ang="0">
                <a:pos x="52" y="2"/>
              </a:cxn>
              <a:cxn ang="0">
                <a:pos x="38" y="5"/>
              </a:cxn>
              <a:cxn ang="0">
                <a:pos x="33" y="7"/>
              </a:cxn>
              <a:cxn ang="0">
                <a:pos x="27" y="10"/>
              </a:cxn>
              <a:cxn ang="0">
                <a:pos x="22" y="12"/>
              </a:cxn>
              <a:cxn ang="0">
                <a:pos x="18" y="15"/>
              </a:cxn>
              <a:cxn ang="0">
                <a:pos x="13" y="19"/>
              </a:cxn>
              <a:cxn ang="0">
                <a:pos x="10" y="23"/>
              </a:cxn>
              <a:cxn ang="0">
                <a:pos x="8" y="28"/>
              </a:cxn>
              <a:cxn ang="0">
                <a:pos x="5" y="32"/>
              </a:cxn>
              <a:cxn ang="0">
                <a:pos x="2" y="42"/>
              </a:cxn>
              <a:cxn ang="0">
                <a:pos x="0" y="53"/>
              </a:cxn>
              <a:cxn ang="0">
                <a:pos x="0" y="63"/>
              </a:cxn>
              <a:cxn ang="0">
                <a:pos x="1" y="76"/>
              </a:cxn>
              <a:cxn ang="0">
                <a:pos x="4" y="87"/>
              </a:cxn>
              <a:cxn ang="0">
                <a:pos x="8" y="100"/>
              </a:cxn>
              <a:cxn ang="0">
                <a:pos x="13" y="112"/>
              </a:cxn>
              <a:cxn ang="0">
                <a:pos x="19" y="125"/>
              </a:cxn>
              <a:cxn ang="0">
                <a:pos x="32" y="130"/>
              </a:cxn>
              <a:cxn ang="0">
                <a:pos x="44" y="134"/>
              </a:cxn>
              <a:cxn ang="0">
                <a:pos x="58" y="136"/>
              </a:cxn>
              <a:cxn ang="0">
                <a:pos x="73" y="138"/>
              </a:cxn>
              <a:cxn ang="0">
                <a:pos x="102" y="140"/>
              </a:cxn>
              <a:cxn ang="0">
                <a:pos x="135" y="142"/>
              </a:cxn>
              <a:cxn ang="0">
                <a:pos x="151" y="143"/>
              </a:cxn>
              <a:cxn ang="0">
                <a:pos x="167" y="147"/>
              </a:cxn>
              <a:cxn ang="0">
                <a:pos x="183" y="151"/>
              </a:cxn>
              <a:cxn ang="0">
                <a:pos x="199" y="158"/>
              </a:cxn>
              <a:cxn ang="0">
                <a:pos x="207" y="162"/>
              </a:cxn>
              <a:cxn ang="0">
                <a:pos x="215" y="166"/>
              </a:cxn>
              <a:cxn ang="0">
                <a:pos x="221" y="172"/>
              </a:cxn>
              <a:cxn ang="0">
                <a:pos x="229" y="178"/>
              </a:cxn>
              <a:cxn ang="0">
                <a:pos x="237" y="184"/>
              </a:cxn>
              <a:cxn ang="0">
                <a:pos x="244" y="191"/>
              </a:cxn>
              <a:cxn ang="0">
                <a:pos x="251" y="199"/>
              </a:cxn>
              <a:cxn ang="0">
                <a:pos x="258" y="208"/>
              </a:cxn>
            </a:cxnLst>
            <a:rect l="0" t="0" r="r" b="b"/>
            <a:pathLst>
              <a:path w="258" h="208">
                <a:moveTo>
                  <a:pt x="258" y="208"/>
                </a:moveTo>
                <a:lnTo>
                  <a:pt x="257" y="191"/>
                </a:lnTo>
                <a:lnTo>
                  <a:pt x="256" y="175"/>
                </a:lnTo>
                <a:lnTo>
                  <a:pt x="253" y="159"/>
                </a:lnTo>
                <a:lnTo>
                  <a:pt x="250" y="144"/>
                </a:lnTo>
                <a:lnTo>
                  <a:pt x="245" y="130"/>
                </a:lnTo>
                <a:lnTo>
                  <a:pt x="240" y="116"/>
                </a:lnTo>
                <a:lnTo>
                  <a:pt x="233" y="102"/>
                </a:lnTo>
                <a:lnTo>
                  <a:pt x="226" y="88"/>
                </a:lnTo>
                <a:lnTo>
                  <a:pt x="217" y="76"/>
                </a:lnTo>
                <a:lnTo>
                  <a:pt x="207" y="64"/>
                </a:lnTo>
                <a:lnTo>
                  <a:pt x="194" y="53"/>
                </a:lnTo>
                <a:lnTo>
                  <a:pt x="180" y="42"/>
                </a:lnTo>
                <a:lnTo>
                  <a:pt x="165" y="31"/>
                </a:lnTo>
                <a:lnTo>
                  <a:pt x="148" y="22"/>
                </a:lnTo>
                <a:lnTo>
                  <a:pt x="130" y="13"/>
                </a:lnTo>
                <a:lnTo>
                  <a:pt x="109" y="5"/>
                </a:lnTo>
                <a:lnTo>
                  <a:pt x="88" y="2"/>
                </a:lnTo>
                <a:lnTo>
                  <a:pt x="68" y="0"/>
                </a:lnTo>
                <a:lnTo>
                  <a:pt x="52" y="2"/>
                </a:lnTo>
                <a:lnTo>
                  <a:pt x="38" y="5"/>
                </a:lnTo>
                <a:lnTo>
                  <a:pt x="33" y="7"/>
                </a:lnTo>
                <a:lnTo>
                  <a:pt x="27" y="10"/>
                </a:lnTo>
                <a:lnTo>
                  <a:pt x="22" y="12"/>
                </a:lnTo>
                <a:lnTo>
                  <a:pt x="18" y="15"/>
                </a:lnTo>
                <a:lnTo>
                  <a:pt x="13" y="19"/>
                </a:lnTo>
                <a:lnTo>
                  <a:pt x="10" y="23"/>
                </a:lnTo>
                <a:lnTo>
                  <a:pt x="8" y="28"/>
                </a:lnTo>
                <a:lnTo>
                  <a:pt x="5" y="32"/>
                </a:lnTo>
                <a:lnTo>
                  <a:pt x="2" y="42"/>
                </a:lnTo>
                <a:lnTo>
                  <a:pt x="0" y="53"/>
                </a:lnTo>
                <a:lnTo>
                  <a:pt x="0" y="63"/>
                </a:lnTo>
                <a:lnTo>
                  <a:pt x="1" y="76"/>
                </a:lnTo>
                <a:lnTo>
                  <a:pt x="4" y="87"/>
                </a:lnTo>
                <a:lnTo>
                  <a:pt x="8" y="100"/>
                </a:lnTo>
                <a:lnTo>
                  <a:pt x="13" y="112"/>
                </a:lnTo>
                <a:lnTo>
                  <a:pt x="19" y="125"/>
                </a:lnTo>
                <a:lnTo>
                  <a:pt x="32" y="130"/>
                </a:lnTo>
                <a:lnTo>
                  <a:pt x="44" y="134"/>
                </a:lnTo>
                <a:lnTo>
                  <a:pt x="58" y="136"/>
                </a:lnTo>
                <a:lnTo>
                  <a:pt x="73" y="138"/>
                </a:lnTo>
                <a:lnTo>
                  <a:pt x="102" y="140"/>
                </a:lnTo>
                <a:lnTo>
                  <a:pt x="135" y="142"/>
                </a:lnTo>
                <a:lnTo>
                  <a:pt x="151" y="143"/>
                </a:lnTo>
                <a:lnTo>
                  <a:pt x="167" y="147"/>
                </a:lnTo>
                <a:lnTo>
                  <a:pt x="183" y="151"/>
                </a:lnTo>
                <a:lnTo>
                  <a:pt x="199" y="158"/>
                </a:lnTo>
                <a:lnTo>
                  <a:pt x="207" y="162"/>
                </a:lnTo>
                <a:lnTo>
                  <a:pt x="215" y="166"/>
                </a:lnTo>
                <a:lnTo>
                  <a:pt x="221" y="172"/>
                </a:lnTo>
                <a:lnTo>
                  <a:pt x="229" y="178"/>
                </a:lnTo>
                <a:lnTo>
                  <a:pt x="237" y="184"/>
                </a:lnTo>
                <a:lnTo>
                  <a:pt x="244" y="191"/>
                </a:lnTo>
                <a:lnTo>
                  <a:pt x="251" y="199"/>
                </a:lnTo>
                <a:lnTo>
                  <a:pt x="258" y="208"/>
                </a:lnTo>
                <a:close/>
              </a:path>
            </a:pathLst>
          </a:custGeom>
          <a:solidFill>
            <a:srgbClr val="4A4A4A"/>
          </a:solidFill>
          <a:ln w="4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3671953" y="1936357"/>
            <a:ext cx="754991" cy="1332042"/>
          </a:xfrm>
          <a:custGeom>
            <a:avLst/>
            <a:gdLst/>
            <a:ahLst/>
            <a:cxnLst>
              <a:cxn ang="0">
                <a:pos x="1146" y="1113"/>
              </a:cxn>
              <a:cxn ang="0">
                <a:pos x="941" y="1112"/>
              </a:cxn>
              <a:cxn ang="0">
                <a:pos x="744" y="1099"/>
              </a:cxn>
              <a:cxn ang="0">
                <a:pos x="729" y="797"/>
              </a:cxn>
              <a:cxn ang="0">
                <a:pos x="1028" y="377"/>
              </a:cxn>
              <a:cxn ang="0">
                <a:pos x="1350" y="435"/>
              </a:cxn>
              <a:cxn ang="0">
                <a:pos x="1262" y="312"/>
              </a:cxn>
              <a:cxn ang="0">
                <a:pos x="1335" y="100"/>
              </a:cxn>
              <a:cxn ang="0">
                <a:pos x="745" y="180"/>
              </a:cxn>
              <a:cxn ang="0">
                <a:pos x="473" y="232"/>
              </a:cxn>
              <a:cxn ang="0">
                <a:pos x="298" y="461"/>
              </a:cxn>
              <a:cxn ang="0">
                <a:pos x="112" y="1306"/>
              </a:cxn>
              <a:cxn ang="0">
                <a:pos x="1237" y="2095"/>
              </a:cxn>
              <a:cxn ang="0">
                <a:pos x="1323" y="2926"/>
              </a:cxn>
              <a:cxn ang="0">
                <a:pos x="1245" y="3975"/>
              </a:cxn>
              <a:cxn ang="0">
                <a:pos x="1743" y="4852"/>
              </a:cxn>
              <a:cxn ang="0">
                <a:pos x="1833" y="5787"/>
              </a:cxn>
              <a:cxn ang="0">
                <a:pos x="1938" y="6864"/>
              </a:cxn>
              <a:cxn ang="0">
                <a:pos x="2068" y="7466"/>
              </a:cxn>
              <a:cxn ang="0">
                <a:pos x="1967" y="7895"/>
              </a:cxn>
              <a:cxn ang="0">
                <a:pos x="2403" y="7896"/>
              </a:cxn>
              <a:cxn ang="0">
                <a:pos x="2504" y="7572"/>
              </a:cxn>
              <a:cxn ang="0">
                <a:pos x="2549" y="7077"/>
              </a:cxn>
              <a:cxn ang="0">
                <a:pos x="2481" y="6491"/>
              </a:cxn>
              <a:cxn ang="0">
                <a:pos x="2505" y="6111"/>
              </a:cxn>
              <a:cxn ang="0">
                <a:pos x="2558" y="5226"/>
              </a:cxn>
              <a:cxn ang="0">
                <a:pos x="2667" y="5059"/>
              </a:cxn>
              <a:cxn ang="0">
                <a:pos x="2745" y="5982"/>
              </a:cxn>
              <a:cxn ang="0">
                <a:pos x="2815" y="6442"/>
              </a:cxn>
              <a:cxn ang="0">
                <a:pos x="2788" y="6776"/>
              </a:cxn>
              <a:cxn ang="0">
                <a:pos x="2825" y="7584"/>
              </a:cxn>
              <a:cxn ang="0">
                <a:pos x="3019" y="7761"/>
              </a:cxn>
              <a:cxn ang="0">
                <a:pos x="3297" y="7889"/>
              </a:cxn>
              <a:cxn ang="0">
                <a:pos x="3559" y="7805"/>
              </a:cxn>
              <a:cxn ang="0">
                <a:pos x="3315" y="7390"/>
              </a:cxn>
              <a:cxn ang="0">
                <a:pos x="3412" y="6723"/>
              </a:cxn>
              <a:cxn ang="0">
                <a:pos x="3451" y="5583"/>
              </a:cxn>
              <a:cxn ang="0">
                <a:pos x="3462" y="4724"/>
              </a:cxn>
              <a:cxn ang="0">
                <a:pos x="3634" y="4116"/>
              </a:cxn>
              <a:cxn ang="0">
                <a:pos x="3507" y="3088"/>
              </a:cxn>
              <a:cxn ang="0">
                <a:pos x="3718" y="1776"/>
              </a:cxn>
              <a:cxn ang="0">
                <a:pos x="4504" y="1210"/>
              </a:cxn>
              <a:cxn ang="0">
                <a:pos x="4164" y="358"/>
              </a:cxn>
              <a:cxn ang="0">
                <a:pos x="3969" y="259"/>
              </a:cxn>
              <a:cxn ang="0">
                <a:pos x="3527" y="57"/>
              </a:cxn>
              <a:cxn ang="0">
                <a:pos x="3115" y="254"/>
              </a:cxn>
              <a:cxn ang="0">
                <a:pos x="3153" y="434"/>
              </a:cxn>
              <a:cxn ang="0">
                <a:pos x="3230" y="451"/>
              </a:cxn>
              <a:cxn ang="0">
                <a:pos x="3548" y="406"/>
              </a:cxn>
              <a:cxn ang="0">
                <a:pos x="3785" y="936"/>
              </a:cxn>
              <a:cxn ang="0">
                <a:pos x="3739" y="1168"/>
              </a:cxn>
              <a:cxn ang="0">
                <a:pos x="3483" y="1154"/>
              </a:cxn>
              <a:cxn ang="0">
                <a:pos x="3291" y="1082"/>
              </a:cxn>
              <a:cxn ang="0">
                <a:pos x="2738" y="1151"/>
              </a:cxn>
              <a:cxn ang="0">
                <a:pos x="2599" y="921"/>
              </a:cxn>
              <a:cxn ang="0">
                <a:pos x="2661" y="576"/>
              </a:cxn>
              <a:cxn ang="0">
                <a:pos x="2510" y="269"/>
              </a:cxn>
              <a:cxn ang="0">
                <a:pos x="2196" y="213"/>
              </a:cxn>
              <a:cxn ang="0">
                <a:pos x="1985" y="414"/>
              </a:cxn>
              <a:cxn ang="0">
                <a:pos x="2017" y="965"/>
              </a:cxn>
              <a:cxn ang="0">
                <a:pos x="1737" y="1099"/>
              </a:cxn>
            </a:cxnLst>
            <a:rect l="0" t="0" r="r" b="b"/>
            <a:pathLst>
              <a:path w="4505" h="7953">
                <a:moveTo>
                  <a:pt x="1305" y="1068"/>
                </a:moveTo>
                <a:lnTo>
                  <a:pt x="1294" y="1069"/>
                </a:lnTo>
                <a:lnTo>
                  <a:pt x="1283" y="1071"/>
                </a:lnTo>
                <a:lnTo>
                  <a:pt x="1273" y="1073"/>
                </a:lnTo>
                <a:lnTo>
                  <a:pt x="1263" y="1075"/>
                </a:lnTo>
                <a:lnTo>
                  <a:pt x="1254" y="1079"/>
                </a:lnTo>
                <a:lnTo>
                  <a:pt x="1246" y="1083"/>
                </a:lnTo>
                <a:lnTo>
                  <a:pt x="1238" y="1087"/>
                </a:lnTo>
                <a:lnTo>
                  <a:pt x="1231" y="1092"/>
                </a:lnTo>
                <a:lnTo>
                  <a:pt x="1219" y="1101"/>
                </a:lnTo>
                <a:lnTo>
                  <a:pt x="1206" y="1108"/>
                </a:lnTo>
                <a:lnTo>
                  <a:pt x="1196" y="1113"/>
                </a:lnTo>
                <a:lnTo>
                  <a:pt x="1186" y="1116"/>
                </a:lnTo>
                <a:lnTo>
                  <a:pt x="1177" y="1117"/>
                </a:lnTo>
                <a:lnTo>
                  <a:pt x="1169" y="1117"/>
                </a:lnTo>
                <a:lnTo>
                  <a:pt x="1161" y="1116"/>
                </a:lnTo>
                <a:lnTo>
                  <a:pt x="1153" y="1115"/>
                </a:lnTo>
                <a:lnTo>
                  <a:pt x="1146" y="1113"/>
                </a:lnTo>
                <a:lnTo>
                  <a:pt x="1139" y="1113"/>
                </a:lnTo>
                <a:lnTo>
                  <a:pt x="1132" y="1112"/>
                </a:lnTo>
                <a:lnTo>
                  <a:pt x="1124" y="1113"/>
                </a:lnTo>
                <a:lnTo>
                  <a:pt x="1117" y="1116"/>
                </a:lnTo>
                <a:lnTo>
                  <a:pt x="1109" y="1121"/>
                </a:lnTo>
                <a:lnTo>
                  <a:pt x="1101" y="1128"/>
                </a:lnTo>
                <a:lnTo>
                  <a:pt x="1092" y="1137"/>
                </a:lnTo>
                <a:lnTo>
                  <a:pt x="1075" y="1128"/>
                </a:lnTo>
                <a:lnTo>
                  <a:pt x="1060" y="1121"/>
                </a:lnTo>
                <a:lnTo>
                  <a:pt x="1046" y="1116"/>
                </a:lnTo>
                <a:lnTo>
                  <a:pt x="1034" y="1114"/>
                </a:lnTo>
                <a:lnTo>
                  <a:pt x="1022" y="1112"/>
                </a:lnTo>
                <a:lnTo>
                  <a:pt x="1012" y="1112"/>
                </a:lnTo>
                <a:lnTo>
                  <a:pt x="1003" y="1112"/>
                </a:lnTo>
                <a:lnTo>
                  <a:pt x="994" y="1113"/>
                </a:lnTo>
                <a:lnTo>
                  <a:pt x="974" y="1114"/>
                </a:lnTo>
                <a:lnTo>
                  <a:pt x="952" y="1114"/>
                </a:lnTo>
                <a:lnTo>
                  <a:pt x="941" y="1112"/>
                </a:lnTo>
                <a:lnTo>
                  <a:pt x="927" y="1108"/>
                </a:lnTo>
                <a:lnTo>
                  <a:pt x="911" y="1104"/>
                </a:lnTo>
                <a:lnTo>
                  <a:pt x="894" y="1096"/>
                </a:lnTo>
                <a:lnTo>
                  <a:pt x="860" y="1111"/>
                </a:lnTo>
                <a:lnTo>
                  <a:pt x="830" y="1120"/>
                </a:lnTo>
                <a:lnTo>
                  <a:pt x="818" y="1123"/>
                </a:lnTo>
                <a:lnTo>
                  <a:pt x="806" y="1125"/>
                </a:lnTo>
                <a:lnTo>
                  <a:pt x="796" y="1128"/>
                </a:lnTo>
                <a:lnTo>
                  <a:pt x="787" y="1128"/>
                </a:lnTo>
                <a:lnTo>
                  <a:pt x="779" y="1128"/>
                </a:lnTo>
                <a:lnTo>
                  <a:pt x="772" y="1128"/>
                </a:lnTo>
                <a:lnTo>
                  <a:pt x="766" y="1125"/>
                </a:lnTo>
                <a:lnTo>
                  <a:pt x="760" y="1124"/>
                </a:lnTo>
                <a:lnTo>
                  <a:pt x="756" y="1121"/>
                </a:lnTo>
                <a:lnTo>
                  <a:pt x="752" y="1117"/>
                </a:lnTo>
                <a:lnTo>
                  <a:pt x="749" y="1114"/>
                </a:lnTo>
                <a:lnTo>
                  <a:pt x="747" y="1109"/>
                </a:lnTo>
                <a:lnTo>
                  <a:pt x="744" y="1099"/>
                </a:lnTo>
                <a:lnTo>
                  <a:pt x="743" y="1088"/>
                </a:lnTo>
                <a:lnTo>
                  <a:pt x="743" y="1075"/>
                </a:lnTo>
                <a:lnTo>
                  <a:pt x="744" y="1061"/>
                </a:lnTo>
                <a:lnTo>
                  <a:pt x="748" y="1033"/>
                </a:lnTo>
                <a:lnTo>
                  <a:pt x="750" y="1004"/>
                </a:lnTo>
                <a:lnTo>
                  <a:pt x="749" y="992"/>
                </a:lnTo>
                <a:lnTo>
                  <a:pt x="747" y="979"/>
                </a:lnTo>
                <a:lnTo>
                  <a:pt x="743" y="967"/>
                </a:lnTo>
                <a:lnTo>
                  <a:pt x="740" y="955"/>
                </a:lnTo>
                <a:lnTo>
                  <a:pt x="731" y="931"/>
                </a:lnTo>
                <a:lnTo>
                  <a:pt x="723" y="907"/>
                </a:lnTo>
                <a:lnTo>
                  <a:pt x="720" y="895"/>
                </a:lnTo>
                <a:lnTo>
                  <a:pt x="718" y="881"/>
                </a:lnTo>
                <a:lnTo>
                  <a:pt x="717" y="866"/>
                </a:lnTo>
                <a:lnTo>
                  <a:pt x="717" y="851"/>
                </a:lnTo>
                <a:lnTo>
                  <a:pt x="719" y="834"/>
                </a:lnTo>
                <a:lnTo>
                  <a:pt x="723" y="817"/>
                </a:lnTo>
                <a:lnTo>
                  <a:pt x="729" y="797"/>
                </a:lnTo>
                <a:lnTo>
                  <a:pt x="737" y="777"/>
                </a:lnTo>
                <a:lnTo>
                  <a:pt x="904" y="410"/>
                </a:lnTo>
                <a:lnTo>
                  <a:pt x="909" y="402"/>
                </a:lnTo>
                <a:lnTo>
                  <a:pt x="912" y="395"/>
                </a:lnTo>
                <a:lnTo>
                  <a:pt x="917" y="388"/>
                </a:lnTo>
                <a:lnTo>
                  <a:pt x="923" y="382"/>
                </a:lnTo>
                <a:lnTo>
                  <a:pt x="927" y="378"/>
                </a:lnTo>
                <a:lnTo>
                  <a:pt x="933" y="374"/>
                </a:lnTo>
                <a:lnTo>
                  <a:pt x="939" y="371"/>
                </a:lnTo>
                <a:lnTo>
                  <a:pt x="944" y="369"/>
                </a:lnTo>
                <a:lnTo>
                  <a:pt x="950" y="366"/>
                </a:lnTo>
                <a:lnTo>
                  <a:pt x="957" y="365"/>
                </a:lnTo>
                <a:lnTo>
                  <a:pt x="963" y="364"/>
                </a:lnTo>
                <a:lnTo>
                  <a:pt x="970" y="364"/>
                </a:lnTo>
                <a:lnTo>
                  <a:pt x="983" y="364"/>
                </a:lnTo>
                <a:lnTo>
                  <a:pt x="998" y="368"/>
                </a:lnTo>
                <a:lnTo>
                  <a:pt x="1013" y="371"/>
                </a:lnTo>
                <a:lnTo>
                  <a:pt x="1028" y="377"/>
                </a:lnTo>
                <a:lnTo>
                  <a:pt x="1044" y="384"/>
                </a:lnTo>
                <a:lnTo>
                  <a:pt x="1060" y="390"/>
                </a:lnTo>
                <a:lnTo>
                  <a:pt x="1093" y="406"/>
                </a:lnTo>
                <a:lnTo>
                  <a:pt x="1126" y="422"/>
                </a:lnTo>
                <a:lnTo>
                  <a:pt x="1150" y="418"/>
                </a:lnTo>
                <a:lnTo>
                  <a:pt x="1174" y="413"/>
                </a:lnTo>
                <a:lnTo>
                  <a:pt x="1198" y="410"/>
                </a:lnTo>
                <a:lnTo>
                  <a:pt x="1222" y="408"/>
                </a:lnTo>
                <a:lnTo>
                  <a:pt x="1235" y="406"/>
                </a:lnTo>
                <a:lnTo>
                  <a:pt x="1247" y="406"/>
                </a:lnTo>
                <a:lnTo>
                  <a:pt x="1261" y="408"/>
                </a:lnTo>
                <a:lnTo>
                  <a:pt x="1274" y="410"/>
                </a:lnTo>
                <a:lnTo>
                  <a:pt x="1287" y="412"/>
                </a:lnTo>
                <a:lnTo>
                  <a:pt x="1302" y="416"/>
                </a:lnTo>
                <a:lnTo>
                  <a:pt x="1316" y="421"/>
                </a:lnTo>
                <a:lnTo>
                  <a:pt x="1332" y="427"/>
                </a:lnTo>
                <a:lnTo>
                  <a:pt x="1341" y="432"/>
                </a:lnTo>
                <a:lnTo>
                  <a:pt x="1350" y="435"/>
                </a:lnTo>
                <a:lnTo>
                  <a:pt x="1357" y="437"/>
                </a:lnTo>
                <a:lnTo>
                  <a:pt x="1363" y="438"/>
                </a:lnTo>
                <a:lnTo>
                  <a:pt x="1367" y="438"/>
                </a:lnTo>
                <a:lnTo>
                  <a:pt x="1371" y="437"/>
                </a:lnTo>
                <a:lnTo>
                  <a:pt x="1373" y="435"/>
                </a:lnTo>
                <a:lnTo>
                  <a:pt x="1374" y="433"/>
                </a:lnTo>
                <a:lnTo>
                  <a:pt x="1374" y="429"/>
                </a:lnTo>
                <a:lnTo>
                  <a:pt x="1373" y="426"/>
                </a:lnTo>
                <a:lnTo>
                  <a:pt x="1372" y="421"/>
                </a:lnTo>
                <a:lnTo>
                  <a:pt x="1370" y="417"/>
                </a:lnTo>
                <a:lnTo>
                  <a:pt x="1362" y="405"/>
                </a:lnTo>
                <a:lnTo>
                  <a:pt x="1351" y="392"/>
                </a:lnTo>
                <a:lnTo>
                  <a:pt x="1339" y="378"/>
                </a:lnTo>
                <a:lnTo>
                  <a:pt x="1325" y="364"/>
                </a:lnTo>
                <a:lnTo>
                  <a:pt x="1310" y="349"/>
                </a:lnTo>
                <a:lnTo>
                  <a:pt x="1294" y="336"/>
                </a:lnTo>
                <a:lnTo>
                  <a:pt x="1278" y="323"/>
                </a:lnTo>
                <a:lnTo>
                  <a:pt x="1262" y="312"/>
                </a:lnTo>
                <a:lnTo>
                  <a:pt x="1249" y="302"/>
                </a:lnTo>
                <a:lnTo>
                  <a:pt x="1235" y="294"/>
                </a:lnTo>
                <a:lnTo>
                  <a:pt x="1267" y="299"/>
                </a:lnTo>
                <a:lnTo>
                  <a:pt x="1294" y="299"/>
                </a:lnTo>
                <a:lnTo>
                  <a:pt x="1318" y="297"/>
                </a:lnTo>
                <a:lnTo>
                  <a:pt x="1339" y="291"/>
                </a:lnTo>
                <a:lnTo>
                  <a:pt x="1355" y="283"/>
                </a:lnTo>
                <a:lnTo>
                  <a:pt x="1369" y="273"/>
                </a:lnTo>
                <a:lnTo>
                  <a:pt x="1379" y="260"/>
                </a:lnTo>
                <a:lnTo>
                  <a:pt x="1386" y="245"/>
                </a:lnTo>
                <a:lnTo>
                  <a:pt x="1389" y="229"/>
                </a:lnTo>
                <a:lnTo>
                  <a:pt x="1390" y="212"/>
                </a:lnTo>
                <a:lnTo>
                  <a:pt x="1388" y="195"/>
                </a:lnTo>
                <a:lnTo>
                  <a:pt x="1383" y="176"/>
                </a:lnTo>
                <a:lnTo>
                  <a:pt x="1375" y="156"/>
                </a:lnTo>
                <a:lnTo>
                  <a:pt x="1365" y="138"/>
                </a:lnTo>
                <a:lnTo>
                  <a:pt x="1351" y="118"/>
                </a:lnTo>
                <a:lnTo>
                  <a:pt x="1335" y="100"/>
                </a:lnTo>
                <a:lnTo>
                  <a:pt x="1317" y="82"/>
                </a:lnTo>
                <a:lnTo>
                  <a:pt x="1297" y="65"/>
                </a:lnTo>
                <a:lnTo>
                  <a:pt x="1274" y="50"/>
                </a:lnTo>
                <a:lnTo>
                  <a:pt x="1249" y="36"/>
                </a:lnTo>
                <a:lnTo>
                  <a:pt x="1221" y="24"/>
                </a:lnTo>
                <a:lnTo>
                  <a:pt x="1191" y="13"/>
                </a:lnTo>
                <a:lnTo>
                  <a:pt x="1161" y="6"/>
                </a:lnTo>
                <a:lnTo>
                  <a:pt x="1127" y="2"/>
                </a:lnTo>
                <a:lnTo>
                  <a:pt x="1092" y="0"/>
                </a:lnTo>
                <a:lnTo>
                  <a:pt x="1055" y="1"/>
                </a:lnTo>
                <a:lnTo>
                  <a:pt x="1018" y="6"/>
                </a:lnTo>
                <a:lnTo>
                  <a:pt x="978" y="14"/>
                </a:lnTo>
                <a:lnTo>
                  <a:pt x="935" y="27"/>
                </a:lnTo>
                <a:lnTo>
                  <a:pt x="893" y="44"/>
                </a:lnTo>
                <a:lnTo>
                  <a:pt x="848" y="67"/>
                </a:lnTo>
                <a:lnTo>
                  <a:pt x="804" y="93"/>
                </a:lnTo>
                <a:lnTo>
                  <a:pt x="771" y="144"/>
                </a:lnTo>
                <a:lnTo>
                  <a:pt x="745" y="180"/>
                </a:lnTo>
                <a:lnTo>
                  <a:pt x="736" y="194"/>
                </a:lnTo>
                <a:lnTo>
                  <a:pt x="727" y="204"/>
                </a:lnTo>
                <a:lnTo>
                  <a:pt x="718" y="212"/>
                </a:lnTo>
                <a:lnTo>
                  <a:pt x="710" y="218"/>
                </a:lnTo>
                <a:lnTo>
                  <a:pt x="700" y="222"/>
                </a:lnTo>
                <a:lnTo>
                  <a:pt x="689" y="225"/>
                </a:lnTo>
                <a:lnTo>
                  <a:pt x="677" y="225"/>
                </a:lnTo>
                <a:lnTo>
                  <a:pt x="663" y="225"/>
                </a:lnTo>
                <a:lnTo>
                  <a:pt x="625" y="222"/>
                </a:lnTo>
                <a:lnTo>
                  <a:pt x="573" y="219"/>
                </a:lnTo>
                <a:lnTo>
                  <a:pt x="553" y="218"/>
                </a:lnTo>
                <a:lnTo>
                  <a:pt x="535" y="218"/>
                </a:lnTo>
                <a:lnTo>
                  <a:pt x="519" y="219"/>
                </a:lnTo>
                <a:lnTo>
                  <a:pt x="503" y="221"/>
                </a:lnTo>
                <a:lnTo>
                  <a:pt x="495" y="224"/>
                </a:lnTo>
                <a:lnTo>
                  <a:pt x="488" y="226"/>
                </a:lnTo>
                <a:lnTo>
                  <a:pt x="480" y="228"/>
                </a:lnTo>
                <a:lnTo>
                  <a:pt x="473" y="232"/>
                </a:lnTo>
                <a:lnTo>
                  <a:pt x="466" y="236"/>
                </a:lnTo>
                <a:lnTo>
                  <a:pt x="460" y="241"/>
                </a:lnTo>
                <a:lnTo>
                  <a:pt x="453" y="246"/>
                </a:lnTo>
                <a:lnTo>
                  <a:pt x="446" y="253"/>
                </a:lnTo>
                <a:lnTo>
                  <a:pt x="426" y="273"/>
                </a:lnTo>
                <a:lnTo>
                  <a:pt x="412" y="285"/>
                </a:lnTo>
                <a:lnTo>
                  <a:pt x="401" y="292"/>
                </a:lnTo>
                <a:lnTo>
                  <a:pt x="393" y="296"/>
                </a:lnTo>
                <a:lnTo>
                  <a:pt x="384" y="297"/>
                </a:lnTo>
                <a:lnTo>
                  <a:pt x="374" y="300"/>
                </a:lnTo>
                <a:lnTo>
                  <a:pt x="360" y="306"/>
                </a:lnTo>
                <a:lnTo>
                  <a:pt x="340" y="317"/>
                </a:lnTo>
                <a:lnTo>
                  <a:pt x="326" y="348"/>
                </a:lnTo>
                <a:lnTo>
                  <a:pt x="320" y="366"/>
                </a:lnTo>
                <a:lnTo>
                  <a:pt x="314" y="385"/>
                </a:lnTo>
                <a:lnTo>
                  <a:pt x="310" y="403"/>
                </a:lnTo>
                <a:lnTo>
                  <a:pt x="306" y="422"/>
                </a:lnTo>
                <a:lnTo>
                  <a:pt x="298" y="461"/>
                </a:lnTo>
                <a:lnTo>
                  <a:pt x="292" y="501"/>
                </a:lnTo>
                <a:lnTo>
                  <a:pt x="284" y="542"/>
                </a:lnTo>
                <a:lnTo>
                  <a:pt x="273" y="584"/>
                </a:lnTo>
                <a:lnTo>
                  <a:pt x="268" y="604"/>
                </a:lnTo>
                <a:lnTo>
                  <a:pt x="261" y="625"/>
                </a:lnTo>
                <a:lnTo>
                  <a:pt x="253" y="645"/>
                </a:lnTo>
                <a:lnTo>
                  <a:pt x="245" y="666"/>
                </a:lnTo>
                <a:lnTo>
                  <a:pt x="177" y="812"/>
                </a:lnTo>
                <a:lnTo>
                  <a:pt x="58" y="1010"/>
                </a:lnTo>
                <a:lnTo>
                  <a:pt x="5" y="1137"/>
                </a:lnTo>
                <a:lnTo>
                  <a:pt x="0" y="1154"/>
                </a:lnTo>
                <a:lnTo>
                  <a:pt x="1" y="1171"/>
                </a:lnTo>
                <a:lnTo>
                  <a:pt x="8" y="1191"/>
                </a:lnTo>
                <a:lnTo>
                  <a:pt x="21" y="1211"/>
                </a:lnTo>
                <a:lnTo>
                  <a:pt x="37" y="1233"/>
                </a:lnTo>
                <a:lnTo>
                  <a:pt x="58" y="1257"/>
                </a:lnTo>
                <a:lnTo>
                  <a:pt x="83" y="1281"/>
                </a:lnTo>
                <a:lnTo>
                  <a:pt x="112" y="1306"/>
                </a:lnTo>
                <a:lnTo>
                  <a:pt x="145" y="1333"/>
                </a:lnTo>
                <a:lnTo>
                  <a:pt x="181" y="1360"/>
                </a:lnTo>
                <a:lnTo>
                  <a:pt x="221" y="1388"/>
                </a:lnTo>
                <a:lnTo>
                  <a:pt x="262" y="1417"/>
                </a:lnTo>
                <a:lnTo>
                  <a:pt x="306" y="1447"/>
                </a:lnTo>
                <a:lnTo>
                  <a:pt x="352" y="1476"/>
                </a:lnTo>
                <a:lnTo>
                  <a:pt x="401" y="1506"/>
                </a:lnTo>
                <a:lnTo>
                  <a:pt x="450" y="1537"/>
                </a:lnTo>
                <a:lnTo>
                  <a:pt x="553" y="1599"/>
                </a:lnTo>
                <a:lnTo>
                  <a:pt x="660" y="1661"/>
                </a:lnTo>
                <a:lnTo>
                  <a:pt x="766" y="1722"/>
                </a:lnTo>
                <a:lnTo>
                  <a:pt x="871" y="1783"/>
                </a:lnTo>
                <a:lnTo>
                  <a:pt x="972" y="1841"/>
                </a:lnTo>
                <a:lnTo>
                  <a:pt x="1067" y="1897"/>
                </a:lnTo>
                <a:lnTo>
                  <a:pt x="1153" y="1948"/>
                </a:lnTo>
                <a:lnTo>
                  <a:pt x="1227" y="1996"/>
                </a:lnTo>
                <a:lnTo>
                  <a:pt x="1231" y="2047"/>
                </a:lnTo>
                <a:lnTo>
                  <a:pt x="1237" y="2095"/>
                </a:lnTo>
                <a:lnTo>
                  <a:pt x="1245" y="2143"/>
                </a:lnTo>
                <a:lnTo>
                  <a:pt x="1254" y="2189"/>
                </a:lnTo>
                <a:lnTo>
                  <a:pt x="1265" y="2236"/>
                </a:lnTo>
                <a:lnTo>
                  <a:pt x="1275" y="2281"/>
                </a:lnTo>
                <a:lnTo>
                  <a:pt x="1284" y="2324"/>
                </a:lnTo>
                <a:lnTo>
                  <a:pt x="1293" y="2367"/>
                </a:lnTo>
                <a:lnTo>
                  <a:pt x="1298" y="2388"/>
                </a:lnTo>
                <a:lnTo>
                  <a:pt x="1301" y="2412"/>
                </a:lnTo>
                <a:lnTo>
                  <a:pt x="1305" y="2437"/>
                </a:lnTo>
                <a:lnTo>
                  <a:pt x="1307" y="2465"/>
                </a:lnTo>
                <a:lnTo>
                  <a:pt x="1311" y="2524"/>
                </a:lnTo>
                <a:lnTo>
                  <a:pt x="1314" y="2588"/>
                </a:lnTo>
                <a:lnTo>
                  <a:pt x="1316" y="2652"/>
                </a:lnTo>
                <a:lnTo>
                  <a:pt x="1317" y="2715"/>
                </a:lnTo>
                <a:lnTo>
                  <a:pt x="1317" y="2773"/>
                </a:lnTo>
                <a:lnTo>
                  <a:pt x="1317" y="2826"/>
                </a:lnTo>
                <a:lnTo>
                  <a:pt x="1317" y="2884"/>
                </a:lnTo>
                <a:lnTo>
                  <a:pt x="1323" y="2926"/>
                </a:lnTo>
                <a:lnTo>
                  <a:pt x="1327" y="2966"/>
                </a:lnTo>
                <a:lnTo>
                  <a:pt x="1331" y="3007"/>
                </a:lnTo>
                <a:lnTo>
                  <a:pt x="1333" y="3047"/>
                </a:lnTo>
                <a:lnTo>
                  <a:pt x="1334" y="3088"/>
                </a:lnTo>
                <a:lnTo>
                  <a:pt x="1334" y="3128"/>
                </a:lnTo>
                <a:lnTo>
                  <a:pt x="1334" y="3169"/>
                </a:lnTo>
                <a:lnTo>
                  <a:pt x="1333" y="3209"/>
                </a:lnTo>
                <a:lnTo>
                  <a:pt x="1331" y="3249"/>
                </a:lnTo>
                <a:lnTo>
                  <a:pt x="1329" y="3290"/>
                </a:lnTo>
                <a:lnTo>
                  <a:pt x="1325" y="3330"/>
                </a:lnTo>
                <a:lnTo>
                  <a:pt x="1322" y="3371"/>
                </a:lnTo>
                <a:lnTo>
                  <a:pt x="1313" y="3454"/>
                </a:lnTo>
                <a:lnTo>
                  <a:pt x="1302" y="3536"/>
                </a:lnTo>
                <a:lnTo>
                  <a:pt x="1291" y="3620"/>
                </a:lnTo>
                <a:lnTo>
                  <a:pt x="1279" y="3706"/>
                </a:lnTo>
                <a:lnTo>
                  <a:pt x="1267" y="3794"/>
                </a:lnTo>
                <a:lnTo>
                  <a:pt x="1255" y="3883"/>
                </a:lnTo>
                <a:lnTo>
                  <a:pt x="1245" y="3975"/>
                </a:lnTo>
                <a:lnTo>
                  <a:pt x="1236" y="4070"/>
                </a:lnTo>
                <a:lnTo>
                  <a:pt x="1231" y="4118"/>
                </a:lnTo>
                <a:lnTo>
                  <a:pt x="1229" y="4167"/>
                </a:lnTo>
                <a:lnTo>
                  <a:pt x="1226" y="4216"/>
                </a:lnTo>
                <a:lnTo>
                  <a:pt x="1223" y="4267"/>
                </a:lnTo>
                <a:lnTo>
                  <a:pt x="1685" y="4351"/>
                </a:lnTo>
                <a:lnTo>
                  <a:pt x="1676" y="4241"/>
                </a:lnTo>
                <a:lnTo>
                  <a:pt x="1677" y="4256"/>
                </a:lnTo>
                <a:lnTo>
                  <a:pt x="1681" y="4295"/>
                </a:lnTo>
                <a:lnTo>
                  <a:pt x="1686" y="4352"/>
                </a:lnTo>
                <a:lnTo>
                  <a:pt x="1693" y="4420"/>
                </a:lnTo>
                <a:lnTo>
                  <a:pt x="1701" y="4496"/>
                </a:lnTo>
                <a:lnTo>
                  <a:pt x="1709" y="4572"/>
                </a:lnTo>
                <a:lnTo>
                  <a:pt x="1718" y="4642"/>
                </a:lnTo>
                <a:lnTo>
                  <a:pt x="1726" y="4700"/>
                </a:lnTo>
                <a:lnTo>
                  <a:pt x="1733" y="4751"/>
                </a:lnTo>
                <a:lnTo>
                  <a:pt x="1738" y="4802"/>
                </a:lnTo>
                <a:lnTo>
                  <a:pt x="1743" y="4852"/>
                </a:lnTo>
                <a:lnTo>
                  <a:pt x="1746" y="4904"/>
                </a:lnTo>
                <a:lnTo>
                  <a:pt x="1749" y="4955"/>
                </a:lnTo>
                <a:lnTo>
                  <a:pt x="1754" y="5006"/>
                </a:lnTo>
                <a:lnTo>
                  <a:pt x="1760" y="5057"/>
                </a:lnTo>
                <a:lnTo>
                  <a:pt x="1768" y="5106"/>
                </a:lnTo>
                <a:lnTo>
                  <a:pt x="1773" y="5145"/>
                </a:lnTo>
                <a:lnTo>
                  <a:pt x="1780" y="5189"/>
                </a:lnTo>
                <a:lnTo>
                  <a:pt x="1786" y="5237"/>
                </a:lnTo>
                <a:lnTo>
                  <a:pt x="1793" y="5287"/>
                </a:lnTo>
                <a:lnTo>
                  <a:pt x="1799" y="5341"/>
                </a:lnTo>
                <a:lnTo>
                  <a:pt x="1804" y="5395"/>
                </a:lnTo>
                <a:lnTo>
                  <a:pt x="1809" y="5453"/>
                </a:lnTo>
                <a:lnTo>
                  <a:pt x="1815" y="5510"/>
                </a:lnTo>
                <a:lnTo>
                  <a:pt x="1819" y="5568"/>
                </a:lnTo>
                <a:lnTo>
                  <a:pt x="1824" y="5625"/>
                </a:lnTo>
                <a:lnTo>
                  <a:pt x="1827" y="5681"/>
                </a:lnTo>
                <a:lnTo>
                  <a:pt x="1829" y="5735"/>
                </a:lnTo>
                <a:lnTo>
                  <a:pt x="1833" y="5787"/>
                </a:lnTo>
                <a:lnTo>
                  <a:pt x="1834" y="5835"/>
                </a:lnTo>
                <a:lnTo>
                  <a:pt x="1835" y="5881"/>
                </a:lnTo>
                <a:lnTo>
                  <a:pt x="1835" y="5921"/>
                </a:lnTo>
                <a:lnTo>
                  <a:pt x="1836" y="5974"/>
                </a:lnTo>
                <a:lnTo>
                  <a:pt x="1837" y="6025"/>
                </a:lnTo>
                <a:lnTo>
                  <a:pt x="1841" y="6077"/>
                </a:lnTo>
                <a:lnTo>
                  <a:pt x="1844" y="6128"/>
                </a:lnTo>
                <a:lnTo>
                  <a:pt x="1849" y="6179"/>
                </a:lnTo>
                <a:lnTo>
                  <a:pt x="1855" y="6230"/>
                </a:lnTo>
                <a:lnTo>
                  <a:pt x="1860" y="6280"/>
                </a:lnTo>
                <a:lnTo>
                  <a:pt x="1867" y="6330"/>
                </a:lnTo>
                <a:lnTo>
                  <a:pt x="1881" y="6430"/>
                </a:lnTo>
                <a:lnTo>
                  <a:pt x="1895" y="6527"/>
                </a:lnTo>
                <a:lnTo>
                  <a:pt x="1908" y="6624"/>
                </a:lnTo>
                <a:lnTo>
                  <a:pt x="1921" y="6719"/>
                </a:lnTo>
                <a:lnTo>
                  <a:pt x="1925" y="6762"/>
                </a:lnTo>
                <a:lnTo>
                  <a:pt x="1931" y="6811"/>
                </a:lnTo>
                <a:lnTo>
                  <a:pt x="1938" y="6864"/>
                </a:lnTo>
                <a:lnTo>
                  <a:pt x="1946" y="6918"/>
                </a:lnTo>
                <a:lnTo>
                  <a:pt x="1954" y="6970"/>
                </a:lnTo>
                <a:lnTo>
                  <a:pt x="1963" y="7020"/>
                </a:lnTo>
                <a:lnTo>
                  <a:pt x="1969" y="7042"/>
                </a:lnTo>
                <a:lnTo>
                  <a:pt x="1973" y="7064"/>
                </a:lnTo>
                <a:lnTo>
                  <a:pt x="1979" y="7084"/>
                </a:lnTo>
                <a:lnTo>
                  <a:pt x="1986" y="7101"/>
                </a:lnTo>
                <a:lnTo>
                  <a:pt x="1995" y="7128"/>
                </a:lnTo>
                <a:lnTo>
                  <a:pt x="2009" y="7168"/>
                </a:lnTo>
                <a:lnTo>
                  <a:pt x="2025" y="7216"/>
                </a:lnTo>
                <a:lnTo>
                  <a:pt x="2041" y="7269"/>
                </a:lnTo>
                <a:lnTo>
                  <a:pt x="2056" y="7321"/>
                </a:lnTo>
                <a:lnTo>
                  <a:pt x="2068" y="7370"/>
                </a:lnTo>
                <a:lnTo>
                  <a:pt x="2073" y="7392"/>
                </a:lnTo>
                <a:lnTo>
                  <a:pt x="2076" y="7413"/>
                </a:lnTo>
                <a:lnTo>
                  <a:pt x="2080" y="7429"/>
                </a:lnTo>
                <a:lnTo>
                  <a:pt x="2080" y="7442"/>
                </a:lnTo>
                <a:lnTo>
                  <a:pt x="2068" y="7466"/>
                </a:lnTo>
                <a:lnTo>
                  <a:pt x="2041" y="7517"/>
                </a:lnTo>
                <a:lnTo>
                  <a:pt x="2011" y="7570"/>
                </a:lnTo>
                <a:lnTo>
                  <a:pt x="1995" y="7602"/>
                </a:lnTo>
                <a:lnTo>
                  <a:pt x="1992" y="7614"/>
                </a:lnTo>
                <a:lnTo>
                  <a:pt x="1986" y="7637"/>
                </a:lnTo>
                <a:lnTo>
                  <a:pt x="1979" y="7669"/>
                </a:lnTo>
                <a:lnTo>
                  <a:pt x="1971" y="7703"/>
                </a:lnTo>
                <a:lnTo>
                  <a:pt x="1964" y="7738"/>
                </a:lnTo>
                <a:lnTo>
                  <a:pt x="1959" y="7769"/>
                </a:lnTo>
                <a:lnTo>
                  <a:pt x="1954" y="7793"/>
                </a:lnTo>
                <a:lnTo>
                  <a:pt x="1953" y="7805"/>
                </a:lnTo>
                <a:lnTo>
                  <a:pt x="1953" y="7815"/>
                </a:lnTo>
                <a:lnTo>
                  <a:pt x="1953" y="7840"/>
                </a:lnTo>
                <a:lnTo>
                  <a:pt x="1956" y="7862"/>
                </a:lnTo>
                <a:lnTo>
                  <a:pt x="1959" y="7872"/>
                </a:lnTo>
                <a:lnTo>
                  <a:pt x="1961" y="7880"/>
                </a:lnTo>
                <a:lnTo>
                  <a:pt x="1963" y="7888"/>
                </a:lnTo>
                <a:lnTo>
                  <a:pt x="1967" y="7895"/>
                </a:lnTo>
                <a:lnTo>
                  <a:pt x="1970" y="7901"/>
                </a:lnTo>
                <a:lnTo>
                  <a:pt x="1973" y="7906"/>
                </a:lnTo>
                <a:lnTo>
                  <a:pt x="1977" y="7911"/>
                </a:lnTo>
                <a:lnTo>
                  <a:pt x="1981" y="7916"/>
                </a:lnTo>
                <a:lnTo>
                  <a:pt x="1991" y="7922"/>
                </a:lnTo>
                <a:lnTo>
                  <a:pt x="2001" y="7927"/>
                </a:lnTo>
                <a:lnTo>
                  <a:pt x="2011" y="7930"/>
                </a:lnTo>
                <a:lnTo>
                  <a:pt x="2023" y="7934"/>
                </a:lnTo>
                <a:lnTo>
                  <a:pt x="2034" y="7936"/>
                </a:lnTo>
                <a:lnTo>
                  <a:pt x="2045" y="7938"/>
                </a:lnTo>
                <a:lnTo>
                  <a:pt x="2058" y="7941"/>
                </a:lnTo>
                <a:lnTo>
                  <a:pt x="2070" y="7943"/>
                </a:lnTo>
                <a:lnTo>
                  <a:pt x="2080" y="7948"/>
                </a:lnTo>
                <a:lnTo>
                  <a:pt x="2091" y="7953"/>
                </a:lnTo>
                <a:lnTo>
                  <a:pt x="2304" y="7953"/>
                </a:lnTo>
                <a:lnTo>
                  <a:pt x="2353" y="7924"/>
                </a:lnTo>
                <a:lnTo>
                  <a:pt x="2390" y="7904"/>
                </a:lnTo>
                <a:lnTo>
                  <a:pt x="2403" y="7896"/>
                </a:lnTo>
                <a:lnTo>
                  <a:pt x="2415" y="7889"/>
                </a:lnTo>
                <a:lnTo>
                  <a:pt x="2424" y="7882"/>
                </a:lnTo>
                <a:lnTo>
                  <a:pt x="2430" y="7874"/>
                </a:lnTo>
                <a:lnTo>
                  <a:pt x="2435" y="7865"/>
                </a:lnTo>
                <a:lnTo>
                  <a:pt x="2439" y="7853"/>
                </a:lnTo>
                <a:lnTo>
                  <a:pt x="2441" y="7838"/>
                </a:lnTo>
                <a:lnTo>
                  <a:pt x="2442" y="7820"/>
                </a:lnTo>
                <a:lnTo>
                  <a:pt x="2442" y="7770"/>
                </a:lnTo>
                <a:lnTo>
                  <a:pt x="2442" y="7697"/>
                </a:lnTo>
                <a:lnTo>
                  <a:pt x="2442" y="7686"/>
                </a:lnTo>
                <a:lnTo>
                  <a:pt x="2445" y="7676"/>
                </a:lnTo>
                <a:lnTo>
                  <a:pt x="2448" y="7665"/>
                </a:lnTo>
                <a:lnTo>
                  <a:pt x="2453" y="7655"/>
                </a:lnTo>
                <a:lnTo>
                  <a:pt x="2464" y="7637"/>
                </a:lnTo>
                <a:lnTo>
                  <a:pt x="2477" y="7618"/>
                </a:lnTo>
                <a:lnTo>
                  <a:pt x="2489" y="7600"/>
                </a:lnTo>
                <a:lnTo>
                  <a:pt x="2501" y="7581"/>
                </a:lnTo>
                <a:lnTo>
                  <a:pt x="2504" y="7572"/>
                </a:lnTo>
                <a:lnTo>
                  <a:pt x="2507" y="7560"/>
                </a:lnTo>
                <a:lnTo>
                  <a:pt x="2509" y="7550"/>
                </a:lnTo>
                <a:lnTo>
                  <a:pt x="2509" y="7538"/>
                </a:lnTo>
                <a:lnTo>
                  <a:pt x="2495" y="7422"/>
                </a:lnTo>
                <a:lnTo>
                  <a:pt x="2507" y="7400"/>
                </a:lnTo>
                <a:lnTo>
                  <a:pt x="2520" y="7378"/>
                </a:lnTo>
                <a:lnTo>
                  <a:pt x="2530" y="7354"/>
                </a:lnTo>
                <a:lnTo>
                  <a:pt x="2541" y="7328"/>
                </a:lnTo>
                <a:lnTo>
                  <a:pt x="2547" y="7301"/>
                </a:lnTo>
                <a:lnTo>
                  <a:pt x="2554" y="7272"/>
                </a:lnTo>
                <a:lnTo>
                  <a:pt x="2557" y="7256"/>
                </a:lnTo>
                <a:lnTo>
                  <a:pt x="2558" y="7241"/>
                </a:lnTo>
                <a:lnTo>
                  <a:pt x="2559" y="7225"/>
                </a:lnTo>
                <a:lnTo>
                  <a:pt x="2559" y="7208"/>
                </a:lnTo>
                <a:lnTo>
                  <a:pt x="2559" y="7134"/>
                </a:lnTo>
                <a:lnTo>
                  <a:pt x="2558" y="7116"/>
                </a:lnTo>
                <a:lnTo>
                  <a:pt x="2554" y="7096"/>
                </a:lnTo>
                <a:lnTo>
                  <a:pt x="2549" y="7077"/>
                </a:lnTo>
                <a:lnTo>
                  <a:pt x="2541" y="7056"/>
                </a:lnTo>
                <a:lnTo>
                  <a:pt x="2522" y="7015"/>
                </a:lnTo>
                <a:lnTo>
                  <a:pt x="2503" y="6973"/>
                </a:lnTo>
                <a:lnTo>
                  <a:pt x="2493" y="6952"/>
                </a:lnTo>
                <a:lnTo>
                  <a:pt x="2483" y="6930"/>
                </a:lnTo>
                <a:lnTo>
                  <a:pt x="2474" y="6910"/>
                </a:lnTo>
                <a:lnTo>
                  <a:pt x="2467" y="6890"/>
                </a:lnTo>
                <a:lnTo>
                  <a:pt x="2462" y="6871"/>
                </a:lnTo>
                <a:lnTo>
                  <a:pt x="2458" y="6851"/>
                </a:lnTo>
                <a:lnTo>
                  <a:pt x="2457" y="6842"/>
                </a:lnTo>
                <a:lnTo>
                  <a:pt x="2457" y="6833"/>
                </a:lnTo>
                <a:lnTo>
                  <a:pt x="2457" y="6824"/>
                </a:lnTo>
                <a:lnTo>
                  <a:pt x="2458" y="6816"/>
                </a:lnTo>
                <a:lnTo>
                  <a:pt x="2485" y="6538"/>
                </a:lnTo>
                <a:lnTo>
                  <a:pt x="2485" y="6517"/>
                </a:lnTo>
                <a:lnTo>
                  <a:pt x="2485" y="6507"/>
                </a:lnTo>
                <a:lnTo>
                  <a:pt x="2483" y="6498"/>
                </a:lnTo>
                <a:lnTo>
                  <a:pt x="2481" y="6491"/>
                </a:lnTo>
                <a:lnTo>
                  <a:pt x="2480" y="6485"/>
                </a:lnTo>
                <a:lnTo>
                  <a:pt x="2474" y="6474"/>
                </a:lnTo>
                <a:lnTo>
                  <a:pt x="2469" y="6466"/>
                </a:lnTo>
                <a:lnTo>
                  <a:pt x="2463" y="6459"/>
                </a:lnTo>
                <a:lnTo>
                  <a:pt x="2457" y="6451"/>
                </a:lnTo>
                <a:lnTo>
                  <a:pt x="2456" y="6448"/>
                </a:lnTo>
                <a:lnTo>
                  <a:pt x="2454" y="6443"/>
                </a:lnTo>
                <a:lnTo>
                  <a:pt x="2453" y="6438"/>
                </a:lnTo>
                <a:lnTo>
                  <a:pt x="2453" y="6432"/>
                </a:lnTo>
                <a:lnTo>
                  <a:pt x="2453" y="6410"/>
                </a:lnTo>
                <a:lnTo>
                  <a:pt x="2454" y="6369"/>
                </a:lnTo>
                <a:lnTo>
                  <a:pt x="2457" y="6328"/>
                </a:lnTo>
                <a:lnTo>
                  <a:pt x="2463" y="6289"/>
                </a:lnTo>
                <a:lnTo>
                  <a:pt x="2469" y="6251"/>
                </a:lnTo>
                <a:lnTo>
                  <a:pt x="2478" y="6214"/>
                </a:lnTo>
                <a:lnTo>
                  <a:pt x="2486" y="6178"/>
                </a:lnTo>
                <a:lnTo>
                  <a:pt x="2496" y="6144"/>
                </a:lnTo>
                <a:lnTo>
                  <a:pt x="2505" y="6111"/>
                </a:lnTo>
                <a:lnTo>
                  <a:pt x="2526" y="6047"/>
                </a:lnTo>
                <a:lnTo>
                  <a:pt x="2542" y="5986"/>
                </a:lnTo>
                <a:lnTo>
                  <a:pt x="2549" y="5959"/>
                </a:lnTo>
                <a:lnTo>
                  <a:pt x="2554" y="5931"/>
                </a:lnTo>
                <a:lnTo>
                  <a:pt x="2558" y="5904"/>
                </a:lnTo>
                <a:lnTo>
                  <a:pt x="2559" y="5879"/>
                </a:lnTo>
                <a:lnTo>
                  <a:pt x="2558" y="5817"/>
                </a:lnTo>
                <a:lnTo>
                  <a:pt x="2554" y="5738"/>
                </a:lnTo>
                <a:lnTo>
                  <a:pt x="2551" y="5647"/>
                </a:lnTo>
                <a:lnTo>
                  <a:pt x="2546" y="5552"/>
                </a:lnTo>
                <a:lnTo>
                  <a:pt x="2544" y="5459"/>
                </a:lnTo>
                <a:lnTo>
                  <a:pt x="2542" y="5377"/>
                </a:lnTo>
                <a:lnTo>
                  <a:pt x="2543" y="5343"/>
                </a:lnTo>
                <a:lnTo>
                  <a:pt x="2544" y="5313"/>
                </a:lnTo>
                <a:lnTo>
                  <a:pt x="2545" y="5289"/>
                </a:lnTo>
                <a:lnTo>
                  <a:pt x="2549" y="5273"/>
                </a:lnTo>
                <a:lnTo>
                  <a:pt x="2553" y="5253"/>
                </a:lnTo>
                <a:lnTo>
                  <a:pt x="2558" y="5226"/>
                </a:lnTo>
                <a:lnTo>
                  <a:pt x="2561" y="5194"/>
                </a:lnTo>
                <a:lnTo>
                  <a:pt x="2566" y="5159"/>
                </a:lnTo>
                <a:lnTo>
                  <a:pt x="2574" y="5078"/>
                </a:lnTo>
                <a:lnTo>
                  <a:pt x="2581" y="4990"/>
                </a:lnTo>
                <a:lnTo>
                  <a:pt x="2586" y="4901"/>
                </a:lnTo>
                <a:lnTo>
                  <a:pt x="2592" y="4816"/>
                </a:lnTo>
                <a:lnTo>
                  <a:pt x="2598" y="4743"/>
                </a:lnTo>
                <a:lnTo>
                  <a:pt x="2601" y="4688"/>
                </a:lnTo>
                <a:lnTo>
                  <a:pt x="2606" y="4696"/>
                </a:lnTo>
                <a:lnTo>
                  <a:pt x="2610" y="4706"/>
                </a:lnTo>
                <a:lnTo>
                  <a:pt x="2615" y="4720"/>
                </a:lnTo>
                <a:lnTo>
                  <a:pt x="2619" y="4736"/>
                </a:lnTo>
                <a:lnTo>
                  <a:pt x="2627" y="4775"/>
                </a:lnTo>
                <a:lnTo>
                  <a:pt x="2637" y="4820"/>
                </a:lnTo>
                <a:lnTo>
                  <a:pt x="2645" y="4874"/>
                </a:lnTo>
                <a:lnTo>
                  <a:pt x="2653" y="4933"/>
                </a:lnTo>
                <a:lnTo>
                  <a:pt x="2661" y="4994"/>
                </a:lnTo>
                <a:lnTo>
                  <a:pt x="2667" y="5059"/>
                </a:lnTo>
                <a:lnTo>
                  <a:pt x="2673" y="5125"/>
                </a:lnTo>
                <a:lnTo>
                  <a:pt x="2680" y="5190"/>
                </a:lnTo>
                <a:lnTo>
                  <a:pt x="2685" y="5253"/>
                </a:lnTo>
                <a:lnTo>
                  <a:pt x="2689" y="5313"/>
                </a:lnTo>
                <a:lnTo>
                  <a:pt x="2693" y="5369"/>
                </a:lnTo>
                <a:lnTo>
                  <a:pt x="2695" y="5419"/>
                </a:lnTo>
                <a:lnTo>
                  <a:pt x="2697" y="5462"/>
                </a:lnTo>
                <a:lnTo>
                  <a:pt x="2697" y="5496"/>
                </a:lnTo>
                <a:lnTo>
                  <a:pt x="2698" y="5555"/>
                </a:lnTo>
                <a:lnTo>
                  <a:pt x="2700" y="5611"/>
                </a:lnTo>
                <a:lnTo>
                  <a:pt x="2703" y="5664"/>
                </a:lnTo>
                <a:lnTo>
                  <a:pt x="2706" y="5714"/>
                </a:lnTo>
                <a:lnTo>
                  <a:pt x="2712" y="5763"/>
                </a:lnTo>
                <a:lnTo>
                  <a:pt x="2719" y="5813"/>
                </a:lnTo>
                <a:lnTo>
                  <a:pt x="2727" y="5863"/>
                </a:lnTo>
                <a:lnTo>
                  <a:pt x="2736" y="5915"/>
                </a:lnTo>
                <a:lnTo>
                  <a:pt x="2741" y="5950"/>
                </a:lnTo>
                <a:lnTo>
                  <a:pt x="2745" y="5982"/>
                </a:lnTo>
                <a:lnTo>
                  <a:pt x="2746" y="6009"/>
                </a:lnTo>
                <a:lnTo>
                  <a:pt x="2748" y="6035"/>
                </a:lnTo>
                <a:lnTo>
                  <a:pt x="2749" y="6080"/>
                </a:lnTo>
                <a:lnTo>
                  <a:pt x="2749" y="6120"/>
                </a:lnTo>
                <a:lnTo>
                  <a:pt x="2751" y="6138"/>
                </a:lnTo>
                <a:lnTo>
                  <a:pt x="2753" y="6158"/>
                </a:lnTo>
                <a:lnTo>
                  <a:pt x="2757" y="6177"/>
                </a:lnTo>
                <a:lnTo>
                  <a:pt x="2764" y="6197"/>
                </a:lnTo>
                <a:lnTo>
                  <a:pt x="2772" y="6218"/>
                </a:lnTo>
                <a:lnTo>
                  <a:pt x="2783" y="6241"/>
                </a:lnTo>
                <a:lnTo>
                  <a:pt x="2797" y="6266"/>
                </a:lnTo>
                <a:lnTo>
                  <a:pt x="2814" y="6294"/>
                </a:lnTo>
                <a:lnTo>
                  <a:pt x="2814" y="6319"/>
                </a:lnTo>
                <a:lnTo>
                  <a:pt x="2814" y="6344"/>
                </a:lnTo>
                <a:lnTo>
                  <a:pt x="2814" y="6369"/>
                </a:lnTo>
                <a:lnTo>
                  <a:pt x="2814" y="6394"/>
                </a:lnTo>
                <a:lnTo>
                  <a:pt x="2814" y="6418"/>
                </a:lnTo>
                <a:lnTo>
                  <a:pt x="2815" y="6442"/>
                </a:lnTo>
                <a:lnTo>
                  <a:pt x="2817" y="6466"/>
                </a:lnTo>
                <a:lnTo>
                  <a:pt x="2821" y="6490"/>
                </a:lnTo>
                <a:lnTo>
                  <a:pt x="2822" y="6499"/>
                </a:lnTo>
                <a:lnTo>
                  <a:pt x="2823" y="6510"/>
                </a:lnTo>
                <a:lnTo>
                  <a:pt x="2822" y="6519"/>
                </a:lnTo>
                <a:lnTo>
                  <a:pt x="2821" y="6528"/>
                </a:lnTo>
                <a:lnTo>
                  <a:pt x="2816" y="6546"/>
                </a:lnTo>
                <a:lnTo>
                  <a:pt x="2810" y="6566"/>
                </a:lnTo>
                <a:lnTo>
                  <a:pt x="2805" y="6587"/>
                </a:lnTo>
                <a:lnTo>
                  <a:pt x="2799" y="6610"/>
                </a:lnTo>
                <a:lnTo>
                  <a:pt x="2796" y="6623"/>
                </a:lnTo>
                <a:lnTo>
                  <a:pt x="2794" y="6637"/>
                </a:lnTo>
                <a:lnTo>
                  <a:pt x="2793" y="6650"/>
                </a:lnTo>
                <a:lnTo>
                  <a:pt x="2793" y="6666"/>
                </a:lnTo>
                <a:lnTo>
                  <a:pt x="2792" y="6695"/>
                </a:lnTo>
                <a:lnTo>
                  <a:pt x="2791" y="6723"/>
                </a:lnTo>
                <a:lnTo>
                  <a:pt x="2790" y="6750"/>
                </a:lnTo>
                <a:lnTo>
                  <a:pt x="2788" y="6776"/>
                </a:lnTo>
                <a:lnTo>
                  <a:pt x="2783" y="6824"/>
                </a:lnTo>
                <a:lnTo>
                  <a:pt x="2777" y="6870"/>
                </a:lnTo>
                <a:lnTo>
                  <a:pt x="2772" y="6914"/>
                </a:lnTo>
                <a:lnTo>
                  <a:pt x="2766" y="6958"/>
                </a:lnTo>
                <a:lnTo>
                  <a:pt x="2764" y="6980"/>
                </a:lnTo>
                <a:lnTo>
                  <a:pt x="2762" y="7002"/>
                </a:lnTo>
                <a:lnTo>
                  <a:pt x="2761" y="7025"/>
                </a:lnTo>
                <a:lnTo>
                  <a:pt x="2761" y="7049"/>
                </a:lnTo>
                <a:lnTo>
                  <a:pt x="2760" y="7156"/>
                </a:lnTo>
                <a:lnTo>
                  <a:pt x="2806" y="7462"/>
                </a:lnTo>
                <a:lnTo>
                  <a:pt x="2793" y="7464"/>
                </a:lnTo>
                <a:lnTo>
                  <a:pt x="2793" y="7517"/>
                </a:lnTo>
                <a:lnTo>
                  <a:pt x="2794" y="7528"/>
                </a:lnTo>
                <a:lnTo>
                  <a:pt x="2797" y="7540"/>
                </a:lnTo>
                <a:lnTo>
                  <a:pt x="2802" y="7551"/>
                </a:lnTo>
                <a:lnTo>
                  <a:pt x="2808" y="7562"/>
                </a:lnTo>
                <a:lnTo>
                  <a:pt x="2816" y="7573"/>
                </a:lnTo>
                <a:lnTo>
                  <a:pt x="2825" y="7584"/>
                </a:lnTo>
                <a:lnTo>
                  <a:pt x="2836" y="7594"/>
                </a:lnTo>
                <a:lnTo>
                  <a:pt x="2847" y="7604"/>
                </a:lnTo>
                <a:lnTo>
                  <a:pt x="2858" y="7612"/>
                </a:lnTo>
                <a:lnTo>
                  <a:pt x="2871" y="7620"/>
                </a:lnTo>
                <a:lnTo>
                  <a:pt x="2882" y="7628"/>
                </a:lnTo>
                <a:lnTo>
                  <a:pt x="2895" y="7633"/>
                </a:lnTo>
                <a:lnTo>
                  <a:pt x="2908" y="7638"/>
                </a:lnTo>
                <a:lnTo>
                  <a:pt x="2920" y="7641"/>
                </a:lnTo>
                <a:lnTo>
                  <a:pt x="2932" y="7644"/>
                </a:lnTo>
                <a:lnTo>
                  <a:pt x="2942" y="7645"/>
                </a:lnTo>
                <a:lnTo>
                  <a:pt x="3006" y="7645"/>
                </a:lnTo>
                <a:lnTo>
                  <a:pt x="3009" y="7662"/>
                </a:lnTo>
                <a:lnTo>
                  <a:pt x="3012" y="7678"/>
                </a:lnTo>
                <a:lnTo>
                  <a:pt x="3014" y="7693"/>
                </a:lnTo>
                <a:lnTo>
                  <a:pt x="3014" y="7706"/>
                </a:lnTo>
                <a:lnTo>
                  <a:pt x="3015" y="7730"/>
                </a:lnTo>
                <a:lnTo>
                  <a:pt x="3017" y="7752"/>
                </a:lnTo>
                <a:lnTo>
                  <a:pt x="3019" y="7761"/>
                </a:lnTo>
                <a:lnTo>
                  <a:pt x="3021" y="7770"/>
                </a:lnTo>
                <a:lnTo>
                  <a:pt x="3024" y="7780"/>
                </a:lnTo>
                <a:lnTo>
                  <a:pt x="3030" y="7789"/>
                </a:lnTo>
                <a:lnTo>
                  <a:pt x="3037" y="7798"/>
                </a:lnTo>
                <a:lnTo>
                  <a:pt x="3045" y="7807"/>
                </a:lnTo>
                <a:lnTo>
                  <a:pt x="3056" y="7816"/>
                </a:lnTo>
                <a:lnTo>
                  <a:pt x="3069" y="7825"/>
                </a:lnTo>
                <a:lnTo>
                  <a:pt x="3088" y="7838"/>
                </a:lnTo>
                <a:lnTo>
                  <a:pt x="3108" y="7849"/>
                </a:lnTo>
                <a:lnTo>
                  <a:pt x="3129" y="7860"/>
                </a:lnTo>
                <a:lnTo>
                  <a:pt x="3153" y="7870"/>
                </a:lnTo>
                <a:lnTo>
                  <a:pt x="3177" y="7878"/>
                </a:lnTo>
                <a:lnTo>
                  <a:pt x="3204" y="7884"/>
                </a:lnTo>
                <a:lnTo>
                  <a:pt x="3217" y="7886"/>
                </a:lnTo>
                <a:lnTo>
                  <a:pt x="3232" y="7888"/>
                </a:lnTo>
                <a:lnTo>
                  <a:pt x="3246" y="7889"/>
                </a:lnTo>
                <a:lnTo>
                  <a:pt x="3261" y="7889"/>
                </a:lnTo>
                <a:lnTo>
                  <a:pt x="3297" y="7889"/>
                </a:lnTo>
                <a:lnTo>
                  <a:pt x="3342" y="7887"/>
                </a:lnTo>
                <a:lnTo>
                  <a:pt x="3366" y="7886"/>
                </a:lnTo>
                <a:lnTo>
                  <a:pt x="3391" y="7884"/>
                </a:lnTo>
                <a:lnTo>
                  <a:pt x="3416" y="7881"/>
                </a:lnTo>
                <a:lnTo>
                  <a:pt x="3440" y="7878"/>
                </a:lnTo>
                <a:lnTo>
                  <a:pt x="3464" y="7874"/>
                </a:lnTo>
                <a:lnTo>
                  <a:pt x="3486" y="7869"/>
                </a:lnTo>
                <a:lnTo>
                  <a:pt x="3507" y="7863"/>
                </a:lnTo>
                <a:lnTo>
                  <a:pt x="3524" y="7856"/>
                </a:lnTo>
                <a:lnTo>
                  <a:pt x="3532" y="7852"/>
                </a:lnTo>
                <a:lnTo>
                  <a:pt x="3539" y="7847"/>
                </a:lnTo>
                <a:lnTo>
                  <a:pt x="3544" y="7842"/>
                </a:lnTo>
                <a:lnTo>
                  <a:pt x="3550" y="7838"/>
                </a:lnTo>
                <a:lnTo>
                  <a:pt x="3554" y="7832"/>
                </a:lnTo>
                <a:lnTo>
                  <a:pt x="3557" y="7828"/>
                </a:lnTo>
                <a:lnTo>
                  <a:pt x="3558" y="7821"/>
                </a:lnTo>
                <a:lnTo>
                  <a:pt x="3559" y="7815"/>
                </a:lnTo>
                <a:lnTo>
                  <a:pt x="3559" y="7805"/>
                </a:lnTo>
                <a:lnTo>
                  <a:pt x="3558" y="7790"/>
                </a:lnTo>
                <a:lnTo>
                  <a:pt x="3557" y="7775"/>
                </a:lnTo>
                <a:lnTo>
                  <a:pt x="3555" y="7761"/>
                </a:lnTo>
                <a:lnTo>
                  <a:pt x="3551" y="7746"/>
                </a:lnTo>
                <a:lnTo>
                  <a:pt x="3547" y="7732"/>
                </a:lnTo>
                <a:lnTo>
                  <a:pt x="3542" y="7718"/>
                </a:lnTo>
                <a:lnTo>
                  <a:pt x="3536" y="7703"/>
                </a:lnTo>
                <a:lnTo>
                  <a:pt x="3531" y="7688"/>
                </a:lnTo>
                <a:lnTo>
                  <a:pt x="3516" y="7660"/>
                </a:lnTo>
                <a:lnTo>
                  <a:pt x="3499" y="7632"/>
                </a:lnTo>
                <a:lnTo>
                  <a:pt x="3480" y="7604"/>
                </a:lnTo>
                <a:lnTo>
                  <a:pt x="3462" y="7576"/>
                </a:lnTo>
                <a:lnTo>
                  <a:pt x="3421" y="7524"/>
                </a:lnTo>
                <a:lnTo>
                  <a:pt x="3381" y="7474"/>
                </a:lnTo>
                <a:lnTo>
                  <a:pt x="3362" y="7452"/>
                </a:lnTo>
                <a:lnTo>
                  <a:pt x="3344" y="7430"/>
                </a:lnTo>
                <a:lnTo>
                  <a:pt x="3328" y="7408"/>
                </a:lnTo>
                <a:lnTo>
                  <a:pt x="3315" y="7390"/>
                </a:lnTo>
                <a:lnTo>
                  <a:pt x="3323" y="7357"/>
                </a:lnTo>
                <a:lnTo>
                  <a:pt x="3334" y="7316"/>
                </a:lnTo>
                <a:lnTo>
                  <a:pt x="3348" y="7270"/>
                </a:lnTo>
                <a:lnTo>
                  <a:pt x="3363" y="7222"/>
                </a:lnTo>
                <a:lnTo>
                  <a:pt x="3375" y="7175"/>
                </a:lnTo>
                <a:lnTo>
                  <a:pt x="3388" y="7132"/>
                </a:lnTo>
                <a:lnTo>
                  <a:pt x="3392" y="7113"/>
                </a:lnTo>
                <a:lnTo>
                  <a:pt x="3396" y="7096"/>
                </a:lnTo>
                <a:lnTo>
                  <a:pt x="3398" y="7081"/>
                </a:lnTo>
                <a:lnTo>
                  <a:pt x="3399" y="7071"/>
                </a:lnTo>
                <a:lnTo>
                  <a:pt x="3403" y="7016"/>
                </a:lnTo>
                <a:lnTo>
                  <a:pt x="3404" y="6965"/>
                </a:lnTo>
                <a:lnTo>
                  <a:pt x="3405" y="6914"/>
                </a:lnTo>
                <a:lnTo>
                  <a:pt x="3405" y="6866"/>
                </a:lnTo>
                <a:lnTo>
                  <a:pt x="3406" y="6819"/>
                </a:lnTo>
                <a:lnTo>
                  <a:pt x="3408" y="6773"/>
                </a:lnTo>
                <a:lnTo>
                  <a:pt x="3410" y="6749"/>
                </a:lnTo>
                <a:lnTo>
                  <a:pt x="3412" y="6723"/>
                </a:lnTo>
                <a:lnTo>
                  <a:pt x="3415" y="6699"/>
                </a:lnTo>
                <a:lnTo>
                  <a:pt x="3419" y="6674"/>
                </a:lnTo>
                <a:lnTo>
                  <a:pt x="3423" y="6640"/>
                </a:lnTo>
                <a:lnTo>
                  <a:pt x="3428" y="6600"/>
                </a:lnTo>
                <a:lnTo>
                  <a:pt x="3431" y="6555"/>
                </a:lnTo>
                <a:lnTo>
                  <a:pt x="3435" y="6506"/>
                </a:lnTo>
                <a:lnTo>
                  <a:pt x="3440" y="6400"/>
                </a:lnTo>
                <a:lnTo>
                  <a:pt x="3446" y="6286"/>
                </a:lnTo>
                <a:lnTo>
                  <a:pt x="3450" y="6171"/>
                </a:lnTo>
                <a:lnTo>
                  <a:pt x="3452" y="6063"/>
                </a:lnTo>
                <a:lnTo>
                  <a:pt x="3453" y="5967"/>
                </a:lnTo>
                <a:lnTo>
                  <a:pt x="3453" y="5889"/>
                </a:lnTo>
                <a:lnTo>
                  <a:pt x="3452" y="5839"/>
                </a:lnTo>
                <a:lnTo>
                  <a:pt x="3452" y="5789"/>
                </a:lnTo>
                <a:lnTo>
                  <a:pt x="3452" y="5737"/>
                </a:lnTo>
                <a:lnTo>
                  <a:pt x="3451" y="5686"/>
                </a:lnTo>
                <a:lnTo>
                  <a:pt x="3451" y="5634"/>
                </a:lnTo>
                <a:lnTo>
                  <a:pt x="3451" y="5583"/>
                </a:lnTo>
                <a:lnTo>
                  <a:pt x="3451" y="5530"/>
                </a:lnTo>
                <a:lnTo>
                  <a:pt x="3451" y="5479"/>
                </a:lnTo>
                <a:lnTo>
                  <a:pt x="3451" y="5427"/>
                </a:lnTo>
                <a:lnTo>
                  <a:pt x="3452" y="5376"/>
                </a:lnTo>
                <a:lnTo>
                  <a:pt x="3452" y="5326"/>
                </a:lnTo>
                <a:lnTo>
                  <a:pt x="3454" y="5275"/>
                </a:lnTo>
                <a:lnTo>
                  <a:pt x="3455" y="5225"/>
                </a:lnTo>
                <a:lnTo>
                  <a:pt x="3458" y="5177"/>
                </a:lnTo>
                <a:lnTo>
                  <a:pt x="3460" y="5128"/>
                </a:lnTo>
                <a:lnTo>
                  <a:pt x="3463" y="5081"/>
                </a:lnTo>
                <a:lnTo>
                  <a:pt x="3466" y="5035"/>
                </a:lnTo>
                <a:lnTo>
                  <a:pt x="3466" y="4985"/>
                </a:lnTo>
                <a:lnTo>
                  <a:pt x="3463" y="4931"/>
                </a:lnTo>
                <a:lnTo>
                  <a:pt x="3461" y="4878"/>
                </a:lnTo>
                <a:lnTo>
                  <a:pt x="3460" y="4824"/>
                </a:lnTo>
                <a:lnTo>
                  <a:pt x="3460" y="4772"/>
                </a:lnTo>
                <a:lnTo>
                  <a:pt x="3461" y="4747"/>
                </a:lnTo>
                <a:lnTo>
                  <a:pt x="3462" y="4724"/>
                </a:lnTo>
                <a:lnTo>
                  <a:pt x="3464" y="4702"/>
                </a:lnTo>
                <a:lnTo>
                  <a:pt x="3468" y="4681"/>
                </a:lnTo>
                <a:lnTo>
                  <a:pt x="3474" y="4641"/>
                </a:lnTo>
                <a:lnTo>
                  <a:pt x="3478" y="4594"/>
                </a:lnTo>
                <a:lnTo>
                  <a:pt x="3480" y="4542"/>
                </a:lnTo>
                <a:lnTo>
                  <a:pt x="3483" y="4487"/>
                </a:lnTo>
                <a:lnTo>
                  <a:pt x="3484" y="4432"/>
                </a:lnTo>
                <a:lnTo>
                  <a:pt x="3484" y="4378"/>
                </a:lnTo>
                <a:lnTo>
                  <a:pt x="3485" y="4328"/>
                </a:lnTo>
                <a:lnTo>
                  <a:pt x="3485" y="4283"/>
                </a:lnTo>
                <a:lnTo>
                  <a:pt x="3485" y="4155"/>
                </a:lnTo>
                <a:lnTo>
                  <a:pt x="3499" y="4154"/>
                </a:lnTo>
                <a:lnTo>
                  <a:pt x="3514" y="4152"/>
                </a:lnTo>
                <a:lnTo>
                  <a:pt x="3530" y="4148"/>
                </a:lnTo>
                <a:lnTo>
                  <a:pt x="3546" y="4145"/>
                </a:lnTo>
                <a:lnTo>
                  <a:pt x="3581" y="4135"/>
                </a:lnTo>
                <a:lnTo>
                  <a:pt x="3616" y="4123"/>
                </a:lnTo>
                <a:lnTo>
                  <a:pt x="3634" y="4116"/>
                </a:lnTo>
                <a:lnTo>
                  <a:pt x="3650" y="4110"/>
                </a:lnTo>
                <a:lnTo>
                  <a:pt x="3666" y="4102"/>
                </a:lnTo>
                <a:lnTo>
                  <a:pt x="3679" y="4094"/>
                </a:lnTo>
                <a:lnTo>
                  <a:pt x="3692" y="4086"/>
                </a:lnTo>
                <a:lnTo>
                  <a:pt x="3703" y="4076"/>
                </a:lnTo>
                <a:lnTo>
                  <a:pt x="3713" y="4068"/>
                </a:lnTo>
                <a:lnTo>
                  <a:pt x="3721" y="4059"/>
                </a:lnTo>
                <a:lnTo>
                  <a:pt x="3701" y="3947"/>
                </a:lnTo>
                <a:lnTo>
                  <a:pt x="3682" y="3843"/>
                </a:lnTo>
                <a:lnTo>
                  <a:pt x="3662" y="3745"/>
                </a:lnTo>
                <a:lnTo>
                  <a:pt x="3643" y="3652"/>
                </a:lnTo>
                <a:lnTo>
                  <a:pt x="3622" y="3564"/>
                </a:lnTo>
                <a:lnTo>
                  <a:pt x="3603" y="3480"/>
                </a:lnTo>
                <a:lnTo>
                  <a:pt x="3583" y="3400"/>
                </a:lnTo>
                <a:lnTo>
                  <a:pt x="3564" y="3321"/>
                </a:lnTo>
                <a:lnTo>
                  <a:pt x="3544" y="3243"/>
                </a:lnTo>
                <a:lnTo>
                  <a:pt x="3525" y="3166"/>
                </a:lnTo>
                <a:lnTo>
                  <a:pt x="3507" y="3088"/>
                </a:lnTo>
                <a:lnTo>
                  <a:pt x="3487" y="3009"/>
                </a:lnTo>
                <a:lnTo>
                  <a:pt x="3469" y="2928"/>
                </a:lnTo>
                <a:lnTo>
                  <a:pt x="3451" y="2843"/>
                </a:lnTo>
                <a:lnTo>
                  <a:pt x="3434" y="2754"/>
                </a:lnTo>
                <a:lnTo>
                  <a:pt x="3416" y="2661"/>
                </a:lnTo>
                <a:lnTo>
                  <a:pt x="3410" y="2624"/>
                </a:lnTo>
                <a:lnTo>
                  <a:pt x="3400" y="2562"/>
                </a:lnTo>
                <a:lnTo>
                  <a:pt x="3388" y="2483"/>
                </a:lnTo>
                <a:lnTo>
                  <a:pt x="3375" y="2396"/>
                </a:lnTo>
                <a:lnTo>
                  <a:pt x="3362" y="2313"/>
                </a:lnTo>
                <a:lnTo>
                  <a:pt x="3351" y="2241"/>
                </a:lnTo>
                <a:lnTo>
                  <a:pt x="3342" y="2191"/>
                </a:lnTo>
                <a:lnTo>
                  <a:pt x="3339" y="2170"/>
                </a:lnTo>
                <a:lnTo>
                  <a:pt x="3359" y="1986"/>
                </a:lnTo>
                <a:lnTo>
                  <a:pt x="3439" y="1937"/>
                </a:lnTo>
                <a:lnTo>
                  <a:pt x="3527" y="1885"/>
                </a:lnTo>
                <a:lnTo>
                  <a:pt x="3621" y="1832"/>
                </a:lnTo>
                <a:lnTo>
                  <a:pt x="3718" y="1776"/>
                </a:lnTo>
                <a:lnTo>
                  <a:pt x="3818" y="1719"/>
                </a:lnTo>
                <a:lnTo>
                  <a:pt x="3917" y="1660"/>
                </a:lnTo>
                <a:lnTo>
                  <a:pt x="4014" y="1603"/>
                </a:lnTo>
                <a:lnTo>
                  <a:pt x="4108" y="1545"/>
                </a:lnTo>
                <a:lnTo>
                  <a:pt x="4153" y="1517"/>
                </a:lnTo>
                <a:lnTo>
                  <a:pt x="4196" y="1489"/>
                </a:lnTo>
                <a:lnTo>
                  <a:pt x="4237" y="1461"/>
                </a:lnTo>
                <a:lnTo>
                  <a:pt x="4277" y="1435"/>
                </a:lnTo>
                <a:lnTo>
                  <a:pt x="4314" y="1409"/>
                </a:lnTo>
                <a:lnTo>
                  <a:pt x="4348" y="1383"/>
                </a:lnTo>
                <a:lnTo>
                  <a:pt x="4380" y="1359"/>
                </a:lnTo>
                <a:lnTo>
                  <a:pt x="4409" y="1335"/>
                </a:lnTo>
                <a:lnTo>
                  <a:pt x="4434" y="1311"/>
                </a:lnTo>
                <a:lnTo>
                  <a:pt x="4456" y="1289"/>
                </a:lnTo>
                <a:lnTo>
                  <a:pt x="4474" y="1267"/>
                </a:lnTo>
                <a:lnTo>
                  <a:pt x="4488" y="1247"/>
                </a:lnTo>
                <a:lnTo>
                  <a:pt x="4498" y="1228"/>
                </a:lnTo>
                <a:lnTo>
                  <a:pt x="4504" y="1210"/>
                </a:lnTo>
                <a:lnTo>
                  <a:pt x="4505" y="1194"/>
                </a:lnTo>
                <a:lnTo>
                  <a:pt x="4500" y="1179"/>
                </a:lnTo>
                <a:lnTo>
                  <a:pt x="4447" y="1051"/>
                </a:lnTo>
                <a:lnTo>
                  <a:pt x="4327" y="853"/>
                </a:lnTo>
                <a:lnTo>
                  <a:pt x="4260" y="707"/>
                </a:lnTo>
                <a:lnTo>
                  <a:pt x="4251" y="686"/>
                </a:lnTo>
                <a:lnTo>
                  <a:pt x="4244" y="666"/>
                </a:lnTo>
                <a:lnTo>
                  <a:pt x="4237" y="645"/>
                </a:lnTo>
                <a:lnTo>
                  <a:pt x="4232" y="625"/>
                </a:lnTo>
                <a:lnTo>
                  <a:pt x="4221" y="584"/>
                </a:lnTo>
                <a:lnTo>
                  <a:pt x="4213" y="542"/>
                </a:lnTo>
                <a:lnTo>
                  <a:pt x="4206" y="502"/>
                </a:lnTo>
                <a:lnTo>
                  <a:pt x="4198" y="464"/>
                </a:lnTo>
                <a:lnTo>
                  <a:pt x="4195" y="444"/>
                </a:lnTo>
                <a:lnTo>
                  <a:pt x="4190" y="426"/>
                </a:lnTo>
                <a:lnTo>
                  <a:pt x="4185" y="408"/>
                </a:lnTo>
                <a:lnTo>
                  <a:pt x="4179" y="390"/>
                </a:lnTo>
                <a:lnTo>
                  <a:pt x="4164" y="358"/>
                </a:lnTo>
                <a:lnTo>
                  <a:pt x="4145" y="347"/>
                </a:lnTo>
                <a:lnTo>
                  <a:pt x="4130" y="341"/>
                </a:lnTo>
                <a:lnTo>
                  <a:pt x="4120" y="339"/>
                </a:lnTo>
                <a:lnTo>
                  <a:pt x="4112" y="337"/>
                </a:lnTo>
                <a:lnTo>
                  <a:pt x="4104" y="333"/>
                </a:lnTo>
                <a:lnTo>
                  <a:pt x="4093" y="328"/>
                </a:lnTo>
                <a:lnTo>
                  <a:pt x="4078" y="315"/>
                </a:lnTo>
                <a:lnTo>
                  <a:pt x="4058" y="294"/>
                </a:lnTo>
                <a:lnTo>
                  <a:pt x="4052" y="289"/>
                </a:lnTo>
                <a:lnTo>
                  <a:pt x="4045" y="283"/>
                </a:lnTo>
                <a:lnTo>
                  <a:pt x="4038" y="277"/>
                </a:lnTo>
                <a:lnTo>
                  <a:pt x="4032" y="274"/>
                </a:lnTo>
                <a:lnTo>
                  <a:pt x="4025" y="270"/>
                </a:lnTo>
                <a:lnTo>
                  <a:pt x="4017" y="267"/>
                </a:lnTo>
                <a:lnTo>
                  <a:pt x="4010" y="265"/>
                </a:lnTo>
                <a:lnTo>
                  <a:pt x="4002" y="262"/>
                </a:lnTo>
                <a:lnTo>
                  <a:pt x="3986" y="260"/>
                </a:lnTo>
                <a:lnTo>
                  <a:pt x="3969" y="259"/>
                </a:lnTo>
                <a:lnTo>
                  <a:pt x="3952" y="259"/>
                </a:lnTo>
                <a:lnTo>
                  <a:pt x="3932" y="260"/>
                </a:lnTo>
                <a:lnTo>
                  <a:pt x="3879" y="264"/>
                </a:lnTo>
                <a:lnTo>
                  <a:pt x="3842" y="267"/>
                </a:lnTo>
                <a:lnTo>
                  <a:pt x="3828" y="267"/>
                </a:lnTo>
                <a:lnTo>
                  <a:pt x="3815" y="266"/>
                </a:lnTo>
                <a:lnTo>
                  <a:pt x="3804" y="264"/>
                </a:lnTo>
                <a:lnTo>
                  <a:pt x="3795" y="260"/>
                </a:lnTo>
                <a:lnTo>
                  <a:pt x="3786" y="253"/>
                </a:lnTo>
                <a:lnTo>
                  <a:pt x="3778" y="245"/>
                </a:lnTo>
                <a:lnTo>
                  <a:pt x="3769" y="235"/>
                </a:lnTo>
                <a:lnTo>
                  <a:pt x="3758" y="221"/>
                </a:lnTo>
                <a:lnTo>
                  <a:pt x="3734" y="186"/>
                </a:lnTo>
                <a:lnTo>
                  <a:pt x="3701" y="134"/>
                </a:lnTo>
                <a:lnTo>
                  <a:pt x="3655" y="108"/>
                </a:lnTo>
                <a:lnTo>
                  <a:pt x="3612" y="86"/>
                </a:lnTo>
                <a:lnTo>
                  <a:pt x="3568" y="69"/>
                </a:lnTo>
                <a:lnTo>
                  <a:pt x="3527" y="57"/>
                </a:lnTo>
                <a:lnTo>
                  <a:pt x="3487" y="48"/>
                </a:lnTo>
                <a:lnTo>
                  <a:pt x="3450" y="43"/>
                </a:lnTo>
                <a:lnTo>
                  <a:pt x="3413" y="41"/>
                </a:lnTo>
                <a:lnTo>
                  <a:pt x="3378" y="43"/>
                </a:lnTo>
                <a:lnTo>
                  <a:pt x="3344" y="48"/>
                </a:lnTo>
                <a:lnTo>
                  <a:pt x="3312" y="56"/>
                </a:lnTo>
                <a:lnTo>
                  <a:pt x="3284" y="65"/>
                </a:lnTo>
                <a:lnTo>
                  <a:pt x="3256" y="77"/>
                </a:lnTo>
                <a:lnTo>
                  <a:pt x="3231" y="91"/>
                </a:lnTo>
                <a:lnTo>
                  <a:pt x="3208" y="107"/>
                </a:lnTo>
                <a:lnTo>
                  <a:pt x="3188" y="124"/>
                </a:lnTo>
                <a:lnTo>
                  <a:pt x="3169" y="141"/>
                </a:lnTo>
                <a:lnTo>
                  <a:pt x="3153" y="160"/>
                </a:lnTo>
                <a:lnTo>
                  <a:pt x="3140" y="179"/>
                </a:lnTo>
                <a:lnTo>
                  <a:pt x="3129" y="198"/>
                </a:lnTo>
                <a:lnTo>
                  <a:pt x="3121" y="217"/>
                </a:lnTo>
                <a:lnTo>
                  <a:pt x="3117" y="236"/>
                </a:lnTo>
                <a:lnTo>
                  <a:pt x="3115" y="254"/>
                </a:lnTo>
                <a:lnTo>
                  <a:pt x="3115" y="272"/>
                </a:lnTo>
                <a:lnTo>
                  <a:pt x="3119" y="288"/>
                </a:lnTo>
                <a:lnTo>
                  <a:pt x="3126" y="301"/>
                </a:lnTo>
                <a:lnTo>
                  <a:pt x="3136" y="314"/>
                </a:lnTo>
                <a:lnTo>
                  <a:pt x="3150" y="324"/>
                </a:lnTo>
                <a:lnTo>
                  <a:pt x="3166" y="332"/>
                </a:lnTo>
                <a:lnTo>
                  <a:pt x="3187" y="338"/>
                </a:lnTo>
                <a:lnTo>
                  <a:pt x="3211" y="341"/>
                </a:lnTo>
                <a:lnTo>
                  <a:pt x="3238" y="340"/>
                </a:lnTo>
                <a:lnTo>
                  <a:pt x="3270" y="337"/>
                </a:lnTo>
                <a:lnTo>
                  <a:pt x="3256" y="344"/>
                </a:lnTo>
                <a:lnTo>
                  <a:pt x="3241" y="353"/>
                </a:lnTo>
                <a:lnTo>
                  <a:pt x="3227" y="364"/>
                </a:lnTo>
                <a:lnTo>
                  <a:pt x="3211" y="377"/>
                </a:lnTo>
                <a:lnTo>
                  <a:pt x="3195" y="390"/>
                </a:lnTo>
                <a:lnTo>
                  <a:pt x="3180" y="405"/>
                </a:lnTo>
                <a:lnTo>
                  <a:pt x="3166" y="420"/>
                </a:lnTo>
                <a:lnTo>
                  <a:pt x="3153" y="434"/>
                </a:lnTo>
                <a:lnTo>
                  <a:pt x="3143" y="446"/>
                </a:lnTo>
                <a:lnTo>
                  <a:pt x="3135" y="458"/>
                </a:lnTo>
                <a:lnTo>
                  <a:pt x="3133" y="462"/>
                </a:lnTo>
                <a:lnTo>
                  <a:pt x="3131" y="467"/>
                </a:lnTo>
                <a:lnTo>
                  <a:pt x="3131" y="472"/>
                </a:lnTo>
                <a:lnTo>
                  <a:pt x="3131" y="475"/>
                </a:lnTo>
                <a:lnTo>
                  <a:pt x="3132" y="477"/>
                </a:lnTo>
                <a:lnTo>
                  <a:pt x="3133" y="478"/>
                </a:lnTo>
                <a:lnTo>
                  <a:pt x="3136" y="480"/>
                </a:lnTo>
                <a:lnTo>
                  <a:pt x="3141" y="480"/>
                </a:lnTo>
                <a:lnTo>
                  <a:pt x="3148" y="478"/>
                </a:lnTo>
                <a:lnTo>
                  <a:pt x="3155" y="476"/>
                </a:lnTo>
                <a:lnTo>
                  <a:pt x="3163" y="473"/>
                </a:lnTo>
                <a:lnTo>
                  <a:pt x="3173" y="469"/>
                </a:lnTo>
                <a:lnTo>
                  <a:pt x="3188" y="462"/>
                </a:lnTo>
                <a:lnTo>
                  <a:pt x="3203" y="458"/>
                </a:lnTo>
                <a:lnTo>
                  <a:pt x="3216" y="453"/>
                </a:lnTo>
                <a:lnTo>
                  <a:pt x="3230" y="451"/>
                </a:lnTo>
                <a:lnTo>
                  <a:pt x="3244" y="449"/>
                </a:lnTo>
                <a:lnTo>
                  <a:pt x="3256" y="449"/>
                </a:lnTo>
                <a:lnTo>
                  <a:pt x="3270" y="448"/>
                </a:lnTo>
                <a:lnTo>
                  <a:pt x="3283" y="449"/>
                </a:lnTo>
                <a:lnTo>
                  <a:pt x="3307" y="451"/>
                </a:lnTo>
                <a:lnTo>
                  <a:pt x="3331" y="456"/>
                </a:lnTo>
                <a:lnTo>
                  <a:pt x="3355" y="460"/>
                </a:lnTo>
                <a:lnTo>
                  <a:pt x="3379" y="464"/>
                </a:lnTo>
                <a:lnTo>
                  <a:pt x="3412" y="449"/>
                </a:lnTo>
                <a:lnTo>
                  <a:pt x="3444" y="433"/>
                </a:lnTo>
                <a:lnTo>
                  <a:pt x="3460" y="425"/>
                </a:lnTo>
                <a:lnTo>
                  <a:pt x="3476" y="419"/>
                </a:lnTo>
                <a:lnTo>
                  <a:pt x="3492" y="413"/>
                </a:lnTo>
                <a:lnTo>
                  <a:pt x="3507" y="409"/>
                </a:lnTo>
                <a:lnTo>
                  <a:pt x="3522" y="406"/>
                </a:lnTo>
                <a:lnTo>
                  <a:pt x="3535" y="405"/>
                </a:lnTo>
                <a:lnTo>
                  <a:pt x="3542" y="405"/>
                </a:lnTo>
                <a:lnTo>
                  <a:pt x="3548" y="406"/>
                </a:lnTo>
                <a:lnTo>
                  <a:pt x="3555" y="408"/>
                </a:lnTo>
                <a:lnTo>
                  <a:pt x="3560" y="410"/>
                </a:lnTo>
                <a:lnTo>
                  <a:pt x="3566" y="412"/>
                </a:lnTo>
                <a:lnTo>
                  <a:pt x="3572" y="416"/>
                </a:lnTo>
                <a:lnTo>
                  <a:pt x="3578" y="420"/>
                </a:lnTo>
                <a:lnTo>
                  <a:pt x="3582" y="425"/>
                </a:lnTo>
                <a:lnTo>
                  <a:pt x="3587" y="430"/>
                </a:lnTo>
                <a:lnTo>
                  <a:pt x="3591" y="436"/>
                </a:lnTo>
                <a:lnTo>
                  <a:pt x="3596" y="443"/>
                </a:lnTo>
                <a:lnTo>
                  <a:pt x="3600" y="451"/>
                </a:lnTo>
                <a:lnTo>
                  <a:pt x="3767" y="818"/>
                </a:lnTo>
                <a:lnTo>
                  <a:pt x="3775" y="839"/>
                </a:lnTo>
                <a:lnTo>
                  <a:pt x="3782" y="858"/>
                </a:lnTo>
                <a:lnTo>
                  <a:pt x="3786" y="876"/>
                </a:lnTo>
                <a:lnTo>
                  <a:pt x="3788" y="892"/>
                </a:lnTo>
                <a:lnTo>
                  <a:pt x="3788" y="908"/>
                </a:lnTo>
                <a:lnTo>
                  <a:pt x="3787" y="922"/>
                </a:lnTo>
                <a:lnTo>
                  <a:pt x="3785" y="936"/>
                </a:lnTo>
                <a:lnTo>
                  <a:pt x="3782" y="948"/>
                </a:lnTo>
                <a:lnTo>
                  <a:pt x="3774" y="973"/>
                </a:lnTo>
                <a:lnTo>
                  <a:pt x="3765" y="996"/>
                </a:lnTo>
                <a:lnTo>
                  <a:pt x="3762" y="1008"/>
                </a:lnTo>
                <a:lnTo>
                  <a:pt x="3758" y="1020"/>
                </a:lnTo>
                <a:lnTo>
                  <a:pt x="3756" y="1033"/>
                </a:lnTo>
                <a:lnTo>
                  <a:pt x="3755" y="1047"/>
                </a:lnTo>
                <a:lnTo>
                  <a:pt x="3757" y="1074"/>
                </a:lnTo>
                <a:lnTo>
                  <a:pt x="3761" y="1103"/>
                </a:lnTo>
                <a:lnTo>
                  <a:pt x="3762" y="1116"/>
                </a:lnTo>
                <a:lnTo>
                  <a:pt x="3762" y="1129"/>
                </a:lnTo>
                <a:lnTo>
                  <a:pt x="3761" y="1141"/>
                </a:lnTo>
                <a:lnTo>
                  <a:pt x="3757" y="1151"/>
                </a:lnTo>
                <a:lnTo>
                  <a:pt x="3755" y="1155"/>
                </a:lnTo>
                <a:lnTo>
                  <a:pt x="3753" y="1160"/>
                </a:lnTo>
                <a:lnTo>
                  <a:pt x="3749" y="1162"/>
                </a:lnTo>
                <a:lnTo>
                  <a:pt x="3745" y="1165"/>
                </a:lnTo>
                <a:lnTo>
                  <a:pt x="3739" y="1168"/>
                </a:lnTo>
                <a:lnTo>
                  <a:pt x="3733" y="1169"/>
                </a:lnTo>
                <a:lnTo>
                  <a:pt x="3726" y="1170"/>
                </a:lnTo>
                <a:lnTo>
                  <a:pt x="3718" y="1170"/>
                </a:lnTo>
                <a:lnTo>
                  <a:pt x="3709" y="1169"/>
                </a:lnTo>
                <a:lnTo>
                  <a:pt x="3699" y="1167"/>
                </a:lnTo>
                <a:lnTo>
                  <a:pt x="3687" y="1164"/>
                </a:lnTo>
                <a:lnTo>
                  <a:pt x="3675" y="1161"/>
                </a:lnTo>
                <a:lnTo>
                  <a:pt x="3645" y="1152"/>
                </a:lnTo>
                <a:lnTo>
                  <a:pt x="3611" y="1138"/>
                </a:lnTo>
                <a:lnTo>
                  <a:pt x="3592" y="1145"/>
                </a:lnTo>
                <a:lnTo>
                  <a:pt x="3578" y="1151"/>
                </a:lnTo>
                <a:lnTo>
                  <a:pt x="3564" y="1153"/>
                </a:lnTo>
                <a:lnTo>
                  <a:pt x="3552" y="1155"/>
                </a:lnTo>
                <a:lnTo>
                  <a:pt x="3531" y="1156"/>
                </a:lnTo>
                <a:lnTo>
                  <a:pt x="3511" y="1154"/>
                </a:lnTo>
                <a:lnTo>
                  <a:pt x="3502" y="1154"/>
                </a:lnTo>
                <a:lnTo>
                  <a:pt x="3493" y="1153"/>
                </a:lnTo>
                <a:lnTo>
                  <a:pt x="3483" y="1154"/>
                </a:lnTo>
                <a:lnTo>
                  <a:pt x="3471" y="1155"/>
                </a:lnTo>
                <a:lnTo>
                  <a:pt x="3459" y="1159"/>
                </a:lnTo>
                <a:lnTo>
                  <a:pt x="3445" y="1163"/>
                </a:lnTo>
                <a:lnTo>
                  <a:pt x="3430" y="1170"/>
                </a:lnTo>
                <a:lnTo>
                  <a:pt x="3413" y="1178"/>
                </a:lnTo>
                <a:lnTo>
                  <a:pt x="3403" y="1168"/>
                </a:lnTo>
                <a:lnTo>
                  <a:pt x="3395" y="1161"/>
                </a:lnTo>
                <a:lnTo>
                  <a:pt x="3387" y="1156"/>
                </a:lnTo>
                <a:lnTo>
                  <a:pt x="3379" y="1154"/>
                </a:lnTo>
                <a:lnTo>
                  <a:pt x="3371" y="1154"/>
                </a:lnTo>
                <a:lnTo>
                  <a:pt x="3363" y="1154"/>
                </a:lnTo>
                <a:lnTo>
                  <a:pt x="3356" y="1155"/>
                </a:lnTo>
                <a:lnTo>
                  <a:pt x="3348" y="1157"/>
                </a:lnTo>
                <a:lnTo>
                  <a:pt x="3347" y="1097"/>
                </a:lnTo>
                <a:lnTo>
                  <a:pt x="3333" y="1092"/>
                </a:lnTo>
                <a:lnTo>
                  <a:pt x="3319" y="1089"/>
                </a:lnTo>
                <a:lnTo>
                  <a:pt x="3305" y="1085"/>
                </a:lnTo>
                <a:lnTo>
                  <a:pt x="3291" y="1082"/>
                </a:lnTo>
                <a:lnTo>
                  <a:pt x="3261" y="1079"/>
                </a:lnTo>
                <a:lnTo>
                  <a:pt x="3230" y="1076"/>
                </a:lnTo>
                <a:lnTo>
                  <a:pt x="3199" y="1076"/>
                </a:lnTo>
                <a:lnTo>
                  <a:pt x="3168" y="1077"/>
                </a:lnTo>
                <a:lnTo>
                  <a:pt x="3137" y="1081"/>
                </a:lnTo>
                <a:lnTo>
                  <a:pt x="3108" y="1085"/>
                </a:lnTo>
                <a:lnTo>
                  <a:pt x="3075" y="1090"/>
                </a:lnTo>
                <a:lnTo>
                  <a:pt x="3041" y="1095"/>
                </a:lnTo>
                <a:lnTo>
                  <a:pt x="3011" y="1098"/>
                </a:lnTo>
                <a:lnTo>
                  <a:pt x="2981" y="1101"/>
                </a:lnTo>
                <a:lnTo>
                  <a:pt x="2950" y="1105"/>
                </a:lnTo>
                <a:lnTo>
                  <a:pt x="2919" y="1108"/>
                </a:lnTo>
                <a:lnTo>
                  <a:pt x="2887" y="1113"/>
                </a:lnTo>
                <a:lnTo>
                  <a:pt x="2854" y="1119"/>
                </a:lnTo>
                <a:lnTo>
                  <a:pt x="2821" y="1127"/>
                </a:lnTo>
                <a:lnTo>
                  <a:pt x="2791" y="1135"/>
                </a:lnTo>
                <a:lnTo>
                  <a:pt x="2764" y="1143"/>
                </a:lnTo>
                <a:lnTo>
                  <a:pt x="2738" y="1151"/>
                </a:lnTo>
                <a:lnTo>
                  <a:pt x="2714" y="1160"/>
                </a:lnTo>
                <a:lnTo>
                  <a:pt x="2690" y="1168"/>
                </a:lnTo>
                <a:lnTo>
                  <a:pt x="2666" y="1175"/>
                </a:lnTo>
                <a:lnTo>
                  <a:pt x="2640" y="1181"/>
                </a:lnTo>
                <a:lnTo>
                  <a:pt x="2625" y="1153"/>
                </a:lnTo>
                <a:lnTo>
                  <a:pt x="2606" y="1115"/>
                </a:lnTo>
                <a:lnTo>
                  <a:pt x="2598" y="1096"/>
                </a:lnTo>
                <a:lnTo>
                  <a:pt x="2590" y="1076"/>
                </a:lnTo>
                <a:lnTo>
                  <a:pt x="2587" y="1068"/>
                </a:lnTo>
                <a:lnTo>
                  <a:pt x="2585" y="1059"/>
                </a:lnTo>
                <a:lnTo>
                  <a:pt x="2584" y="1051"/>
                </a:lnTo>
                <a:lnTo>
                  <a:pt x="2583" y="1043"/>
                </a:lnTo>
                <a:lnTo>
                  <a:pt x="2583" y="997"/>
                </a:lnTo>
                <a:lnTo>
                  <a:pt x="2584" y="980"/>
                </a:lnTo>
                <a:lnTo>
                  <a:pt x="2585" y="967"/>
                </a:lnTo>
                <a:lnTo>
                  <a:pt x="2587" y="954"/>
                </a:lnTo>
                <a:lnTo>
                  <a:pt x="2591" y="943"/>
                </a:lnTo>
                <a:lnTo>
                  <a:pt x="2599" y="921"/>
                </a:lnTo>
                <a:lnTo>
                  <a:pt x="2606" y="895"/>
                </a:lnTo>
                <a:lnTo>
                  <a:pt x="2641" y="905"/>
                </a:lnTo>
                <a:lnTo>
                  <a:pt x="2642" y="893"/>
                </a:lnTo>
                <a:lnTo>
                  <a:pt x="2645" y="882"/>
                </a:lnTo>
                <a:lnTo>
                  <a:pt x="2647" y="871"/>
                </a:lnTo>
                <a:lnTo>
                  <a:pt x="2650" y="860"/>
                </a:lnTo>
                <a:lnTo>
                  <a:pt x="2657" y="840"/>
                </a:lnTo>
                <a:lnTo>
                  <a:pt x="2665" y="818"/>
                </a:lnTo>
                <a:lnTo>
                  <a:pt x="2673" y="796"/>
                </a:lnTo>
                <a:lnTo>
                  <a:pt x="2680" y="771"/>
                </a:lnTo>
                <a:lnTo>
                  <a:pt x="2682" y="757"/>
                </a:lnTo>
                <a:lnTo>
                  <a:pt x="2685" y="742"/>
                </a:lnTo>
                <a:lnTo>
                  <a:pt x="2686" y="728"/>
                </a:lnTo>
                <a:lnTo>
                  <a:pt x="2687" y="710"/>
                </a:lnTo>
                <a:lnTo>
                  <a:pt x="2687" y="675"/>
                </a:lnTo>
                <a:lnTo>
                  <a:pt x="2664" y="675"/>
                </a:lnTo>
                <a:lnTo>
                  <a:pt x="2663" y="625"/>
                </a:lnTo>
                <a:lnTo>
                  <a:pt x="2661" y="576"/>
                </a:lnTo>
                <a:lnTo>
                  <a:pt x="2658" y="553"/>
                </a:lnTo>
                <a:lnTo>
                  <a:pt x="2656" y="530"/>
                </a:lnTo>
                <a:lnTo>
                  <a:pt x="2653" y="507"/>
                </a:lnTo>
                <a:lnTo>
                  <a:pt x="2649" y="486"/>
                </a:lnTo>
                <a:lnTo>
                  <a:pt x="2643" y="465"/>
                </a:lnTo>
                <a:lnTo>
                  <a:pt x="2639" y="445"/>
                </a:lnTo>
                <a:lnTo>
                  <a:pt x="2632" y="426"/>
                </a:lnTo>
                <a:lnTo>
                  <a:pt x="2625" y="406"/>
                </a:lnTo>
                <a:lnTo>
                  <a:pt x="2616" y="389"/>
                </a:lnTo>
                <a:lnTo>
                  <a:pt x="2607" y="372"/>
                </a:lnTo>
                <a:lnTo>
                  <a:pt x="2597" y="355"/>
                </a:lnTo>
                <a:lnTo>
                  <a:pt x="2585" y="340"/>
                </a:lnTo>
                <a:lnTo>
                  <a:pt x="2576" y="329"/>
                </a:lnTo>
                <a:lnTo>
                  <a:pt x="2566" y="317"/>
                </a:lnTo>
                <a:lnTo>
                  <a:pt x="2553" y="306"/>
                </a:lnTo>
                <a:lnTo>
                  <a:pt x="2541" y="293"/>
                </a:lnTo>
                <a:lnTo>
                  <a:pt x="2526" y="282"/>
                </a:lnTo>
                <a:lnTo>
                  <a:pt x="2510" y="269"/>
                </a:lnTo>
                <a:lnTo>
                  <a:pt x="2494" y="257"/>
                </a:lnTo>
                <a:lnTo>
                  <a:pt x="2477" y="245"/>
                </a:lnTo>
                <a:lnTo>
                  <a:pt x="2458" y="235"/>
                </a:lnTo>
                <a:lnTo>
                  <a:pt x="2440" y="225"/>
                </a:lnTo>
                <a:lnTo>
                  <a:pt x="2422" y="216"/>
                </a:lnTo>
                <a:lnTo>
                  <a:pt x="2402" y="208"/>
                </a:lnTo>
                <a:lnTo>
                  <a:pt x="2384" y="201"/>
                </a:lnTo>
                <a:lnTo>
                  <a:pt x="2366" y="196"/>
                </a:lnTo>
                <a:lnTo>
                  <a:pt x="2347" y="194"/>
                </a:lnTo>
                <a:lnTo>
                  <a:pt x="2330" y="193"/>
                </a:lnTo>
                <a:lnTo>
                  <a:pt x="2307" y="193"/>
                </a:lnTo>
                <a:lnTo>
                  <a:pt x="2291" y="193"/>
                </a:lnTo>
                <a:lnTo>
                  <a:pt x="2275" y="194"/>
                </a:lnTo>
                <a:lnTo>
                  <a:pt x="2259" y="196"/>
                </a:lnTo>
                <a:lnTo>
                  <a:pt x="2243" y="200"/>
                </a:lnTo>
                <a:lnTo>
                  <a:pt x="2227" y="203"/>
                </a:lnTo>
                <a:lnTo>
                  <a:pt x="2212" y="208"/>
                </a:lnTo>
                <a:lnTo>
                  <a:pt x="2196" y="213"/>
                </a:lnTo>
                <a:lnTo>
                  <a:pt x="2182" y="220"/>
                </a:lnTo>
                <a:lnTo>
                  <a:pt x="2167" y="227"/>
                </a:lnTo>
                <a:lnTo>
                  <a:pt x="2152" y="235"/>
                </a:lnTo>
                <a:lnTo>
                  <a:pt x="2137" y="243"/>
                </a:lnTo>
                <a:lnTo>
                  <a:pt x="2123" y="252"/>
                </a:lnTo>
                <a:lnTo>
                  <a:pt x="2110" y="261"/>
                </a:lnTo>
                <a:lnTo>
                  <a:pt x="2096" y="272"/>
                </a:lnTo>
                <a:lnTo>
                  <a:pt x="2083" y="282"/>
                </a:lnTo>
                <a:lnTo>
                  <a:pt x="2071" y="293"/>
                </a:lnTo>
                <a:lnTo>
                  <a:pt x="2059" y="306"/>
                </a:lnTo>
                <a:lnTo>
                  <a:pt x="2048" y="317"/>
                </a:lnTo>
                <a:lnTo>
                  <a:pt x="2036" y="330"/>
                </a:lnTo>
                <a:lnTo>
                  <a:pt x="2026" y="344"/>
                </a:lnTo>
                <a:lnTo>
                  <a:pt x="2017" y="357"/>
                </a:lnTo>
                <a:lnTo>
                  <a:pt x="2008" y="371"/>
                </a:lnTo>
                <a:lnTo>
                  <a:pt x="2000" y="386"/>
                </a:lnTo>
                <a:lnTo>
                  <a:pt x="1992" y="400"/>
                </a:lnTo>
                <a:lnTo>
                  <a:pt x="1985" y="414"/>
                </a:lnTo>
                <a:lnTo>
                  <a:pt x="1979" y="430"/>
                </a:lnTo>
                <a:lnTo>
                  <a:pt x="1973" y="445"/>
                </a:lnTo>
                <a:lnTo>
                  <a:pt x="1970" y="461"/>
                </a:lnTo>
                <a:lnTo>
                  <a:pt x="1967" y="477"/>
                </a:lnTo>
                <a:lnTo>
                  <a:pt x="1964" y="493"/>
                </a:lnTo>
                <a:lnTo>
                  <a:pt x="1962" y="509"/>
                </a:lnTo>
                <a:lnTo>
                  <a:pt x="1962" y="525"/>
                </a:lnTo>
                <a:lnTo>
                  <a:pt x="1962" y="652"/>
                </a:lnTo>
                <a:lnTo>
                  <a:pt x="1924" y="670"/>
                </a:lnTo>
                <a:lnTo>
                  <a:pt x="1979" y="881"/>
                </a:lnTo>
                <a:lnTo>
                  <a:pt x="2007" y="876"/>
                </a:lnTo>
                <a:lnTo>
                  <a:pt x="2012" y="890"/>
                </a:lnTo>
                <a:lnTo>
                  <a:pt x="2017" y="900"/>
                </a:lnTo>
                <a:lnTo>
                  <a:pt x="2019" y="912"/>
                </a:lnTo>
                <a:lnTo>
                  <a:pt x="2019" y="929"/>
                </a:lnTo>
                <a:lnTo>
                  <a:pt x="2019" y="952"/>
                </a:lnTo>
                <a:lnTo>
                  <a:pt x="2019" y="959"/>
                </a:lnTo>
                <a:lnTo>
                  <a:pt x="2017" y="965"/>
                </a:lnTo>
                <a:lnTo>
                  <a:pt x="2015" y="972"/>
                </a:lnTo>
                <a:lnTo>
                  <a:pt x="2011" y="979"/>
                </a:lnTo>
                <a:lnTo>
                  <a:pt x="2007" y="986"/>
                </a:lnTo>
                <a:lnTo>
                  <a:pt x="2002" y="993"/>
                </a:lnTo>
                <a:lnTo>
                  <a:pt x="1995" y="1000"/>
                </a:lnTo>
                <a:lnTo>
                  <a:pt x="1988" y="1007"/>
                </a:lnTo>
                <a:lnTo>
                  <a:pt x="1973" y="1020"/>
                </a:lnTo>
                <a:lnTo>
                  <a:pt x="1955" y="1034"/>
                </a:lnTo>
                <a:lnTo>
                  <a:pt x="1935" y="1047"/>
                </a:lnTo>
                <a:lnTo>
                  <a:pt x="1912" y="1058"/>
                </a:lnTo>
                <a:lnTo>
                  <a:pt x="1889" y="1069"/>
                </a:lnTo>
                <a:lnTo>
                  <a:pt x="1864" y="1079"/>
                </a:lnTo>
                <a:lnTo>
                  <a:pt x="1839" y="1087"/>
                </a:lnTo>
                <a:lnTo>
                  <a:pt x="1812" y="1093"/>
                </a:lnTo>
                <a:lnTo>
                  <a:pt x="1787" y="1097"/>
                </a:lnTo>
                <a:lnTo>
                  <a:pt x="1762" y="1099"/>
                </a:lnTo>
                <a:lnTo>
                  <a:pt x="1749" y="1100"/>
                </a:lnTo>
                <a:lnTo>
                  <a:pt x="1737" y="1099"/>
                </a:lnTo>
                <a:lnTo>
                  <a:pt x="1725" y="1098"/>
                </a:lnTo>
                <a:lnTo>
                  <a:pt x="1713" y="1097"/>
                </a:lnTo>
                <a:lnTo>
                  <a:pt x="1673" y="1090"/>
                </a:lnTo>
                <a:lnTo>
                  <a:pt x="1624" y="1083"/>
                </a:lnTo>
                <a:lnTo>
                  <a:pt x="1568" y="1076"/>
                </a:lnTo>
                <a:lnTo>
                  <a:pt x="1508" y="1069"/>
                </a:lnTo>
                <a:lnTo>
                  <a:pt x="1449" y="1064"/>
                </a:lnTo>
                <a:lnTo>
                  <a:pt x="1394" y="1059"/>
                </a:lnTo>
                <a:lnTo>
                  <a:pt x="1345" y="1056"/>
                </a:lnTo>
                <a:lnTo>
                  <a:pt x="1306" y="1055"/>
                </a:lnTo>
                <a:lnTo>
                  <a:pt x="1305" y="1068"/>
                </a:lnTo>
                <a:close/>
              </a:path>
            </a:pathLst>
          </a:cu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4029845" y="2165569"/>
            <a:ext cx="56298" cy="332759"/>
          </a:xfrm>
          <a:custGeom>
            <a:avLst/>
            <a:gdLst/>
            <a:ahLst/>
            <a:cxnLst>
              <a:cxn ang="0">
                <a:pos x="73" y="1"/>
              </a:cxn>
              <a:cxn ang="0">
                <a:pos x="0" y="1667"/>
              </a:cxn>
              <a:cxn ang="0">
                <a:pos x="185" y="1983"/>
              </a:cxn>
              <a:cxn ang="0">
                <a:pos x="333" y="1759"/>
              </a:cxn>
              <a:cxn ang="0">
                <a:pos x="218" y="0"/>
              </a:cxn>
              <a:cxn ang="0">
                <a:pos x="73" y="1"/>
              </a:cxn>
            </a:cxnLst>
            <a:rect l="0" t="0" r="r" b="b"/>
            <a:pathLst>
              <a:path w="333" h="1983">
                <a:moveTo>
                  <a:pt x="73" y="1"/>
                </a:moveTo>
                <a:lnTo>
                  <a:pt x="0" y="1667"/>
                </a:lnTo>
                <a:lnTo>
                  <a:pt x="185" y="1983"/>
                </a:lnTo>
                <a:lnTo>
                  <a:pt x="333" y="1759"/>
                </a:lnTo>
                <a:lnTo>
                  <a:pt x="218" y="0"/>
                </a:lnTo>
                <a:lnTo>
                  <a:pt x="73" y="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Freeform 35"/>
          <p:cNvSpPr>
            <a:spLocks noEditPoints="1"/>
          </p:cNvSpPr>
          <p:nvPr/>
        </p:nvSpPr>
        <p:spPr bwMode="auto">
          <a:xfrm>
            <a:off x="3489755" y="3675342"/>
            <a:ext cx="654460" cy="1315956"/>
          </a:xfrm>
          <a:custGeom>
            <a:avLst/>
            <a:gdLst/>
            <a:ahLst/>
            <a:cxnLst>
              <a:cxn ang="0">
                <a:pos x="970" y="2314"/>
              </a:cxn>
              <a:cxn ang="0">
                <a:pos x="825" y="2381"/>
              </a:cxn>
              <a:cxn ang="0">
                <a:pos x="652" y="2431"/>
              </a:cxn>
              <a:cxn ang="0">
                <a:pos x="698" y="2670"/>
              </a:cxn>
              <a:cxn ang="0">
                <a:pos x="1096" y="2913"/>
              </a:cxn>
              <a:cxn ang="0">
                <a:pos x="1091" y="4316"/>
              </a:cxn>
              <a:cxn ang="0">
                <a:pos x="1054" y="5056"/>
              </a:cxn>
              <a:cxn ang="0">
                <a:pos x="991" y="5995"/>
              </a:cxn>
              <a:cxn ang="0">
                <a:pos x="979" y="6915"/>
              </a:cxn>
              <a:cxn ang="0">
                <a:pos x="1018" y="7356"/>
              </a:cxn>
              <a:cxn ang="0">
                <a:pos x="858" y="7730"/>
              </a:cxn>
              <a:cxn ang="0">
                <a:pos x="954" y="7813"/>
              </a:cxn>
              <a:cxn ang="0">
                <a:pos x="1345" y="7629"/>
              </a:cxn>
              <a:cxn ang="0">
                <a:pos x="1463" y="7334"/>
              </a:cxn>
              <a:cxn ang="0">
                <a:pos x="1502" y="6943"/>
              </a:cxn>
              <a:cxn ang="0">
                <a:pos x="1548" y="6479"/>
              </a:cxn>
              <a:cxn ang="0">
                <a:pos x="1582" y="6214"/>
              </a:cxn>
              <a:cxn ang="0">
                <a:pos x="1758" y="5421"/>
              </a:cxn>
              <a:cxn ang="0">
                <a:pos x="1989" y="4776"/>
              </a:cxn>
              <a:cxn ang="0">
                <a:pos x="2369" y="5093"/>
              </a:cxn>
              <a:cxn ang="0">
                <a:pos x="2589" y="5958"/>
              </a:cxn>
              <a:cxn ang="0">
                <a:pos x="2730" y="6331"/>
              </a:cxn>
              <a:cxn ang="0">
                <a:pos x="2762" y="6611"/>
              </a:cxn>
              <a:cxn ang="0">
                <a:pos x="2813" y="7138"/>
              </a:cxn>
              <a:cxn ang="0">
                <a:pos x="3019" y="7571"/>
              </a:cxn>
              <a:cxn ang="0">
                <a:pos x="3172" y="7698"/>
              </a:cxn>
              <a:cxn ang="0">
                <a:pos x="3443" y="7750"/>
              </a:cxn>
              <a:cxn ang="0">
                <a:pos x="3681" y="7650"/>
              </a:cxn>
              <a:cxn ang="0">
                <a:pos x="3550" y="7426"/>
              </a:cxn>
              <a:cxn ang="0">
                <a:pos x="3403" y="6901"/>
              </a:cxn>
              <a:cxn ang="0">
                <a:pos x="3296" y="5984"/>
              </a:cxn>
              <a:cxn ang="0">
                <a:pos x="3104" y="4801"/>
              </a:cxn>
              <a:cxn ang="0">
                <a:pos x="3152" y="3407"/>
              </a:cxn>
              <a:cxn ang="0">
                <a:pos x="3328" y="3385"/>
              </a:cxn>
              <a:cxn ang="0">
                <a:pos x="3526" y="3164"/>
              </a:cxn>
              <a:cxn ang="0">
                <a:pos x="3830" y="2231"/>
              </a:cxn>
              <a:cxn ang="0">
                <a:pos x="3082" y="1227"/>
              </a:cxn>
              <a:cxn ang="0">
                <a:pos x="2752" y="1019"/>
              </a:cxn>
              <a:cxn ang="0">
                <a:pos x="2391" y="1007"/>
              </a:cxn>
              <a:cxn ang="0">
                <a:pos x="2211" y="851"/>
              </a:cxn>
              <a:cxn ang="0">
                <a:pos x="2301" y="604"/>
              </a:cxn>
              <a:cxn ang="0">
                <a:pos x="2267" y="254"/>
              </a:cxn>
              <a:cxn ang="0">
                <a:pos x="2086" y="43"/>
              </a:cxn>
              <a:cxn ang="0">
                <a:pos x="1824" y="22"/>
              </a:cxn>
              <a:cxn ang="0">
                <a:pos x="1636" y="179"/>
              </a:cxn>
              <a:cxn ang="0">
                <a:pos x="1640" y="698"/>
              </a:cxn>
              <a:cxn ang="0">
                <a:pos x="1675" y="947"/>
              </a:cxn>
              <a:cxn ang="0">
                <a:pos x="1461" y="1003"/>
              </a:cxn>
              <a:cxn ang="0">
                <a:pos x="1136" y="1074"/>
              </a:cxn>
              <a:cxn ang="0">
                <a:pos x="608" y="1575"/>
              </a:cxn>
              <a:cxn ang="0">
                <a:pos x="70" y="2274"/>
              </a:cxn>
              <a:cxn ang="0">
                <a:pos x="58" y="2751"/>
              </a:cxn>
              <a:cxn ang="0">
                <a:pos x="549" y="3376"/>
              </a:cxn>
              <a:cxn ang="0">
                <a:pos x="707" y="3425"/>
              </a:cxn>
              <a:cxn ang="0">
                <a:pos x="938" y="3372"/>
              </a:cxn>
              <a:cxn ang="0">
                <a:pos x="1073" y="4130"/>
              </a:cxn>
              <a:cxn ang="0">
                <a:pos x="2970" y="2829"/>
              </a:cxn>
              <a:cxn ang="0">
                <a:pos x="3051" y="2310"/>
              </a:cxn>
              <a:cxn ang="0">
                <a:pos x="3292" y="2426"/>
              </a:cxn>
              <a:cxn ang="0">
                <a:pos x="3250" y="2656"/>
              </a:cxn>
            </a:cxnLst>
            <a:rect l="0" t="0" r="r" b="b"/>
            <a:pathLst>
              <a:path w="3903" h="7854">
                <a:moveTo>
                  <a:pt x="1058" y="2210"/>
                </a:moveTo>
                <a:lnTo>
                  <a:pt x="1054" y="2213"/>
                </a:lnTo>
                <a:lnTo>
                  <a:pt x="1048" y="2218"/>
                </a:lnTo>
                <a:lnTo>
                  <a:pt x="1042" y="2225"/>
                </a:lnTo>
                <a:lnTo>
                  <a:pt x="1037" y="2233"/>
                </a:lnTo>
                <a:lnTo>
                  <a:pt x="1024" y="2254"/>
                </a:lnTo>
                <a:lnTo>
                  <a:pt x="1013" y="2274"/>
                </a:lnTo>
                <a:lnTo>
                  <a:pt x="1006" y="2285"/>
                </a:lnTo>
                <a:lnTo>
                  <a:pt x="999" y="2294"/>
                </a:lnTo>
                <a:lnTo>
                  <a:pt x="992" y="2302"/>
                </a:lnTo>
                <a:lnTo>
                  <a:pt x="985" y="2309"/>
                </a:lnTo>
                <a:lnTo>
                  <a:pt x="982" y="2311"/>
                </a:lnTo>
                <a:lnTo>
                  <a:pt x="978" y="2312"/>
                </a:lnTo>
                <a:lnTo>
                  <a:pt x="974" y="2313"/>
                </a:lnTo>
                <a:lnTo>
                  <a:pt x="970" y="2314"/>
                </a:lnTo>
                <a:lnTo>
                  <a:pt x="967" y="2314"/>
                </a:lnTo>
                <a:lnTo>
                  <a:pt x="962" y="2313"/>
                </a:lnTo>
                <a:lnTo>
                  <a:pt x="959" y="2311"/>
                </a:lnTo>
                <a:lnTo>
                  <a:pt x="954" y="2309"/>
                </a:lnTo>
                <a:lnTo>
                  <a:pt x="942" y="2323"/>
                </a:lnTo>
                <a:lnTo>
                  <a:pt x="930" y="2335"/>
                </a:lnTo>
                <a:lnTo>
                  <a:pt x="919" y="2344"/>
                </a:lnTo>
                <a:lnTo>
                  <a:pt x="909" y="2351"/>
                </a:lnTo>
                <a:lnTo>
                  <a:pt x="899" y="2355"/>
                </a:lnTo>
                <a:lnTo>
                  <a:pt x="890" y="2359"/>
                </a:lnTo>
                <a:lnTo>
                  <a:pt x="881" y="2361"/>
                </a:lnTo>
                <a:lnTo>
                  <a:pt x="873" y="2363"/>
                </a:lnTo>
                <a:lnTo>
                  <a:pt x="855" y="2368"/>
                </a:lnTo>
                <a:lnTo>
                  <a:pt x="835" y="2375"/>
                </a:lnTo>
                <a:lnTo>
                  <a:pt x="825" y="2381"/>
                </a:lnTo>
                <a:lnTo>
                  <a:pt x="814" y="2387"/>
                </a:lnTo>
                <a:lnTo>
                  <a:pt x="802" y="2398"/>
                </a:lnTo>
                <a:lnTo>
                  <a:pt x="788" y="2410"/>
                </a:lnTo>
                <a:lnTo>
                  <a:pt x="752" y="2407"/>
                </a:lnTo>
                <a:lnTo>
                  <a:pt x="722" y="2406"/>
                </a:lnTo>
                <a:lnTo>
                  <a:pt x="710" y="2406"/>
                </a:lnTo>
                <a:lnTo>
                  <a:pt x="698" y="2407"/>
                </a:lnTo>
                <a:lnTo>
                  <a:pt x="689" y="2408"/>
                </a:lnTo>
                <a:lnTo>
                  <a:pt x="680" y="2410"/>
                </a:lnTo>
                <a:lnTo>
                  <a:pt x="673" y="2413"/>
                </a:lnTo>
                <a:lnTo>
                  <a:pt x="666" y="2415"/>
                </a:lnTo>
                <a:lnTo>
                  <a:pt x="662" y="2418"/>
                </a:lnTo>
                <a:lnTo>
                  <a:pt x="657" y="2423"/>
                </a:lnTo>
                <a:lnTo>
                  <a:pt x="655" y="2426"/>
                </a:lnTo>
                <a:lnTo>
                  <a:pt x="652" y="2431"/>
                </a:lnTo>
                <a:lnTo>
                  <a:pt x="651" y="2435"/>
                </a:lnTo>
                <a:lnTo>
                  <a:pt x="650" y="2441"/>
                </a:lnTo>
                <a:lnTo>
                  <a:pt x="651" y="2453"/>
                </a:lnTo>
                <a:lnTo>
                  <a:pt x="654" y="2465"/>
                </a:lnTo>
                <a:lnTo>
                  <a:pt x="658" y="2478"/>
                </a:lnTo>
                <a:lnTo>
                  <a:pt x="664" y="2491"/>
                </a:lnTo>
                <a:lnTo>
                  <a:pt x="678" y="2520"/>
                </a:lnTo>
                <a:lnTo>
                  <a:pt x="688" y="2547"/>
                </a:lnTo>
                <a:lnTo>
                  <a:pt x="691" y="2562"/>
                </a:lnTo>
                <a:lnTo>
                  <a:pt x="694" y="2575"/>
                </a:lnTo>
                <a:lnTo>
                  <a:pt x="695" y="2589"/>
                </a:lnTo>
                <a:lnTo>
                  <a:pt x="696" y="2602"/>
                </a:lnTo>
                <a:lnTo>
                  <a:pt x="696" y="2629"/>
                </a:lnTo>
                <a:lnTo>
                  <a:pt x="697" y="2656"/>
                </a:lnTo>
                <a:lnTo>
                  <a:pt x="698" y="2670"/>
                </a:lnTo>
                <a:lnTo>
                  <a:pt x="702" y="2685"/>
                </a:lnTo>
                <a:lnTo>
                  <a:pt x="705" y="2699"/>
                </a:lnTo>
                <a:lnTo>
                  <a:pt x="711" y="2715"/>
                </a:lnTo>
                <a:lnTo>
                  <a:pt x="718" y="2731"/>
                </a:lnTo>
                <a:lnTo>
                  <a:pt x="728" y="2749"/>
                </a:lnTo>
                <a:lnTo>
                  <a:pt x="740" y="2767"/>
                </a:lnTo>
                <a:lnTo>
                  <a:pt x="755" y="2785"/>
                </a:lnTo>
                <a:lnTo>
                  <a:pt x="1094" y="3121"/>
                </a:lnTo>
                <a:lnTo>
                  <a:pt x="1096" y="3114"/>
                </a:lnTo>
                <a:lnTo>
                  <a:pt x="1096" y="3096"/>
                </a:lnTo>
                <a:lnTo>
                  <a:pt x="1097" y="3078"/>
                </a:lnTo>
                <a:lnTo>
                  <a:pt x="1098" y="3070"/>
                </a:lnTo>
                <a:lnTo>
                  <a:pt x="1098" y="3018"/>
                </a:lnTo>
                <a:lnTo>
                  <a:pt x="1098" y="2966"/>
                </a:lnTo>
                <a:lnTo>
                  <a:pt x="1096" y="2913"/>
                </a:lnTo>
                <a:lnTo>
                  <a:pt x="1095" y="2860"/>
                </a:lnTo>
                <a:lnTo>
                  <a:pt x="1091" y="2805"/>
                </a:lnTo>
                <a:lnTo>
                  <a:pt x="1089" y="2750"/>
                </a:lnTo>
                <a:lnTo>
                  <a:pt x="1086" y="2695"/>
                </a:lnTo>
                <a:lnTo>
                  <a:pt x="1082" y="2640"/>
                </a:lnTo>
                <a:lnTo>
                  <a:pt x="1079" y="2585"/>
                </a:lnTo>
                <a:lnTo>
                  <a:pt x="1075" y="2530"/>
                </a:lnTo>
                <a:lnTo>
                  <a:pt x="1072" y="2475"/>
                </a:lnTo>
                <a:lnTo>
                  <a:pt x="1069" y="2422"/>
                </a:lnTo>
                <a:lnTo>
                  <a:pt x="1065" y="2368"/>
                </a:lnTo>
                <a:lnTo>
                  <a:pt x="1063" y="2314"/>
                </a:lnTo>
                <a:lnTo>
                  <a:pt x="1061" y="2262"/>
                </a:lnTo>
                <a:lnTo>
                  <a:pt x="1058" y="2210"/>
                </a:lnTo>
                <a:close/>
                <a:moveTo>
                  <a:pt x="1099" y="4258"/>
                </a:moveTo>
                <a:lnTo>
                  <a:pt x="1091" y="4316"/>
                </a:lnTo>
                <a:lnTo>
                  <a:pt x="1085" y="4369"/>
                </a:lnTo>
                <a:lnTo>
                  <a:pt x="1079" y="4421"/>
                </a:lnTo>
                <a:lnTo>
                  <a:pt x="1075" y="4470"/>
                </a:lnTo>
                <a:lnTo>
                  <a:pt x="1072" y="4518"/>
                </a:lnTo>
                <a:lnTo>
                  <a:pt x="1071" y="4565"/>
                </a:lnTo>
                <a:lnTo>
                  <a:pt x="1070" y="4613"/>
                </a:lnTo>
                <a:lnTo>
                  <a:pt x="1070" y="4662"/>
                </a:lnTo>
                <a:lnTo>
                  <a:pt x="1070" y="4711"/>
                </a:lnTo>
                <a:lnTo>
                  <a:pt x="1067" y="4760"/>
                </a:lnTo>
                <a:lnTo>
                  <a:pt x="1064" y="4809"/>
                </a:lnTo>
                <a:lnTo>
                  <a:pt x="1061" y="4859"/>
                </a:lnTo>
                <a:lnTo>
                  <a:pt x="1057" y="4909"/>
                </a:lnTo>
                <a:lnTo>
                  <a:pt x="1055" y="4958"/>
                </a:lnTo>
                <a:lnTo>
                  <a:pt x="1053" y="5007"/>
                </a:lnTo>
                <a:lnTo>
                  <a:pt x="1054" y="5056"/>
                </a:lnTo>
                <a:lnTo>
                  <a:pt x="1055" y="5094"/>
                </a:lnTo>
                <a:lnTo>
                  <a:pt x="1055" y="5136"/>
                </a:lnTo>
                <a:lnTo>
                  <a:pt x="1054" y="5183"/>
                </a:lnTo>
                <a:lnTo>
                  <a:pt x="1053" y="5232"/>
                </a:lnTo>
                <a:lnTo>
                  <a:pt x="1049" y="5337"/>
                </a:lnTo>
                <a:lnTo>
                  <a:pt x="1043" y="5448"/>
                </a:lnTo>
                <a:lnTo>
                  <a:pt x="1037" y="5560"/>
                </a:lnTo>
                <a:lnTo>
                  <a:pt x="1027" y="5667"/>
                </a:lnTo>
                <a:lnTo>
                  <a:pt x="1023" y="5716"/>
                </a:lnTo>
                <a:lnTo>
                  <a:pt x="1018" y="5763"/>
                </a:lnTo>
                <a:lnTo>
                  <a:pt x="1013" y="5806"/>
                </a:lnTo>
                <a:lnTo>
                  <a:pt x="1008" y="5845"/>
                </a:lnTo>
                <a:lnTo>
                  <a:pt x="1001" y="5895"/>
                </a:lnTo>
                <a:lnTo>
                  <a:pt x="995" y="5945"/>
                </a:lnTo>
                <a:lnTo>
                  <a:pt x="991" y="5995"/>
                </a:lnTo>
                <a:lnTo>
                  <a:pt x="987" y="6045"/>
                </a:lnTo>
                <a:lnTo>
                  <a:pt x="985" y="6094"/>
                </a:lnTo>
                <a:lnTo>
                  <a:pt x="983" y="6143"/>
                </a:lnTo>
                <a:lnTo>
                  <a:pt x="982" y="6192"/>
                </a:lnTo>
                <a:lnTo>
                  <a:pt x="982" y="6240"/>
                </a:lnTo>
                <a:lnTo>
                  <a:pt x="981" y="6337"/>
                </a:lnTo>
                <a:lnTo>
                  <a:pt x="982" y="6433"/>
                </a:lnTo>
                <a:lnTo>
                  <a:pt x="982" y="6527"/>
                </a:lnTo>
                <a:lnTo>
                  <a:pt x="979" y="6621"/>
                </a:lnTo>
                <a:lnTo>
                  <a:pt x="979" y="6663"/>
                </a:lnTo>
                <a:lnTo>
                  <a:pt x="978" y="6711"/>
                </a:lnTo>
                <a:lnTo>
                  <a:pt x="977" y="6761"/>
                </a:lnTo>
                <a:lnTo>
                  <a:pt x="977" y="6814"/>
                </a:lnTo>
                <a:lnTo>
                  <a:pt x="977" y="6865"/>
                </a:lnTo>
                <a:lnTo>
                  <a:pt x="979" y="6915"/>
                </a:lnTo>
                <a:lnTo>
                  <a:pt x="982" y="6938"/>
                </a:lnTo>
                <a:lnTo>
                  <a:pt x="984" y="6958"/>
                </a:lnTo>
                <a:lnTo>
                  <a:pt x="986" y="6978"/>
                </a:lnTo>
                <a:lnTo>
                  <a:pt x="990" y="6995"/>
                </a:lnTo>
                <a:lnTo>
                  <a:pt x="995" y="7023"/>
                </a:lnTo>
                <a:lnTo>
                  <a:pt x="1003" y="7062"/>
                </a:lnTo>
                <a:lnTo>
                  <a:pt x="1011" y="7111"/>
                </a:lnTo>
                <a:lnTo>
                  <a:pt x="1019" y="7163"/>
                </a:lnTo>
                <a:lnTo>
                  <a:pt x="1026" y="7215"/>
                </a:lnTo>
                <a:lnTo>
                  <a:pt x="1032" y="7264"/>
                </a:lnTo>
                <a:lnTo>
                  <a:pt x="1033" y="7286"/>
                </a:lnTo>
                <a:lnTo>
                  <a:pt x="1034" y="7306"/>
                </a:lnTo>
                <a:lnTo>
                  <a:pt x="1034" y="7322"/>
                </a:lnTo>
                <a:lnTo>
                  <a:pt x="1033" y="7335"/>
                </a:lnTo>
                <a:lnTo>
                  <a:pt x="1018" y="7356"/>
                </a:lnTo>
                <a:lnTo>
                  <a:pt x="985" y="7400"/>
                </a:lnTo>
                <a:lnTo>
                  <a:pt x="951" y="7447"/>
                </a:lnTo>
                <a:lnTo>
                  <a:pt x="930" y="7476"/>
                </a:lnTo>
                <a:lnTo>
                  <a:pt x="925" y="7487"/>
                </a:lnTo>
                <a:lnTo>
                  <a:pt x="917" y="7509"/>
                </a:lnTo>
                <a:lnTo>
                  <a:pt x="905" y="7538"/>
                </a:lnTo>
                <a:lnTo>
                  <a:pt x="894" y="7570"/>
                </a:lnTo>
                <a:lnTo>
                  <a:pt x="882" y="7603"/>
                </a:lnTo>
                <a:lnTo>
                  <a:pt x="872" y="7631"/>
                </a:lnTo>
                <a:lnTo>
                  <a:pt x="865" y="7653"/>
                </a:lnTo>
                <a:lnTo>
                  <a:pt x="862" y="7664"/>
                </a:lnTo>
                <a:lnTo>
                  <a:pt x="860" y="7674"/>
                </a:lnTo>
                <a:lnTo>
                  <a:pt x="857" y="7699"/>
                </a:lnTo>
                <a:lnTo>
                  <a:pt x="857" y="7720"/>
                </a:lnTo>
                <a:lnTo>
                  <a:pt x="858" y="7730"/>
                </a:lnTo>
                <a:lnTo>
                  <a:pt x="859" y="7738"/>
                </a:lnTo>
                <a:lnTo>
                  <a:pt x="860" y="7746"/>
                </a:lnTo>
                <a:lnTo>
                  <a:pt x="863" y="7752"/>
                </a:lnTo>
                <a:lnTo>
                  <a:pt x="865" y="7759"/>
                </a:lnTo>
                <a:lnTo>
                  <a:pt x="867" y="7765"/>
                </a:lnTo>
                <a:lnTo>
                  <a:pt x="871" y="7770"/>
                </a:lnTo>
                <a:lnTo>
                  <a:pt x="874" y="7774"/>
                </a:lnTo>
                <a:lnTo>
                  <a:pt x="882" y="7782"/>
                </a:lnTo>
                <a:lnTo>
                  <a:pt x="891" y="7788"/>
                </a:lnTo>
                <a:lnTo>
                  <a:pt x="902" y="7794"/>
                </a:lnTo>
                <a:lnTo>
                  <a:pt x="912" y="7797"/>
                </a:lnTo>
                <a:lnTo>
                  <a:pt x="922" y="7802"/>
                </a:lnTo>
                <a:lnTo>
                  <a:pt x="933" y="7805"/>
                </a:lnTo>
                <a:lnTo>
                  <a:pt x="944" y="7808"/>
                </a:lnTo>
                <a:lnTo>
                  <a:pt x="954" y="7813"/>
                </a:lnTo>
                <a:lnTo>
                  <a:pt x="965" y="7819"/>
                </a:lnTo>
                <a:lnTo>
                  <a:pt x="974" y="7826"/>
                </a:lnTo>
                <a:lnTo>
                  <a:pt x="1177" y="7854"/>
                </a:lnTo>
                <a:lnTo>
                  <a:pt x="1230" y="7834"/>
                </a:lnTo>
                <a:lnTo>
                  <a:pt x="1266" y="7820"/>
                </a:lnTo>
                <a:lnTo>
                  <a:pt x="1281" y="7814"/>
                </a:lnTo>
                <a:lnTo>
                  <a:pt x="1293" y="7808"/>
                </a:lnTo>
                <a:lnTo>
                  <a:pt x="1302" y="7803"/>
                </a:lnTo>
                <a:lnTo>
                  <a:pt x="1310" y="7796"/>
                </a:lnTo>
                <a:lnTo>
                  <a:pt x="1316" y="7788"/>
                </a:lnTo>
                <a:lnTo>
                  <a:pt x="1320" y="7778"/>
                </a:lnTo>
                <a:lnTo>
                  <a:pt x="1325" y="7764"/>
                </a:lnTo>
                <a:lnTo>
                  <a:pt x="1328" y="7746"/>
                </a:lnTo>
                <a:lnTo>
                  <a:pt x="1335" y="7699"/>
                </a:lnTo>
                <a:lnTo>
                  <a:pt x="1345" y="7629"/>
                </a:lnTo>
                <a:lnTo>
                  <a:pt x="1348" y="7618"/>
                </a:lnTo>
                <a:lnTo>
                  <a:pt x="1351" y="7608"/>
                </a:lnTo>
                <a:lnTo>
                  <a:pt x="1356" y="7598"/>
                </a:lnTo>
                <a:lnTo>
                  <a:pt x="1361" y="7589"/>
                </a:lnTo>
                <a:lnTo>
                  <a:pt x="1375" y="7573"/>
                </a:lnTo>
                <a:lnTo>
                  <a:pt x="1390" y="7557"/>
                </a:lnTo>
                <a:lnTo>
                  <a:pt x="1404" y="7542"/>
                </a:lnTo>
                <a:lnTo>
                  <a:pt x="1416" y="7525"/>
                </a:lnTo>
                <a:lnTo>
                  <a:pt x="1422" y="7516"/>
                </a:lnTo>
                <a:lnTo>
                  <a:pt x="1425" y="7507"/>
                </a:lnTo>
                <a:lnTo>
                  <a:pt x="1429" y="7496"/>
                </a:lnTo>
                <a:lnTo>
                  <a:pt x="1430" y="7485"/>
                </a:lnTo>
                <a:lnTo>
                  <a:pt x="1433" y="7372"/>
                </a:lnTo>
                <a:lnTo>
                  <a:pt x="1449" y="7354"/>
                </a:lnTo>
                <a:lnTo>
                  <a:pt x="1463" y="7334"/>
                </a:lnTo>
                <a:lnTo>
                  <a:pt x="1477" y="7312"/>
                </a:lnTo>
                <a:lnTo>
                  <a:pt x="1489" y="7288"/>
                </a:lnTo>
                <a:lnTo>
                  <a:pt x="1501" y="7263"/>
                </a:lnTo>
                <a:lnTo>
                  <a:pt x="1510" y="7236"/>
                </a:lnTo>
                <a:lnTo>
                  <a:pt x="1514" y="7222"/>
                </a:lnTo>
                <a:lnTo>
                  <a:pt x="1518" y="7207"/>
                </a:lnTo>
                <a:lnTo>
                  <a:pt x="1521" y="7192"/>
                </a:lnTo>
                <a:lnTo>
                  <a:pt x="1524" y="7176"/>
                </a:lnTo>
                <a:lnTo>
                  <a:pt x="1534" y="7106"/>
                </a:lnTo>
                <a:lnTo>
                  <a:pt x="1535" y="7087"/>
                </a:lnTo>
                <a:lnTo>
                  <a:pt x="1534" y="7068"/>
                </a:lnTo>
                <a:lnTo>
                  <a:pt x="1532" y="7048"/>
                </a:lnTo>
                <a:lnTo>
                  <a:pt x="1527" y="7028"/>
                </a:lnTo>
                <a:lnTo>
                  <a:pt x="1516" y="6986"/>
                </a:lnTo>
                <a:lnTo>
                  <a:pt x="1502" y="6943"/>
                </a:lnTo>
                <a:lnTo>
                  <a:pt x="1495" y="6922"/>
                </a:lnTo>
                <a:lnTo>
                  <a:pt x="1489" y="6900"/>
                </a:lnTo>
                <a:lnTo>
                  <a:pt x="1484" y="6879"/>
                </a:lnTo>
                <a:lnTo>
                  <a:pt x="1479" y="6859"/>
                </a:lnTo>
                <a:lnTo>
                  <a:pt x="1477" y="6839"/>
                </a:lnTo>
                <a:lnTo>
                  <a:pt x="1476" y="6821"/>
                </a:lnTo>
                <a:lnTo>
                  <a:pt x="1477" y="6812"/>
                </a:lnTo>
                <a:lnTo>
                  <a:pt x="1478" y="6804"/>
                </a:lnTo>
                <a:lnTo>
                  <a:pt x="1479" y="6795"/>
                </a:lnTo>
                <a:lnTo>
                  <a:pt x="1481" y="6787"/>
                </a:lnTo>
                <a:lnTo>
                  <a:pt x="1544" y="6525"/>
                </a:lnTo>
                <a:lnTo>
                  <a:pt x="1548" y="6504"/>
                </a:lnTo>
                <a:lnTo>
                  <a:pt x="1548" y="6495"/>
                </a:lnTo>
                <a:lnTo>
                  <a:pt x="1549" y="6486"/>
                </a:lnTo>
                <a:lnTo>
                  <a:pt x="1548" y="6479"/>
                </a:lnTo>
                <a:lnTo>
                  <a:pt x="1547" y="6472"/>
                </a:lnTo>
                <a:lnTo>
                  <a:pt x="1543" y="6462"/>
                </a:lnTo>
                <a:lnTo>
                  <a:pt x="1539" y="6454"/>
                </a:lnTo>
                <a:lnTo>
                  <a:pt x="1534" y="6446"/>
                </a:lnTo>
                <a:lnTo>
                  <a:pt x="1530" y="6438"/>
                </a:lnTo>
                <a:lnTo>
                  <a:pt x="1529" y="6435"/>
                </a:lnTo>
                <a:lnTo>
                  <a:pt x="1528" y="6430"/>
                </a:lnTo>
                <a:lnTo>
                  <a:pt x="1528" y="6424"/>
                </a:lnTo>
                <a:lnTo>
                  <a:pt x="1528" y="6419"/>
                </a:lnTo>
                <a:lnTo>
                  <a:pt x="1532" y="6398"/>
                </a:lnTo>
                <a:lnTo>
                  <a:pt x="1539" y="6358"/>
                </a:lnTo>
                <a:lnTo>
                  <a:pt x="1547" y="6320"/>
                </a:lnTo>
                <a:lnTo>
                  <a:pt x="1557" y="6284"/>
                </a:lnTo>
                <a:lnTo>
                  <a:pt x="1569" y="6247"/>
                </a:lnTo>
                <a:lnTo>
                  <a:pt x="1582" y="6214"/>
                </a:lnTo>
                <a:lnTo>
                  <a:pt x="1596" y="6181"/>
                </a:lnTo>
                <a:lnTo>
                  <a:pt x="1609" y="6149"/>
                </a:lnTo>
                <a:lnTo>
                  <a:pt x="1623" y="6118"/>
                </a:lnTo>
                <a:lnTo>
                  <a:pt x="1651" y="6060"/>
                </a:lnTo>
                <a:lnTo>
                  <a:pt x="1675" y="6005"/>
                </a:lnTo>
                <a:lnTo>
                  <a:pt x="1686" y="5979"/>
                </a:lnTo>
                <a:lnTo>
                  <a:pt x="1694" y="5952"/>
                </a:lnTo>
                <a:lnTo>
                  <a:pt x="1701" y="5928"/>
                </a:lnTo>
                <a:lnTo>
                  <a:pt x="1705" y="5903"/>
                </a:lnTo>
                <a:lnTo>
                  <a:pt x="1713" y="5845"/>
                </a:lnTo>
                <a:lnTo>
                  <a:pt x="1721" y="5768"/>
                </a:lnTo>
                <a:lnTo>
                  <a:pt x="1729" y="5680"/>
                </a:lnTo>
                <a:lnTo>
                  <a:pt x="1739" y="5589"/>
                </a:lnTo>
                <a:lnTo>
                  <a:pt x="1749" y="5500"/>
                </a:lnTo>
                <a:lnTo>
                  <a:pt x="1758" y="5421"/>
                </a:lnTo>
                <a:lnTo>
                  <a:pt x="1764" y="5388"/>
                </a:lnTo>
                <a:lnTo>
                  <a:pt x="1768" y="5359"/>
                </a:lnTo>
                <a:lnTo>
                  <a:pt x="1774" y="5337"/>
                </a:lnTo>
                <a:lnTo>
                  <a:pt x="1779" y="5321"/>
                </a:lnTo>
                <a:lnTo>
                  <a:pt x="1799" y="5273"/>
                </a:lnTo>
                <a:lnTo>
                  <a:pt x="1820" y="5224"/>
                </a:lnTo>
                <a:lnTo>
                  <a:pt x="1839" y="5175"/>
                </a:lnTo>
                <a:lnTo>
                  <a:pt x="1859" y="5126"/>
                </a:lnTo>
                <a:lnTo>
                  <a:pt x="1878" y="5077"/>
                </a:lnTo>
                <a:lnTo>
                  <a:pt x="1898" y="5027"/>
                </a:lnTo>
                <a:lnTo>
                  <a:pt x="1916" y="4977"/>
                </a:lnTo>
                <a:lnTo>
                  <a:pt x="1934" y="4927"/>
                </a:lnTo>
                <a:lnTo>
                  <a:pt x="1952" y="4877"/>
                </a:lnTo>
                <a:lnTo>
                  <a:pt x="1971" y="4826"/>
                </a:lnTo>
                <a:lnTo>
                  <a:pt x="1989" y="4776"/>
                </a:lnTo>
                <a:lnTo>
                  <a:pt x="2006" y="4726"/>
                </a:lnTo>
                <a:lnTo>
                  <a:pt x="2024" y="4674"/>
                </a:lnTo>
                <a:lnTo>
                  <a:pt x="2042" y="4623"/>
                </a:lnTo>
                <a:lnTo>
                  <a:pt x="2060" y="4572"/>
                </a:lnTo>
                <a:lnTo>
                  <a:pt x="2077" y="4520"/>
                </a:lnTo>
                <a:lnTo>
                  <a:pt x="2263" y="4809"/>
                </a:lnTo>
                <a:lnTo>
                  <a:pt x="2269" y="4816"/>
                </a:lnTo>
                <a:lnTo>
                  <a:pt x="2275" y="4825"/>
                </a:lnTo>
                <a:lnTo>
                  <a:pt x="2282" y="4838"/>
                </a:lnTo>
                <a:lnTo>
                  <a:pt x="2289" y="4853"/>
                </a:lnTo>
                <a:lnTo>
                  <a:pt x="2303" y="4888"/>
                </a:lnTo>
                <a:lnTo>
                  <a:pt x="2318" y="4931"/>
                </a:lnTo>
                <a:lnTo>
                  <a:pt x="2335" y="4980"/>
                </a:lnTo>
                <a:lnTo>
                  <a:pt x="2351" y="5035"/>
                </a:lnTo>
                <a:lnTo>
                  <a:pt x="2369" y="5093"/>
                </a:lnTo>
                <a:lnTo>
                  <a:pt x="2386" y="5152"/>
                </a:lnTo>
                <a:lnTo>
                  <a:pt x="2419" y="5276"/>
                </a:lnTo>
                <a:lnTo>
                  <a:pt x="2447" y="5392"/>
                </a:lnTo>
                <a:lnTo>
                  <a:pt x="2460" y="5445"/>
                </a:lnTo>
                <a:lnTo>
                  <a:pt x="2470" y="5492"/>
                </a:lnTo>
                <a:lnTo>
                  <a:pt x="2479" y="5533"/>
                </a:lnTo>
                <a:lnTo>
                  <a:pt x="2485" y="5565"/>
                </a:lnTo>
                <a:lnTo>
                  <a:pt x="2496" y="5622"/>
                </a:lnTo>
                <a:lnTo>
                  <a:pt x="2506" y="5675"/>
                </a:lnTo>
                <a:lnTo>
                  <a:pt x="2517" y="5724"/>
                </a:lnTo>
                <a:lnTo>
                  <a:pt x="2530" y="5772"/>
                </a:lnTo>
                <a:lnTo>
                  <a:pt x="2542" y="5817"/>
                </a:lnTo>
                <a:lnTo>
                  <a:pt x="2557" y="5863"/>
                </a:lnTo>
                <a:lnTo>
                  <a:pt x="2572" y="5910"/>
                </a:lnTo>
                <a:lnTo>
                  <a:pt x="2589" y="5958"/>
                </a:lnTo>
                <a:lnTo>
                  <a:pt x="2601" y="5990"/>
                </a:lnTo>
                <a:lnTo>
                  <a:pt x="2609" y="6020"/>
                </a:lnTo>
                <a:lnTo>
                  <a:pt x="2616" y="6046"/>
                </a:lnTo>
                <a:lnTo>
                  <a:pt x="2620" y="6070"/>
                </a:lnTo>
                <a:lnTo>
                  <a:pt x="2628" y="6113"/>
                </a:lnTo>
                <a:lnTo>
                  <a:pt x="2635" y="6151"/>
                </a:lnTo>
                <a:lnTo>
                  <a:pt x="2640" y="6169"/>
                </a:lnTo>
                <a:lnTo>
                  <a:pt x="2645" y="6187"/>
                </a:lnTo>
                <a:lnTo>
                  <a:pt x="2652" y="6204"/>
                </a:lnTo>
                <a:lnTo>
                  <a:pt x="2661" y="6222"/>
                </a:lnTo>
                <a:lnTo>
                  <a:pt x="2673" y="6241"/>
                </a:lnTo>
                <a:lnTo>
                  <a:pt x="2686" y="6262"/>
                </a:lnTo>
                <a:lnTo>
                  <a:pt x="2705" y="6283"/>
                </a:lnTo>
                <a:lnTo>
                  <a:pt x="2725" y="6307"/>
                </a:lnTo>
                <a:lnTo>
                  <a:pt x="2730" y="6331"/>
                </a:lnTo>
                <a:lnTo>
                  <a:pt x="2733" y="6355"/>
                </a:lnTo>
                <a:lnTo>
                  <a:pt x="2737" y="6379"/>
                </a:lnTo>
                <a:lnTo>
                  <a:pt x="2741" y="6403"/>
                </a:lnTo>
                <a:lnTo>
                  <a:pt x="2746" y="6425"/>
                </a:lnTo>
                <a:lnTo>
                  <a:pt x="2750" y="6448"/>
                </a:lnTo>
                <a:lnTo>
                  <a:pt x="2756" y="6471"/>
                </a:lnTo>
                <a:lnTo>
                  <a:pt x="2764" y="6493"/>
                </a:lnTo>
                <a:lnTo>
                  <a:pt x="2766" y="6502"/>
                </a:lnTo>
                <a:lnTo>
                  <a:pt x="2768" y="6511"/>
                </a:lnTo>
                <a:lnTo>
                  <a:pt x="2769" y="6520"/>
                </a:lnTo>
                <a:lnTo>
                  <a:pt x="2769" y="6528"/>
                </a:lnTo>
                <a:lnTo>
                  <a:pt x="2768" y="6548"/>
                </a:lnTo>
                <a:lnTo>
                  <a:pt x="2765" y="6567"/>
                </a:lnTo>
                <a:lnTo>
                  <a:pt x="2763" y="6588"/>
                </a:lnTo>
                <a:lnTo>
                  <a:pt x="2762" y="6611"/>
                </a:lnTo>
                <a:lnTo>
                  <a:pt x="2761" y="6623"/>
                </a:lnTo>
                <a:lnTo>
                  <a:pt x="2762" y="6636"/>
                </a:lnTo>
                <a:lnTo>
                  <a:pt x="2763" y="6651"/>
                </a:lnTo>
                <a:lnTo>
                  <a:pt x="2765" y="6664"/>
                </a:lnTo>
                <a:lnTo>
                  <a:pt x="2770" y="6693"/>
                </a:lnTo>
                <a:lnTo>
                  <a:pt x="2773" y="6720"/>
                </a:lnTo>
                <a:lnTo>
                  <a:pt x="2776" y="6745"/>
                </a:lnTo>
                <a:lnTo>
                  <a:pt x="2778" y="6771"/>
                </a:lnTo>
                <a:lnTo>
                  <a:pt x="2781" y="6817"/>
                </a:lnTo>
                <a:lnTo>
                  <a:pt x="2782" y="6862"/>
                </a:lnTo>
                <a:lnTo>
                  <a:pt x="2785" y="6905"/>
                </a:lnTo>
                <a:lnTo>
                  <a:pt x="2787" y="6948"/>
                </a:lnTo>
                <a:lnTo>
                  <a:pt x="2790" y="6991"/>
                </a:lnTo>
                <a:lnTo>
                  <a:pt x="2796" y="7036"/>
                </a:lnTo>
                <a:lnTo>
                  <a:pt x="2813" y="7138"/>
                </a:lnTo>
                <a:lnTo>
                  <a:pt x="2906" y="7422"/>
                </a:lnTo>
                <a:lnTo>
                  <a:pt x="2893" y="7426"/>
                </a:lnTo>
                <a:lnTo>
                  <a:pt x="2903" y="7477"/>
                </a:lnTo>
                <a:lnTo>
                  <a:pt x="2905" y="7487"/>
                </a:lnTo>
                <a:lnTo>
                  <a:pt x="2911" y="7498"/>
                </a:lnTo>
                <a:lnTo>
                  <a:pt x="2916" y="7508"/>
                </a:lnTo>
                <a:lnTo>
                  <a:pt x="2924" y="7517"/>
                </a:lnTo>
                <a:lnTo>
                  <a:pt x="2933" y="7526"/>
                </a:lnTo>
                <a:lnTo>
                  <a:pt x="2945" y="7535"/>
                </a:lnTo>
                <a:lnTo>
                  <a:pt x="2955" y="7543"/>
                </a:lnTo>
                <a:lnTo>
                  <a:pt x="2968" y="7550"/>
                </a:lnTo>
                <a:lnTo>
                  <a:pt x="2980" y="7557"/>
                </a:lnTo>
                <a:lnTo>
                  <a:pt x="2993" y="7563"/>
                </a:lnTo>
                <a:lnTo>
                  <a:pt x="3005" y="7567"/>
                </a:lnTo>
                <a:lnTo>
                  <a:pt x="3019" y="7571"/>
                </a:lnTo>
                <a:lnTo>
                  <a:pt x="3032" y="7573"/>
                </a:lnTo>
                <a:lnTo>
                  <a:pt x="3043" y="7575"/>
                </a:lnTo>
                <a:lnTo>
                  <a:pt x="3055" y="7575"/>
                </a:lnTo>
                <a:lnTo>
                  <a:pt x="3065" y="7574"/>
                </a:lnTo>
                <a:lnTo>
                  <a:pt x="3126" y="7564"/>
                </a:lnTo>
                <a:lnTo>
                  <a:pt x="3132" y="7580"/>
                </a:lnTo>
                <a:lnTo>
                  <a:pt x="3137" y="7595"/>
                </a:lnTo>
                <a:lnTo>
                  <a:pt x="3142" y="7608"/>
                </a:lnTo>
                <a:lnTo>
                  <a:pt x="3144" y="7622"/>
                </a:lnTo>
                <a:lnTo>
                  <a:pt x="3150" y="7645"/>
                </a:lnTo>
                <a:lnTo>
                  <a:pt x="3154" y="7664"/>
                </a:lnTo>
                <a:lnTo>
                  <a:pt x="3156" y="7674"/>
                </a:lnTo>
                <a:lnTo>
                  <a:pt x="3161" y="7682"/>
                </a:lnTo>
                <a:lnTo>
                  <a:pt x="3166" y="7690"/>
                </a:lnTo>
                <a:lnTo>
                  <a:pt x="3172" y="7698"/>
                </a:lnTo>
                <a:lnTo>
                  <a:pt x="3180" y="7704"/>
                </a:lnTo>
                <a:lnTo>
                  <a:pt x="3190" y="7712"/>
                </a:lnTo>
                <a:lnTo>
                  <a:pt x="3201" y="7719"/>
                </a:lnTo>
                <a:lnTo>
                  <a:pt x="3216" y="7726"/>
                </a:lnTo>
                <a:lnTo>
                  <a:pt x="3235" y="7735"/>
                </a:lnTo>
                <a:lnTo>
                  <a:pt x="3256" y="7742"/>
                </a:lnTo>
                <a:lnTo>
                  <a:pt x="3279" y="7749"/>
                </a:lnTo>
                <a:lnTo>
                  <a:pt x="3303" y="7755"/>
                </a:lnTo>
                <a:lnTo>
                  <a:pt x="3328" y="7758"/>
                </a:lnTo>
                <a:lnTo>
                  <a:pt x="3354" y="7760"/>
                </a:lnTo>
                <a:lnTo>
                  <a:pt x="3367" y="7760"/>
                </a:lnTo>
                <a:lnTo>
                  <a:pt x="3380" y="7759"/>
                </a:lnTo>
                <a:lnTo>
                  <a:pt x="3395" y="7758"/>
                </a:lnTo>
                <a:lnTo>
                  <a:pt x="3409" y="7756"/>
                </a:lnTo>
                <a:lnTo>
                  <a:pt x="3443" y="7750"/>
                </a:lnTo>
                <a:lnTo>
                  <a:pt x="3486" y="7741"/>
                </a:lnTo>
                <a:lnTo>
                  <a:pt x="3509" y="7736"/>
                </a:lnTo>
                <a:lnTo>
                  <a:pt x="3533" y="7730"/>
                </a:lnTo>
                <a:lnTo>
                  <a:pt x="3555" y="7724"/>
                </a:lnTo>
                <a:lnTo>
                  <a:pt x="3578" y="7716"/>
                </a:lnTo>
                <a:lnTo>
                  <a:pt x="3600" y="7709"/>
                </a:lnTo>
                <a:lnTo>
                  <a:pt x="3621" y="7700"/>
                </a:lnTo>
                <a:lnTo>
                  <a:pt x="3639" y="7691"/>
                </a:lnTo>
                <a:lnTo>
                  <a:pt x="3654" y="7682"/>
                </a:lnTo>
                <a:lnTo>
                  <a:pt x="3661" y="7677"/>
                </a:lnTo>
                <a:lnTo>
                  <a:pt x="3666" y="7671"/>
                </a:lnTo>
                <a:lnTo>
                  <a:pt x="3672" y="7666"/>
                </a:lnTo>
                <a:lnTo>
                  <a:pt x="3675" y="7661"/>
                </a:lnTo>
                <a:lnTo>
                  <a:pt x="3679" y="7655"/>
                </a:lnTo>
                <a:lnTo>
                  <a:pt x="3681" y="7650"/>
                </a:lnTo>
                <a:lnTo>
                  <a:pt x="3681" y="7643"/>
                </a:lnTo>
                <a:lnTo>
                  <a:pt x="3681" y="7637"/>
                </a:lnTo>
                <a:lnTo>
                  <a:pt x="3679" y="7627"/>
                </a:lnTo>
                <a:lnTo>
                  <a:pt x="3677" y="7613"/>
                </a:lnTo>
                <a:lnTo>
                  <a:pt x="3673" y="7599"/>
                </a:lnTo>
                <a:lnTo>
                  <a:pt x="3669" y="7587"/>
                </a:lnTo>
                <a:lnTo>
                  <a:pt x="3663" y="7573"/>
                </a:lnTo>
                <a:lnTo>
                  <a:pt x="3656" y="7560"/>
                </a:lnTo>
                <a:lnTo>
                  <a:pt x="3649" y="7547"/>
                </a:lnTo>
                <a:lnTo>
                  <a:pt x="3641" y="7534"/>
                </a:lnTo>
                <a:lnTo>
                  <a:pt x="3633" y="7522"/>
                </a:lnTo>
                <a:lnTo>
                  <a:pt x="3615" y="7496"/>
                </a:lnTo>
                <a:lnTo>
                  <a:pt x="3594" y="7472"/>
                </a:lnTo>
                <a:lnTo>
                  <a:pt x="3573" y="7448"/>
                </a:lnTo>
                <a:lnTo>
                  <a:pt x="3550" y="7426"/>
                </a:lnTo>
                <a:lnTo>
                  <a:pt x="3503" y="7382"/>
                </a:lnTo>
                <a:lnTo>
                  <a:pt x="3456" y="7341"/>
                </a:lnTo>
                <a:lnTo>
                  <a:pt x="3434" y="7323"/>
                </a:lnTo>
                <a:lnTo>
                  <a:pt x="3414" y="7304"/>
                </a:lnTo>
                <a:lnTo>
                  <a:pt x="3395" y="7287"/>
                </a:lnTo>
                <a:lnTo>
                  <a:pt x="3379" y="7271"/>
                </a:lnTo>
                <a:lnTo>
                  <a:pt x="3382" y="7238"/>
                </a:lnTo>
                <a:lnTo>
                  <a:pt x="3386" y="7197"/>
                </a:lnTo>
                <a:lnTo>
                  <a:pt x="3392" y="7151"/>
                </a:lnTo>
                <a:lnTo>
                  <a:pt x="3398" y="7103"/>
                </a:lnTo>
                <a:lnTo>
                  <a:pt x="3403" y="7056"/>
                </a:lnTo>
                <a:lnTo>
                  <a:pt x="3407" y="7013"/>
                </a:lnTo>
                <a:lnTo>
                  <a:pt x="3409" y="6978"/>
                </a:lnTo>
                <a:lnTo>
                  <a:pt x="3409" y="6952"/>
                </a:lnTo>
                <a:lnTo>
                  <a:pt x="3403" y="6901"/>
                </a:lnTo>
                <a:lnTo>
                  <a:pt x="3396" y="6851"/>
                </a:lnTo>
                <a:lnTo>
                  <a:pt x="3388" y="6804"/>
                </a:lnTo>
                <a:lnTo>
                  <a:pt x="3382" y="6758"/>
                </a:lnTo>
                <a:lnTo>
                  <a:pt x="3375" y="6712"/>
                </a:lnTo>
                <a:lnTo>
                  <a:pt x="3369" y="6667"/>
                </a:lnTo>
                <a:lnTo>
                  <a:pt x="3364" y="6621"/>
                </a:lnTo>
                <a:lnTo>
                  <a:pt x="3363" y="6572"/>
                </a:lnTo>
                <a:lnTo>
                  <a:pt x="3362" y="6539"/>
                </a:lnTo>
                <a:lnTo>
                  <a:pt x="3360" y="6500"/>
                </a:lnTo>
                <a:lnTo>
                  <a:pt x="3356" y="6456"/>
                </a:lnTo>
                <a:lnTo>
                  <a:pt x="3352" y="6409"/>
                </a:lnTo>
                <a:lnTo>
                  <a:pt x="3340" y="6307"/>
                </a:lnTo>
                <a:lnTo>
                  <a:pt x="3327" y="6197"/>
                </a:lnTo>
                <a:lnTo>
                  <a:pt x="3311" y="6087"/>
                </a:lnTo>
                <a:lnTo>
                  <a:pt x="3296" y="5984"/>
                </a:lnTo>
                <a:lnTo>
                  <a:pt x="3281" y="5892"/>
                </a:lnTo>
                <a:lnTo>
                  <a:pt x="3270" y="5819"/>
                </a:lnTo>
                <a:lnTo>
                  <a:pt x="3252" y="5723"/>
                </a:lnTo>
                <a:lnTo>
                  <a:pt x="3235" y="5624"/>
                </a:lnTo>
                <a:lnTo>
                  <a:pt x="3218" y="5526"/>
                </a:lnTo>
                <a:lnTo>
                  <a:pt x="3201" y="5427"/>
                </a:lnTo>
                <a:lnTo>
                  <a:pt x="3185" y="5329"/>
                </a:lnTo>
                <a:lnTo>
                  <a:pt x="3171" y="5232"/>
                </a:lnTo>
                <a:lnTo>
                  <a:pt x="3159" y="5137"/>
                </a:lnTo>
                <a:lnTo>
                  <a:pt x="3150" y="5046"/>
                </a:lnTo>
                <a:lnTo>
                  <a:pt x="3144" y="5001"/>
                </a:lnTo>
                <a:lnTo>
                  <a:pt x="3135" y="4953"/>
                </a:lnTo>
                <a:lnTo>
                  <a:pt x="3124" y="4903"/>
                </a:lnTo>
                <a:lnTo>
                  <a:pt x="3114" y="4852"/>
                </a:lnTo>
                <a:lnTo>
                  <a:pt x="3104" y="4801"/>
                </a:lnTo>
                <a:lnTo>
                  <a:pt x="3096" y="4752"/>
                </a:lnTo>
                <a:lnTo>
                  <a:pt x="3092" y="4728"/>
                </a:lnTo>
                <a:lnTo>
                  <a:pt x="3090" y="4705"/>
                </a:lnTo>
                <a:lnTo>
                  <a:pt x="3089" y="4684"/>
                </a:lnTo>
                <a:lnTo>
                  <a:pt x="3089" y="4663"/>
                </a:lnTo>
                <a:lnTo>
                  <a:pt x="3009" y="3868"/>
                </a:lnTo>
                <a:lnTo>
                  <a:pt x="3023" y="3368"/>
                </a:lnTo>
                <a:lnTo>
                  <a:pt x="3028" y="3366"/>
                </a:lnTo>
                <a:lnTo>
                  <a:pt x="3033" y="3366"/>
                </a:lnTo>
                <a:lnTo>
                  <a:pt x="3039" y="3366"/>
                </a:lnTo>
                <a:lnTo>
                  <a:pt x="3044" y="3366"/>
                </a:lnTo>
                <a:lnTo>
                  <a:pt x="3056" y="3368"/>
                </a:lnTo>
                <a:lnTo>
                  <a:pt x="3069" y="3373"/>
                </a:lnTo>
                <a:lnTo>
                  <a:pt x="3104" y="3386"/>
                </a:lnTo>
                <a:lnTo>
                  <a:pt x="3152" y="3407"/>
                </a:lnTo>
                <a:lnTo>
                  <a:pt x="3169" y="3414"/>
                </a:lnTo>
                <a:lnTo>
                  <a:pt x="3185" y="3420"/>
                </a:lnTo>
                <a:lnTo>
                  <a:pt x="3201" y="3423"/>
                </a:lnTo>
                <a:lnTo>
                  <a:pt x="3216" y="3425"/>
                </a:lnTo>
                <a:lnTo>
                  <a:pt x="3224" y="3426"/>
                </a:lnTo>
                <a:lnTo>
                  <a:pt x="3232" y="3425"/>
                </a:lnTo>
                <a:lnTo>
                  <a:pt x="3239" y="3425"/>
                </a:lnTo>
                <a:lnTo>
                  <a:pt x="3247" y="3423"/>
                </a:lnTo>
                <a:lnTo>
                  <a:pt x="3255" y="3421"/>
                </a:lnTo>
                <a:lnTo>
                  <a:pt x="3263" y="3418"/>
                </a:lnTo>
                <a:lnTo>
                  <a:pt x="3271" y="3415"/>
                </a:lnTo>
                <a:lnTo>
                  <a:pt x="3279" y="3410"/>
                </a:lnTo>
                <a:lnTo>
                  <a:pt x="3304" y="3396"/>
                </a:lnTo>
                <a:lnTo>
                  <a:pt x="3321" y="3388"/>
                </a:lnTo>
                <a:lnTo>
                  <a:pt x="3328" y="3385"/>
                </a:lnTo>
                <a:lnTo>
                  <a:pt x="3332" y="3383"/>
                </a:lnTo>
                <a:lnTo>
                  <a:pt x="3337" y="3383"/>
                </a:lnTo>
                <a:lnTo>
                  <a:pt x="3342" y="3383"/>
                </a:lnTo>
                <a:lnTo>
                  <a:pt x="3350" y="3383"/>
                </a:lnTo>
                <a:lnTo>
                  <a:pt x="3360" y="3384"/>
                </a:lnTo>
                <a:lnTo>
                  <a:pt x="3375" y="3382"/>
                </a:lnTo>
                <a:lnTo>
                  <a:pt x="3396" y="3376"/>
                </a:lnTo>
                <a:lnTo>
                  <a:pt x="3420" y="3349"/>
                </a:lnTo>
                <a:lnTo>
                  <a:pt x="3432" y="3333"/>
                </a:lnTo>
                <a:lnTo>
                  <a:pt x="3443" y="3316"/>
                </a:lnTo>
                <a:lnTo>
                  <a:pt x="3454" y="3297"/>
                </a:lnTo>
                <a:lnTo>
                  <a:pt x="3464" y="3279"/>
                </a:lnTo>
                <a:lnTo>
                  <a:pt x="3483" y="3241"/>
                </a:lnTo>
                <a:lnTo>
                  <a:pt x="3504" y="3202"/>
                </a:lnTo>
                <a:lnTo>
                  <a:pt x="3526" y="3164"/>
                </a:lnTo>
                <a:lnTo>
                  <a:pt x="3549" y="3124"/>
                </a:lnTo>
                <a:lnTo>
                  <a:pt x="3561" y="3104"/>
                </a:lnTo>
                <a:lnTo>
                  <a:pt x="3574" y="3085"/>
                </a:lnTo>
                <a:lnTo>
                  <a:pt x="3587" y="3066"/>
                </a:lnTo>
                <a:lnTo>
                  <a:pt x="3602" y="3048"/>
                </a:lnTo>
                <a:lnTo>
                  <a:pt x="3713" y="2918"/>
                </a:lnTo>
                <a:lnTo>
                  <a:pt x="3898" y="2408"/>
                </a:lnTo>
                <a:lnTo>
                  <a:pt x="3903" y="2399"/>
                </a:lnTo>
                <a:lnTo>
                  <a:pt x="3903" y="2385"/>
                </a:lnTo>
                <a:lnTo>
                  <a:pt x="3900" y="2368"/>
                </a:lnTo>
                <a:lnTo>
                  <a:pt x="3892" y="2346"/>
                </a:lnTo>
                <a:lnTo>
                  <a:pt x="3881" y="2322"/>
                </a:lnTo>
                <a:lnTo>
                  <a:pt x="3866" y="2295"/>
                </a:lnTo>
                <a:lnTo>
                  <a:pt x="3849" y="2264"/>
                </a:lnTo>
                <a:lnTo>
                  <a:pt x="3830" y="2231"/>
                </a:lnTo>
                <a:lnTo>
                  <a:pt x="3807" y="2195"/>
                </a:lnTo>
                <a:lnTo>
                  <a:pt x="3783" y="2158"/>
                </a:lnTo>
                <a:lnTo>
                  <a:pt x="3756" y="2118"/>
                </a:lnTo>
                <a:lnTo>
                  <a:pt x="3727" y="2077"/>
                </a:lnTo>
                <a:lnTo>
                  <a:pt x="3665" y="1990"/>
                </a:lnTo>
                <a:lnTo>
                  <a:pt x="3598" y="1899"/>
                </a:lnTo>
                <a:lnTo>
                  <a:pt x="3528" y="1806"/>
                </a:lnTo>
                <a:lnTo>
                  <a:pt x="3456" y="1712"/>
                </a:lnTo>
                <a:lnTo>
                  <a:pt x="3385" y="1621"/>
                </a:lnTo>
                <a:lnTo>
                  <a:pt x="3316" y="1533"/>
                </a:lnTo>
                <a:lnTo>
                  <a:pt x="3252" y="1449"/>
                </a:lnTo>
                <a:lnTo>
                  <a:pt x="3194" y="1374"/>
                </a:lnTo>
                <a:lnTo>
                  <a:pt x="3143" y="1307"/>
                </a:lnTo>
                <a:lnTo>
                  <a:pt x="3101" y="1251"/>
                </a:lnTo>
                <a:lnTo>
                  <a:pt x="3082" y="1227"/>
                </a:lnTo>
                <a:lnTo>
                  <a:pt x="3064" y="1205"/>
                </a:lnTo>
                <a:lnTo>
                  <a:pt x="3045" y="1183"/>
                </a:lnTo>
                <a:lnTo>
                  <a:pt x="3027" y="1162"/>
                </a:lnTo>
                <a:lnTo>
                  <a:pt x="3010" y="1143"/>
                </a:lnTo>
                <a:lnTo>
                  <a:pt x="2991" y="1126"/>
                </a:lnTo>
                <a:lnTo>
                  <a:pt x="2972" y="1109"/>
                </a:lnTo>
                <a:lnTo>
                  <a:pt x="2953" y="1094"/>
                </a:lnTo>
                <a:lnTo>
                  <a:pt x="2932" y="1080"/>
                </a:lnTo>
                <a:lnTo>
                  <a:pt x="2911" y="1067"/>
                </a:lnTo>
                <a:lnTo>
                  <a:pt x="2889" y="1056"/>
                </a:lnTo>
                <a:lnTo>
                  <a:pt x="2865" y="1046"/>
                </a:lnTo>
                <a:lnTo>
                  <a:pt x="2839" y="1038"/>
                </a:lnTo>
                <a:lnTo>
                  <a:pt x="2812" y="1030"/>
                </a:lnTo>
                <a:lnTo>
                  <a:pt x="2782" y="1024"/>
                </a:lnTo>
                <a:lnTo>
                  <a:pt x="2752" y="1019"/>
                </a:lnTo>
                <a:lnTo>
                  <a:pt x="2725" y="1016"/>
                </a:lnTo>
                <a:lnTo>
                  <a:pt x="2692" y="1013"/>
                </a:lnTo>
                <a:lnTo>
                  <a:pt x="2657" y="1010"/>
                </a:lnTo>
                <a:lnTo>
                  <a:pt x="2618" y="1007"/>
                </a:lnTo>
                <a:lnTo>
                  <a:pt x="2580" y="1006"/>
                </a:lnTo>
                <a:lnTo>
                  <a:pt x="2544" y="1006"/>
                </a:lnTo>
                <a:lnTo>
                  <a:pt x="2526" y="1006"/>
                </a:lnTo>
                <a:lnTo>
                  <a:pt x="2510" y="1007"/>
                </a:lnTo>
                <a:lnTo>
                  <a:pt x="2496" y="1008"/>
                </a:lnTo>
                <a:lnTo>
                  <a:pt x="2482" y="1010"/>
                </a:lnTo>
                <a:lnTo>
                  <a:pt x="2465" y="1013"/>
                </a:lnTo>
                <a:lnTo>
                  <a:pt x="2449" y="1014"/>
                </a:lnTo>
                <a:lnTo>
                  <a:pt x="2434" y="1014"/>
                </a:lnTo>
                <a:lnTo>
                  <a:pt x="2419" y="1013"/>
                </a:lnTo>
                <a:lnTo>
                  <a:pt x="2391" y="1007"/>
                </a:lnTo>
                <a:lnTo>
                  <a:pt x="2366" y="1000"/>
                </a:lnTo>
                <a:lnTo>
                  <a:pt x="2342" y="994"/>
                </a:lnTo>
                <a:lnTo>
                  <a:pt x="2318" y="989"/>
                </a:lnTo>
                <a:lnTo>
                  <a:pt x="2307" y="987"/>
                </a:lnTo>
                <a:lnTo>
                  <a:pt x="2294" y="986"/>
                </a:lnTo>
                <a:lnTo>
                  <a:pt x="2282" y="987"/>
                </a:lnTo>
                <a:lnTo>
                  <a:pt x="2269" y="990"/>
                </a:lnTo>
                <a:lnTo>
                  <a:pt x="2253" y="961"/>
                </a:lnTo>
                <a:lnTo>
                  <a:pt x="2234" y="923"/>
                </a:lnTo>
                <a:lnTo>
                  <a:pt x="2226" y="904"/>
                </a:lnTo>
                <a:lnTo>
                  <a:pt x="2218" y="885"/>
                </a:lnTo>
                <a:lnTo>
                  <a:pt x="2215" y="875"/>
                </a:lnTo>
                <a:lnTo>
                  <a:pt x="2213" y="867"/>
                </a:lnTo>
                <a:lnTo>
                  <a:pt x="2212" y="859"/>
                </a:lnTo>
                <a:lnTo>
                  <a:pt x="2211" y="851"/>
                </a:lnTo>
                <a:lnTo>
                  <a:pt x="2211" y="806"/>
                </a:lnTo>
                <a:lnTo>
                  <a:pt x="2212" y="789"/>
                </a:lnTo>
                <a:lnTo>
                  <a:pt x="2213" y="775"/>
                </a:lnTo>
                <a:lnTo>
                  <a:pt x="2215" y="762"/>
                </a:lnTo>
                <a:lnTo>
                  <a:pt x="2219" y="751"/>
                </a:lnTo>
                <a:lnTo>
                  <a:pt x="2227" y="729"/>
                </a:lnTo>
                <a:lnTo>
                  <a:pt x="2234" y="702"/>
                </a:lnTo>
                <a:lnTo>
                  <a:pt x="2269" y="713"/>
                </a:lnTo>
                <a:lnTo>
                  <a:pt x="2270" y="700"/>
                </a:lnTo>
                <a:lnTo>
                  <a:pt x="2273" y="689"/>
                </a:lnTo>
                <a:lnTo>
                  <a:pt x="2275" y="679"/>
                </a:lnTo>
                <a:lnTo>
                  <a:pt x="2278" y="668"/>
                </a:lnTo>
                <a:lnTo>
                  <a:pt x="2286" y="648"/>
                </a:lnTo>
                <a:lnTo>
                  <a:pt x="2294" y="626"/>
                </a:lnTo>
                <a:lnTo>
                  <a:pt x="2301" y="604"/>
                </a:lnTo>
                <a:lnTo>
                  <a:pt x="2308" y="579"/>
                </a:lnTo>
                <a:lnTo>
                  <a:pt x="2311" y="566"/>
                </a:lnTo>
                <a:lnTo>
                  <a:pt x="2313" y="551"/>
                </a:lnTo>
                <a:lnTo>
                  <a:pt x="2314" y="535"/>
                </a:lnTo>
                <a:lnTo>
                  <a:pt x="2315" y="518"/>
                </a:lnTo>
                <a:lnTo>
                  <a:pt x="2315" y="483"/>
                </a:lnTo>
                <a:lnTo>
                  <a:pt x="2292" y="483"/>
                </a:lnTo>
                <a:lnTo>
                  <a:pt x="2291" y="433"/>
                </a:lnTo>
                <a:lnTo>
                  <a:pt x="2289" y="384"/>
                </a:lnTo>
                <a:lnTo>
                  <a:pt x="2286" y="360"/>
                </a:lnTo>
                <a:lnTo>
                  <a:pt x="2284" y="338"/>
                </a:lnTo>
                <a:lnTo>
                  <a:pt x="2281" y="315"/>
                </a:lnTo>
                <a:lnTo>
                  <a:pt x="2277" y="294"/>
                </a:lnTo>
                <a:lnTo>
                  <a:pt x="2271" y="273"/>
                </a:lnTo>
                <a:lnTo>
                  <a:pt x="2267" y="254"/>
                </a:lnTo>
                <a:lnTo>
                  <a:pt x="2260" y="234"/>
                </a:lnTo>
                <a:lnTo>
                  <a:pt x="2253" y="215"/>
                </a:lnTo>
                <a:lnTo>
                  <a:pt x="2244" y="196"/>
                </a:lnTo>
                <a:lnTo>
                  <a:pt x="2235" y="179"/>
                </a:lnTo>
                <a:lnTo>
                  <a:pt x="2225" y="163"/>
                </a:lnTo>
                <a:lnTo>
                  <a:pt x="2213" y="147"/>
                </a:lnTo>
                <a:lnTo>
                  <a:pt x="2204" y="137"/>
                </a:lnTo>
                <a:lnTo>
                  <a:pt x="2194" y="126"/>
                </a:lnTo>
                <a:lnTo>
                  <a:pt x="2182" y="114"/>
                </a:lnTo>
                <a:lnTo>
                  <a:pt x="2169" y="102"/>
                </a:lnTo>
                <a:lnTo>
                  <a:pt x="2154" y="89"/>
                </a:lnTo>
                <a:lnTo>
                  <a:pt x="2138" y="78"/>
                </a:lnTo>
                <a:lnTo>
                  <a:pt x="2122" y="65"/>
                </a:lnTo>
                <a:lnTo>
                  <a:pt x="2104" y="54"/>
                </a:lnTo>
                <a:lnTo>
                  <a:pt x="2086" y="43"/>
                </a:lnTo>
                <a:lnTo>
                  <a:pt x="2068" y="33"/>
                </a:lnTo>
                <a:lnTo>
                  <a:pt x="2050" y="24"/>
                </a:lnTo>
                <a:lnTo>
                  <a:pt x="2030" y="16"/>
                </a:lnTo>
                <a:lnTo>
                  <a:pt x="2012" y="9"/>
                </a:lnTo>
                <a:lnTo>
                  <a:pt x="1994" y="4"/>
                </a:lnTo>
                <a:lnTo>
                  <a:pt x="1975" y="1"/>
                </a:lnTo>
                <a:lnTo>
                  <a:pt x="1958" y="0"/>
                </a:lnTo>
                <a:lnTo>
                  <a:pt x="1935" y="0"/>
                </a:lnTo>
                <a:lnTo>
                  <a:pt x="1919" y="1"/>
                </a:lnTo>
                <a:lnTo>
                  <a:pt x="1903" y="2"/>
                </a:lnTo>
                <a:lnTo>
                  <a:pt x="1887" y="4"/>
                </a:lnTo>
                <a:lnTo>
                  <a:pt x="1871" y="8"/>
                </a:lnTo>
                <a:lnTo>
                  <a:pt x="1855" y="11"/>
                </a:lnTo>
                <a:lnTo>
                  <a:pt x="1840" y="16"/>
                </a:lnTo>
                <a:lnTo>
                  <a:pt x="1824" y="22"/>
                </a:lnTo>
                <a:lnTo>
                  <a:pt x="1809" y="28"/>
                </a:lnTo>
                <a:lnTo>
                  <a:pt x="1795" y="35"/>
                </a:lnTo>
                <a:lnTo>
                  <a:pt x="1780" y="42"/>
                </a:lnTo>
                <a:lnTo>
                  <a:pt x="1765" y="51"/>
                </a:lnTo>
                <a:lnTo>
                  <a:pt x="1751" y="60"/>
                </a:lnTo>
                <a:lnTo>
                  <a:pt x="1737" y="70"/>
                </a:lnTo>
                <a:lnTo>
                  <a:pt x="1724" y="80"/>
                </a:lnTo>
                <a:lnTo>
                  <a:pt x="1711" y="90"/>
                </a:lnTo>
                <a:lnTo>
                  <a:pt x="1699" y="102"/>
                </a:lnTo>
                <a:lnTo>
                  <a:pt x="1687" y="113"/>
                </a:lnTo>
                <a:lnTo>
                  <a:pt x="1676" y="126"/>
                </a:lnTo>
                <a:lnTo>
                  <a:pt x="1664" y="138"/>
                </a:lnTo>
                <a:lnTo>
                  <a:pt x="1654" y="152"/>
                </a:lnTo>
                <a:lnTo>
                  <a:pt x="1645" y="166"/>
                </a:lnTo>
                <a:lnTo>
                  <a:pt x="1636" y="179"/>
                </a:lnTo>
                <a:lnTo>
                  <a:pt x="1628" y="193"/>
                </a:lnTo>
                <a:lnTo>
                  <a:pt x="1620" y="208"/>
                </a:lnTo>
                <a:lnTo>
                  <a:pt x="1613" y="223"/>
                </a:lnTo>
                <a:lnTo>
                  <a:pt x="1607" y="239"/>
                </a:lnTo>
                <a:lnTo>
                  <a:pt x="1603" y="254"/>
                </a:lnTo>
                <a:lnTo>
                  <a:pt x="1598" y="270"/>
                </a:lnTo>
                <a:lnTo>
                  <a:pt x="1595" y="286"/>
                </a:lnTo>
                <a:lnTo>
                  <a:pt x="1592" y="302"/>
                </a:lnTo>
                <a:lnTo>
                  <a:pt x="1590" y="318"/>
                </a:lnTo>
                <a:lnTo>
                  <a:pt x="1590" y="334"/>
                </a:lnTo>
                <a:lnTo>
                  <a:pt x="1590" y="460"/>
                </a:lnTo>
                <a:lnTo>
                  <a:pt x="1552" y="479"/>
                </a:lnTo>
                <a:lnTo>
                  <a:pt x="1607" y="689"/>
                </a:lnTo>
                <a:lnTo>
                  <a:pt x="1635" y="684"/>
                </a:lnTo>
                <a:lnTo>
                  <a:pt x="1640" y="698"/>
                </a:lnTo>
                <a:lnTo>
                  <a:pt x="1645" y="708"/>
                </a:lnTo>
                <a:lnTo>
                  <a:pt x="1647" y="720"/>
                </a:lnTo>
                <a:lnTo>
                  <a:pt x="1647" y="737"/>
                </a:lnTo>
                <a:lnTo>
                  <a:pt x="1647" y="760"/>
                </a:lnTo>
                <a:lnTo>
                  <a:pt x="1649" y="774"/>
                </a:lnTo>
                <a:lnTo>
                  <a:pt x="1655" y="797"/>
                </a:lnTo>
                <a:lnTo>
                  <a:pt x="1663" y="824"/>
                </a:lnTo>
                <a:lnTo>
                  <a:pt x="1671" y="855"/>
                </a:lnTo>
                <a:lnTo>
                  <a:pt x="1675" y="871"/>
                </a:lnTo>
                <a:lnTo>
                  <a:pt x="1677" y="887"/>
                </a:lnTo>
                <a:lnTo>
                  <a:pt x="1679" y="902"/>
                </a:lnTo>
                <a:lnTo>
                  <a:pt x="1679" y="917"/>
                </a:lnTo>
                <a:lnTo>
                  <a:pt x="1678" y="930"/>
                </a:lnTo>
                <a:lnTo>
                  <a:pt x="1676" y="943"/>
                </a:lnTo>
                <a:lnTo>
                  <a:pt x="1675" y="947"/>
                </a:lnTo>
                <a:lnTo>
                  <a:pt x="1672" y="953"/>
                </a:lnTo>
                <a:lnTo>
                  <a:pt x="1669" y="958"/>
                </a:lnTo>
                <a:lnTo>
                  <a:pt x="1665" y="961"/>
                </a:lnTo>
                <a:lnTo>
                  <a:pt x="1660" y="968"/>
                </a:lnTo>
                <a:lnTo>
                  <a:pt x="1653" y="974"/>
                </a:lnTo>
                <a:lnTo>
                  <a:pt x="1645" y="978"/>
                </a:lnTo>
                <a:lnTo>
                  <a:pt x="1637" y="983"/>
                </a:lnTo>
                <a:lnTo>
                  <a:pt x="1619" y="991"/>
                </a:lnTo>
                <a:lnTo>
                  <a:pt x="1599" y="997"/>
                </a:lnTo>
                <a:lnTo>
                  <a:pt x="1577" y="1001"/>
                </a:lnTo>
                <a:lnTo>
                  <a:pt x="1555" y="1003"/>
                </a:lnTo>
                <a:lnTo>
                  <a:pt x="1532" y="1005"/>
                </a:lnTo>
                <a:lnTo>
                  <a:pt x="1508" y="1006"/>
                </a:lnTo>
                <a:lnTo>
                  <a:pt x="1485" y="1005"/>
                </a:lnTo>
                <a:lnTo>
                  <a:pt x="1461" y="1003"/>
                </a:lnTo>
                <a:lnTo>
                  <a:pt x="1438" y="1001"/>
                </a:lnTo>
                <a:lnTo>
                  <a:pt x="1415" y="999"/>
                </a:lnTo>
                <a:lnTo>
                  <a:pt x="1375" y="993"/>
                </a:lnTo>
                <a:lnTo>
                  <a:pt x="1341" y="987"/>
                </a:lnTo>
                <a:lnTo>
                  <a:pt x="1332" y="986"/>
                </a:lnTo>
                <a:lnTo>
                  <a:pt x="1321" y="987"/>
                </a:lnTo>
                <a:lnTo>
                  <a:pt x="1310" y="989"/>
                </a:lnTo>
                <a:lnTo>
                  <a:pt x="1297" y="992"/>
                </a:lnTo>
                <a:lnTo>
                  <a:pt x="1284" y="997"/>
                </a:lnTo>
                <a:lnTo>
                  <a:pt x="1270" y="1002"/>
                </a:lnTo>
                <a:lnTo>
                  <a:pt x="1255" y="1008"/>
                </a:lnTo>
                <a:lnTo>
                  <a:pt x="1239" y="1015"/>
                </a:lnTo>
                <a:lnTo>
                  <a:pt x="1206" y="1032"/>
                </a:lnTo>
                <a:lnTo>
                  <a:pt x="1171" y="1053"/>
                </a:lnTo>
                <a:lnTo>
                  <a:pt x="1136" y="1074"/>
                </a:lnTo>
                <a:lnTo>
                  <a:pt x="1099" y="1097"/>
                </a:lnTo>
                <a:lnTo>
                  <a:pt x="1064" y="1122"/>
                </a:lnTo>
                <a:lnTo>
                  <a:pt x="1030" y="1146"/>
                </a:lnTo>
                <a:lnTo>
                  <a:pt x="997" y="1171"/>
                </a:lnTo>
                <a:lnTo>
                  <a:pt x="966" y="1194"/>
                </a:lnTo>
                <a:lnTo>
                  <a:pt x="913" y="1235"/>
                </a:lnTo>
                <a:lnTo>
                  <a:pt x="876" y="1266"/>
                </a:lnTo>
                <a:lnTo>
                  <a:pt x="803" y="1358"/>
                </a:lnTo>
                <a:lnTo>
                  <a:pt x="790" y="1378"/>
                </a:lnTo>
                <a:lnTo>
                  <a:pt x="774" y="1399"/>
                </a:lnTo>
                <a:lnTo>
                  <a:pt x="756" y="1419"/>
                </a:lnTo>
                <a:lnTo>
                  <a:pt x="738" y="1440"/>
                </a:lnTo>
                <a:lnTo>
                  <a:pt x="698" y="1483"/>
                </a:lnTo>
                <a:lnTo>
                  <a:pt x="654" y="1528"/>
                </a:lnTo>
                <a:lnTo>
                  <a:pt x="608" y="1575"/>
                </a:lnTo>
                <a:lnTo>
                  <a:pt x="559" y="1625"/>
                </a:lnTo>
                <a:lnTo>
                  <a:pt x="535" y="1651"/>
                </a:lnTo>
                <a:lnTo>
                  <a:pt x="509" y="1679"/>
                </a:lnTo>
                <a:lnTo>
                  <a:pt x="485" y="1707"/>
                </a:lnTo>
                <a:lnTo>
                  <a:pt x="461" y="1737"/>
                </a:lnTo>
                <a:lnTo>
                  <a:pt x="409" y="1802"/>
                </a:lnTo>
                <a:lnTo>
                  <a:pt x="357" y="1867"/>
                </a:lnTo>
                <a:lnTo>
                  <a:pt x="307" y="1931"/>
                </a:lnTo>
                <a:lnTo>
                  <a:pt x="260" y="1994"/>
                </a:lnTo>
                <a:lnTo>
                  <a:pt x="214" y="2055"/>
                </a:lnTo>
                <a:lnTo>
                  <a:pt x="173" y="2114"/>
                </a:lnTo>
                <a:lnTo>
                  <a:pt x="134" y="2170"/>
                </a:lnTo>
                <a:lnTo>
                  <a:pt x="100" y="2224"/>
                </a:lnTo>
                <a:lnTo>
                  <a:pt x="84" y="2249"/>
                </a:lnTo>
                <a:lnTo>
                  <a:pt x="70" y="2274"/>
                </a:lnTo>
                <a:lnTo>
                  <a:pt x="57" y="2298"/>
                </a:lnTo>
                <a:lnTo>
                  <a:pt x="44" y="2322"/>
                </a:lnTo>
                <a:lnTo>
                  <a:pt x="34" y="2344"/>
                </a:lnTo>
                <a:lnTo>
                  <a:pt x="25" y="2366"/>
                </a:lnTo>
                <a:lnTo>
                  <a:pt x="17" y="2386"/>
                </a:lnTo>
                <a:lnTo>
                  <a:pt x="10" y="2406"/>
                </a:lnTo>
                <a:lnTo>
                  <a:pt x="5" y="2425"/>
                </a:lnTo>
                <a:lnTo>
                  <a:pt x="2" y="2442"/>
                </a:lnTo>
                <a:lnTo>
                  <a:pt x="0" y="2458"/>
                </a:lnTo>
                <a:lnTo>
                  <a:pt x="0" y="2474"/>
                </a:lnTo>
                <a:lnTo>
                  <a:pt x="1" y="2488"/>
                </a:lnTo>
                <a:lnTo>
                  <a:pt x="4" y="2501"/>
                </a:lnTo>
                <a:lnTo>
                  <a:pt x="10" y="2512"/>
                </a:lnTo>
                <a:lnTo>
                  <a:pt x="17" y="2522"/>
                </a:lnTo>
                <a:lnTo>
                  <a:pt x="58" y="2751"/>
                </a:lnTo>
                <a:lnTo>
                  <a:pt x="234" y="2918"/>
                </a:lnTo>
                <a:lnTo>
                  <a:pt x="345" y="3048"/>
                </a:lnTo>
                <a:lnTo>
                  <a:pt x="360" y="3066"/>
                </a:lnTo>
                <a:lnTo>
                  <a:pt x="373" y="3085"/>
                </a:lnTo>
                <a:lnTo>
                  <a:pt x="386" y="3104"/>
                </a:lnTo>
                <a:lnTo>
                  <a:pt x="399" y="3124"/>
                </a:lnTo>
                <a:lnTo>
                  <a:pt x="421" y="3164"/>
                </a:lnTo>
                <a:lnTo>
                  <a:pt x="443" y="3202"/>
                </a:lnTo>
                <a:lnTo>
                  <a:pt x="463" y="3241"/>
                </a:lnTo>
                <a:lnTo>
                  <a:pt x="483" y="3279"/>
                </a:lnTo>
                <a:lnTo>
                  <a:pt x="493" y="3297"/>
                </a:lnTo>
                <a:lnTo>
                  <a:pt x="504" y="3316"/>
                </a:lnTo>
                <a:lnTo>
                  <a:pt x="515" y="3333"/>
                </a:lnTo>
                <a:lnTo>
                  <a:pt x="527" y="3349"/>
                </a:lnTo>
                <a:lnTo>
                  <a:pt x="549" y="3376"/>
                </a:lnTo>
                <a:lnTo>
                  <a:pt x="572" y="3382"/>
                </a:lnTo>
                <a:lnTo>
                  <a:pt x="587" y="3384"/>
                </a:lnTo>
                <a:lnTo>
                  <a:pt x="598" y="3383"/>
                </a:lnTo>
                <a:lnTo>
                  <a:pt x="606" y="3383"/>
                </a:lnTo>
                <a:lnTo>
                  <a:pt x="609" y="3383"/>
                </a:lnTo>
                <a:lnTo>
                  <a:pt x="614" y="3383"/>
                </a:lnTo>
                <a:lnTo>
                  <a:pt x="619" y="3385"/>
                </a:lnTo>
                <a:lnTo>
                  <a:pt x="626" y="3388"/>
                </a:lnTo>
                <a:lnTo>
                  <a:pt x="643" y="3396"/>
                </a:lnTo>
                <a:lnTo>
                  <a:pt x="668" y="3410"/>
                </a:lnTo>
                <a:lnTo>
                  <a:pt x="676" y="3415"/>
                </a:lnTo>
                <a:lnTo>
                  <a:pt x="684" y="3418"/>
                </a:lnTo>
                <a:lnTo>
                  <a:pt x="692" y="3421"/>
                </a:lnTo>
                <a:lnTo>
                  <a:pt x="700" y="3423"/>
                </a:lnTo>
                <a:lnTo>
                  <a:pt x="707" y="3425"/>
                </a:lnTo>
                <a:lnTo>
                  <a:pt x="715" y="3425"/>
                </a:lnTo>
                <a:lnTo>
                  <a:pt x="723" y="3426"/>
                </a:lnTo>
                <a:lnTo>
                  <a:pt x="730" y="3425"/>
                </a:lnTo>
                <a:lnTo>
                  <a:pt x="746" y="3423"/>
                </a:lnTo>
                <a:lnTo>
                  <a:pt x="761" y="3420"/>
                </a:lnTo>
                <a:lnTo>
                  <a:pt x="778" y="3414"/>
                </a:lnTo>
                <a:lnTo>
                  <a:pt x="795" y="3407"/>
                </a:lnTo>
                <a:lnTo>
                  <a:pt x="819" y="3397"/>
                </a:lnTo>
                <a:lnTo>
                  <a:pt x="842" y="3389"/>
                </a:lnTo>
                <a:lnTo>
                  <a:pt x="862" y="3381"/>
                </a:lnTo>
                <a:lnTo>
                  <a:pt x="880" y="3376"/>
                </a:lnTo>
                <a:lnTo>
                  <a:pt x="896" y="3372"/>
                </a:lnTo>
                <a:lnTo>
                  <a:pt x="911" y="3369"/>
                </a:lnTo>
                <a:lnTo>
                  <a:pt x="925" y="3369"/>
                </a:lnTo>
                <a:lnTo>
                  <a:pt x="938" y="3372"/>
                </a:lnTo>
                <a:lnTo>
                  <a:pt x="952" y="3375"/>
                </a:lnTo>
                <a:lnTo>
                  <a:pt x="967" y="3381"/>
                </a:lnTo>
                <a:lnTo>
                  <a:pt x="981" y="3390"/>
                </a:lnTo>
                <a:lnTo>
                  <a:pt x="997" y="3400"/>
                </a:lnTo>
                <a:lnTo>
                  <a:pt x="1033" y="3429"/>
                </a:lnTo>
                <a:lnTo>
                  <a:pt x="1080" y="3469"/>
                </a:lnTo>
                <a:lnTo>
                  <a:pt x="1078" y="3542"/>
                </a:lnTo>
                <a:lnTo>
                  <a:pt x="1073" y="3640"/>
                </a:lnTo>
                <a:lnTo>
                  <a:pt x="1070" y="3754"/>
                </a:lnTo>
                <a:lnTo>
                  <a:pt x="1066" y="3877"/>
                </a:lnTo>
                <a:lnTo>
                  <a:pt x="1066" y="3937"/>
                </a:lnTo>
                <a:lnTo>
                  <a:pt x="1066" y="3997"/>
                </a:lnTo>
                <a:lnTo>
                  <a:pt x="1069" y="4053"/>
                </a:lnTo>
                <a:lnTo>
                  <a:pt x="1071" y="4105"/>
                </a:lnTo>
                <a:lnTo>
                  <a:pt x="1073" y="4130"/>
                </a:lnTo>
                <a:lnTo>
                  <a:pt x="1075" y="4153"/>
                </a:lnTo>
                <a:lnTo>
                  <a:pt x="1078" y="4176"/>
                </a:lnTo>
                <a:lnTo>
                  <a:pt x="1081" y="4196"/>
                </a:lnTo>
                <a:lnTo>
                  <a:pt x="1085" y="4215"/>
                </a:lnTo>
                <a:lnTo>
                  <a:pt x="1089" y="4231"/>
                </a:lnTo>
                <a:lnTo>
                  <a:pt x="1094" y="4246"/>
                </a:lnTo>
                <a:lnTo>
                  <a:pt x="1099" y="4258"/>
                </a:lnTo>
                <a:close/>
                <a:moveTo>
                  <a:pt x="2941" y="3080"/>
                </a:moveTo>
                <a:lnTo>
                  <a:pt x="2947" y="3056"/>
                </a:lnTo>
                <a:lnTo>
                  <a:pt x="2952" y="3032"/>
                </a:lnTo>
                <a:lnTo>
                  <a:pt x="2955" y="3008"/>
                </a:lnTo>
                <a:lnTo>
                  <a:pt x="2959" y="2983"/>
                </a:lnTo>
                <a:lnTo>
                  <a:pt x="2964" y="2933"/>
                </a:lnTo>
                <a:lnTo>
                  <a:pt x="2968" y="2881"/>
                </a:lnTo>
                <a:lnTo>
                  <a:pt x="2970" y="2829"/>
                </a:lnTo>
                <a:lnTo>
                  <a:pt x="2972" y="2776"/>
                </a:lnTo>
                <a:lnTo>
                  <a:pt x="2973" y="2722"/>
                </a:lnTo>
                <a:lnTo>
                  <a:pt x="2975" y="2669"/>
                </a:lnTo>
                <a:lnTo>
                  <a:pt x="2976" y="2615"/>
                </a:lnTo>
                <a:lnTo>
                  <a:pt x="2977" y="2562"/>
                </a:lnTo>
                <a:lnTo>
                  <a:pt x="2979" y="2510"/>
                </a:lnTo>
                <a:lnTo>
                  <a:pt x="2983" y="2458"/>
                </a:lnTo>
                <a:lnTo>
                  <a:pt x="2987" y="2408"/>
                </a:lnTo>
                <a:lnTo>
                  <a:pt x="2993" y="2359"/>
                </a:lnTo>
                <a:lnTo>
                  <a:pt x="2996" y="2336"/>
                </a:lnTo>
                <a:lnTo>
                  <a:pt x="3001" y="2312"/>
                </a:lnTo>
                <a:lnTo>
                  <a:pt x="3007" y="2289"/>
                </a:lnTo>
                <a:lnTo>
                  <a:pt x="3011" y="2267"/>
                </a:lnTo>
                <a:lnTo>
                  <a:pt x="3033" y="2290"/>
                </a:lnTo>
                <a:lnTo>
                  <a:pt x="3051" y="2310"/>
                </a:lnTo>
                <a:lnTo>
                  <a:pt x="3067" y="2325"/>
                </a:lnTo>
                <a:lnTo>
                  <a:pt x="3082" y="2338"/>
                </a:lnTo>
                <a:lnTo>
                  <a:pt x="3115" y="2368"/>
                </a:lnTo>
                <a:lnTo>
                  <a:pt x="3159" y="2410"/>
                </a:lnTo>
                <a:lnTo>
                  <a:pt x="3195" y="2407"/>
                </a:lnTo>
                <a:lnTo>
                  <a:pt x="3225" y="2406"/>
                </a:lnTo>
                <a:lnTo>
                  <a:pt x="3238" y="2406"/>
                </a:lnTo>
                <a:lnTo>
                  <a:pt x="3249" y="2407"/>
                </a:lnTo>
                <a:lnTo>
                  <a:pt x="3258" y="2408"/>
                </a:lnTo>
                <a:lnTo>
                  <a:pt x="3267" y="2410"/>
                </a:lnTo>
                <a:lnTo>
                  <a:pt x="3274" y="2413"/>
                </a:lnTo>
                <a:lnTo>
                  <a:pt x="3280" y="2415"/>
                </a:lnTo>
                <a:lnTo>
                  <a:pt x="3286" y="2418"/>
                </a:lnTo>
                <a:lnTo>
                  <a:pt x="3289" y="2423"/>
                </a:lnTo>
                <a:lnTo>
                  <a:pt x="3292" y="2426"/>
                </a:lnTo>
                <a:lnTo>
                  <a:pt x="3295" y="2431"/>
                </a:lnTo>
                <a:lnTo>
                  <a:pt x="3296" y="2435"/>
                </a:lnTo>
                <a:lnTo>
                  <a:pt x="3297" y="2441"/>
                </a:lnTo>
                <a:lnTo>
                  <a:pt x="3296" y="2453"/>
                </a:lnTo>
                <a:lnTo>
                  <a:pt x="3294" y="2465"/>
                </a:lnTo>
                <a:lnTo>
                  <a:pt x="3288" y="2478"/>
                </a:lnTo>
                <a:lnTo>
                  <a:pt x="3282" y="2491"/>
                </a:lnTo>
                <a:lnTo>
                  <a:pt x="3270" y="2520"/>
                </a:lnTo>
                <a:lnTo>
                  <a:pt x="3259" y="2547"/>
                </a:lnTo>
                <a:lnTo>
                  <a:pt x="3256" y="2562"/>
                </a:lnTo>
                <a:lnTo>
                  <a:pt x="3254" y="2575"/>
                </a:lnTo>
                <a:lnTo>
                  <a:pt x="3251" y="2589"/>
                </a:lnTo>
                <a:lnTo>
                  <a:pt x="3251" y="2602"/>
                </a:lnTo>
                <a:lnTo>
                  <a:pt x="3251" y="2629"/>
                </a:lnTo>
                <a:lnTo>
                  <a:pt x="3250" y="2656"/>
                </a:lnTo>
                <a:lnTo>
                  <a:pt x="3248" y="2670"/>
                </a:lnTo>
                <a:lnTo>
                  <a:pt x="3246" y="2685"/>
                </a:lnTo>
                <a:lnTo>
                  <a:pt x="3242" y="2699"/>
                </a:lnTo>
                <a:lnTo>
                  <a:pt x="3236" y="2715"/>
                </a:lnTo>
                <a:lnTo>
                  <a:pt x="3228" y="2731"/>
                </a:lnTo>
                <a:lnTo>
                  <a:pt x="3219" y="2749"/>
                </a:lnTo>
                <a:lnTo>
                  <a:pt x="3207" y="2767"/>
                </a:lnTo>
                <a:lnTo>
                  <a:pt x="3192" y="2785"/>
                </a:lnTo>
                <a:lnTo>
                  <a:pt x="2941" y="3080"/>
                </a:lnTo>
                <a:close/>
              </a:path>
            </a:pathLst>
          </a:custGeom>
          <a:solidFill>
            <a:srgbClr val="4A4A4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3795371" y="3881431"/>
            <a:ext cx="56298" cy="373977"/>
          </a:xfrm>
          <a:custGeom>
            <a:avLst/>
            <a:gdLst/>
            <a:ahLst/>
            <a:cxnLst>
              <a:cxn ang="0">
                <a:pos x="105" y="1"/>
              </a:cxn>
              <a:cxn ang="0">
                <a:pos x="0" y="1827"/>
              </a:cxn>
              <a:cxn ang="0">
                <a:pos x="186" y="2227"/>
              </a:cxn>
              <a:cxn ang="0">
                <a:pos x="334" y="1944"/>
              </a:cxn>
              <a:cxn ang="0">
                <a:pos x="240" y="0"/>
              </a:cxn>
              <a:cxn ang="0">
                <a:pos x="105" y="1"/>
              </a:cxn>
            </a:cxnLst>
            <a:rect l="0" t="0" r="r" b="b"/>
            <a:pathLst>
              <a:path w="334" h="2227">
                <a:moveTo>
                  <a:pt x="105" y="1"/>
                </a:moveTo>
                <a:lnTo>
                  <a:pt x="0" y="1827"/>
                </a:lnTo>
                <a:lnTo>
                  <a:pt x="186" y="2227"/>
                </a:lnTo>
                <a:lnTo>
                  <a:pt x="334" y="1944"/>
                </a:lnTo>
                <a:lnTo>
                  <a:pt x="240" y="0"/>
                </a:lnTo>
                <a:lnTo>
                  <a:pt x="105" y="1"/>
                </a:lnTo>
                <a:close/>
              </a:path>
            </a:pathLst>
          </a:custGeom>
          <a:solidFill>
            <a:schemeClr val="bg1"/>
          </a:solidFill>
          <a:ln w="4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683974" y="3908833"/>
            <a:ext cx="795204" cy="1328020"/>
          </a:xfrm>
          <a:custGeom>
            <a:avLst/>
            <a:gdLst/>
            <a:ahLst/>
            <a:cxnLst>
              <a:cxn ang="0">
                <a:pos x="397" y="2377"/>
              </a:cxn>
              <a:cxn ang="0">
                <a:pos x="248" y="2107"/>
              </a:cxn>
              <a:cxn ang="0">
                <a:pos x="46" y="1835"/>
              </a:cxn>
              <a:cxn ang="0">
                <a:pos x="255" y="1891"/>
              </a:cxn>
              <a:cxn ang="0">
                <a:pos x="140" y="1646"/>
              </a:cxn>
              <a:cxn ang="0">
                <a:pos x="338" y="1811"/>
              </a:cxn>
              <a:cxn ang="0">
                <a:pos x="254" y="1600"/>
              </a:cxn>
              <a:cxn ang="0">
                <a:pos x="475" y="1818"/>
              </a:cxn>
              <a:cxn ang="0">
                <a:pos x="658" y="1832"/>
              </a:cxn>
              <a:cxn ang="0">
                <a:pos x="754" y="1809"/>
              </a:cxn>
              <a:cxn ang="0">
                <a:pos x="872" y="1432"/>
              </a:cxn>
              <a:cxn ang="0">
                <a:pos x="1214" y="1195"/>
              </a:cxn>
              <a:cxn ang="0">
                <a:pos x="1348" y="823"/>
              </a:cxn>
              <a:cxn ang="0">
                <a:pos x="1276" y="264"/>
              </a:cxn>
              <a:cxn ang="0">
                <a:pos x="1470" y="67"/>
              </a:cxn>
              <a:cxn ang="0">
                <a:pos x="1756" y="7"/>
              </a:cxn>
              <a:cxn ang="0">
                <a:pos x="2068" y="197"/>
              </a:cxn>
              <a:cxn ang="0">
                <a:pos x="2107" y="721"/>
              </a:cxn>
              <a:cxn ang="0">
                <a:pos x="2248" y="1110"/>
              </a:cxn>
              <a:cxn ang="0">
                <a:pos x="2528" y="1227"/>
              </a:cxn>
              <a:cxn ang="0">
                <a:pos x="2718" y="1451"/>
              </a:cxn>
              <a:cxn ang="0">
                <a:pos x="2918" y="1542"/>
              </a:cxn>
              <a:cxn ang="0">
                <a:pos x="3228" y="1553"/>
              </a:cxn>
              <a:cxn ang="0">
                <a:pos x="3587" y="1441"/>
              </a:cxn>
              <a:cxn ang="0">
                <a:pos x="3872" y="1331"/>
              </a:cxn>
              <a:cxn ang="0">
                <a:pos x="4033" y="1047"/>
              </a:cxn>
              <a:cxn ang="0">
                <a:pos x="4089" y="833"/>
              </a:cxn>
              <a:cxn ang="0">
                <a:pos x="4226" y="975"/>
              </a:cxn>
              <a:cxn ang="0">
                <a:pos x="4458" y="699"/>
              </a:cxn>
              <a:cxn ang="0">
                <a:pos x="4467" y="808"/>
              </a:cxn>
              <a:cxn ang="0">
                <a:pos x="4580" y="737"/>
              </a:cxn>
              <a:cxn ang="0">
                <a:pos x="4604" y="823"/>
              </a:cxn>
              <a:cxn ang="0">
                <a:pos x="4539" y="987"/>
              </a:cxn>
              <a:cxn ang="0">
                <a:pos x="4561" y="1087"/>
              </a:cxn>
              <a:cxn ang="0">
                <a:pos x="4410" y="1386"/>
              </a:cxn>
              <a:cxn ang="0">
                <a:pos x="4227" y="1665"/>
              </a:cxn>
              <a:cxn ang="0">
                <a:pos x="3280" y="2019"/>
              </a:cxn>
              <a:cxn ang="0">
                <a:pos x="2699" y="2826"/>
              </a:cxn>
              <a:cxn ang="0">
                <a:pos x="2805" y="3615"/>
              </a:cxn>
              <a:cxn ang="0">
                <a:pos x="2831" y="4158"/>
              </a:cxn>
              <a:cxn ang="0">
                <a:pos x="2869" y="4818"/>
              </a:cxn>
              <a:cxn ang="0">
                <a:pos x="2862" y="6058"/>
              </a:cxn>
              <a:cxn ang="0">
                <a:pos x="2802" y="6868"/>
              </a:cxn>
              <a:cxn ang="0">
                <a:pos x="2795" y="7136"/>
              </a:cxn>
              <a:cxn ang="0">
                <a:pos x="3124" y="7427"/>
              </a:cxn>
              <a:cxn ang="0">
                <a:pos x="3196" y="7597"/>
              </a:cxn>
              <a:cxn ang="0">
                <a:pos x="2786" y="7608"/>
              </a:cxn>
              <a:cxn ang="0">
                <a:pos x="2507" y="7507"/>
              </a:cxn>
              <a:cxn ang="0">
                <a:pos x="2171" y="7305"/>
              </a:cxn>
              <a:cxn ang="0">
                <a:pos x="2112" y="7670"/>
              </a:cxn>
              <a:cxn ang="0">
                <a:pos x="2215" y="7873"/>
              </a:cxn>
              <a:cxn ang="0">
                <a:pos x="1848" y="7920"/>
              </a:cxn>
              <a:cxn ang="0">
                <a:pos x="1575" y="7779"/>
              </a:cxn>
              <a:cxn ang="0">
                <a:pos x="1394" y="7468"/>
              </a:cxn>
              <a:cxn ang="0">
                <a:pos x="1331" y="6641"/>
              </a:cxn>
              <a:cxn ang="0">
                <a:pos x="1310" y="5767"/>
              </a:cxn>
              <a:cxn ang="0">
                <a:pos x="1373" y="5178"/>
              </a:cxn>
              <a:cxn ang="0">
                <a:pos x="1307" y="4353"/>
              </a:cxn>
              <a:cxn ang="0">
                <a:pos x="1056" y="3111"/>
              </a:cxn>
              <a:cxn ang="0">
                <a:pos x="712" y="3033"/>
              </a:cxn>
            </a:cxnLst>
            <a:rect l="0" t="0" r="r" b="b"/>
            <a:pathLst>
              <a:path w="4745" h="7926">
                <a:moveTo>
                  <a:pt x="551" y="2635"/>
                </a:moveTo>
                <a:lnTo>
                  <a:pt x="543" y="2630"/>
                </a:lnTo>
                <a:lnTo>
                  <a:pt x="536" y="2625"/>
                </a:lnTo>
                <a:lnTo>
                  <a:pt x="532" y="2619"/>
                </a:lnTo>
                <a:lnTo>
                  <a:pt x="527" y="2615"/>
                </a:lnTo>
                <a:lnTo>
                  <a:pt x="548" y="2554"/>
                </a:lnTo>
                <a:lnTo>
                  <a:pt x="552" y="2550"/>
                </a:lnTo>
                <a:lnTo>
                  <a:pt x="554" y="2531"/>
                </a:lnTo>
                <a:lnTo>
                  <a:pt x="556" y="2513"/>
                </a:lnTo>
                <a:lnTo>
                  <a:pt x="558" y="2494"/>
                </a:lnTo>
                <a:lnTo>
                  <a:pt x="560" y="2473"/>
                </a:lnTo>
                <a:lnTo>
                  <a:pt x="515" y="2449"/>
                </a:lnTo>
                <a:lnTo>
                  <a:pt x="473" y="2425"/>
                </a:lnTo>
                <a:lnTo>
                  <a:pt x="437" y="2404"/>
                </a:lnTo>
                <a:lnTo>
                  <a:pt x="411" y="2388"/>
                </a:lnTo>
                <a:lnTo>
                  <a:pt x="397" y="2377"/>
                </a:lnTo>
                <a:lnTo>
                  <a:pt x="382" y="2366"/>
                </a:lnTo>
                <a:lnTo>
                  <a:pt x="368" y="2353"/>
                </a:lnTo>
                <a:lnTo>
                  <a:pt x="355" y="2339"/>
                </a:lnTo>
                <a:lnTo>
                  <a:pt x="331" y="2313"/>
                </a:lnTo>
                <a:lnTo>
                  <a:pt x="310" y="2286"/>
                </a:lnTo>
                <a:lnTo>
                  <a:pt x="289" y="2262"/>
                </a:lnTo>
                <a:lnTo>
                  <a:pt x="271" y="2239"/>
                </a:lnTo>
                <a:lnTo>
                  <a:pt x="262" y="2230"/>
                </a:lnTo>
                <a:lnTo>
                  <a:pt x="254" y="2222"/>
                </a:lnTo>
                <a:lnTo>
                  <a:pt x="246" y="2216"/>
                </a:lnTo>
                <a:lnTo>
                  <a:pt x="238" y="2211"/>
                </a:lnTo>
                <a:lnTo>
                  <a:pt x="206" y="2192"/>
                </a:lnTo>
                <a:lnTo>
                  <a:pt x="38" y="2124"/>
                </a:lnTo>
                <a:lnTo>
                  <a:pt x="28" y="2080"/>
                </a:lnTo>
                <a:lnTo>
                  <a:pt x="66" y="2064"/>
                </a:lnTo>
                <a:lnTo>
                  <a:pt x="248" y="2107"/>
                </a:lnTo>
                <a:lnTo>
                  <a:pt x="270" y="2063"/>
                </a:lnTo>
                <a:lnTo>
                  <a:pt x="233" y="2044"/>
                </a:lnTo>
                <a:lnTo>
                  <a:pt x="195" y="2022"/>
                </a:lnTo>
                <a:lnTo>
                  <a:pt x="155" y="1998"/>
                </a:lnTo>
                <a:lnTo>
                  <a:pt x="115" y="1971"/>
                </a:lnTo>
                <a:lnTo>
                  <a:pt x="97" y="1958"/>
                </a:lnTo>
                <a:lnTo>
                  <a:pt x="79" y="1944"/>
                </a:lnTo>
                <a:lnTo>
                  <a:pt x="62" y="1930"/>
                </a:lnTo>
                <a:lnTo>
                  <a:pt x="46" y="1916"/>
                </a:lnTo>
                <a:lnTo>
                  <a:pt x="32" y="1903"/>
                </a:lnTo>
                <a:lnTo>
                  <a:pt x="19" y="1889"/>
                </a:lnTo>
                <a:lnTo>
                  <a:pt x="8" y="1876"/>
                </a:lnTo>
                <a:lnTo>
                  <a:pt x="0" y="1863"/>
                </a:lnTo>
                <a:lnTo>
                  <a:pt x="16" y="1831"/>
                </a:lnTo>
                <a:lnTo>
                  <a:pt x="33" y="1833"/>
                </a:lnTo>
                <a:lnTo>
                  <a:pt x="46" y="1835"/>
                </a:lnTo>
                <a:lnTo>
                  <a:pt x="51" y="1836"/>
                </a:lnTo>
                <a:lnTo>
                  <a:pt x="58" y="1839"/>
                </a:lnTo>
                <a:lnTo>
                  <a:pt x="66" y="1842"/>
                </a:lnTo>
                <a:lnTo>
                  <a:pt x="76" y="1847"/>
                </a:lnTo>
                <a:lnTo>
                  <a:pt x="219" y="1916"/>
                </a:lnTo>
                <a:lnTo>
                  <a:pt x="232" y="1923"/>
                </a:lnTo>
                <a:lnTo>
                  <a:pt x="241" y="1929"/>
                </a:lnTo>
                <a:lnTo>
                  <a:pt x="249" y="1935"/>
                </a:lnTo>
                <a:lnTo>
                  <a:pt x="256" y="1940"/>
                </a:lnTo>
                <a:lnTo>
                  <a:pt x="271" y="1952"/>
                </a:lnTo>
                <a:lnTo>
                  <a:pt x="290" y="1964"/>
                </a:lnTo>
                <a:lnTo>
                  <a:pt x="301" y="1943"/>
                </a:lnTo>
                <a:lnTo>
                  <a:pt x="293" y="1935"/>
                </a:lnTo>
                <a:lnTo>
                  <a:pt x="282" y="1923"/>
                </a:lnTo>
                <a:lnTo>
                  <a:pt x="269" y="1910"/>
                </a:lnTo>
                <a:lnTo>
                  <a:pt x="255" y="1891"/>
                </a:lnTo>
                <a:lnTo>
                  <a:pt x="224" y="1851"/>
                </a:lnTo>
                <a:lnTo>
                  <a:pt x="192" y="1807"/>
                </a:lnTo>
                <a:lnTo>
                  <a:pt x="176" y="1784"/>
                </a:lnTo>
                <a:lnTo>
                  <a:pt x="162" y="1762"/>
                </a:lnTo>
                <a:lnTo>
                  <a:pt x="150" y="1740"/>
                </a:lnTo>
                <a:lnTo>
                  <a:pt x="138" y="1721"/>
                </a:lnTo>
                <a:lnTo>
                  <a:pt x="130" y="1703"/>
                </a:lnTo>
                <a:lnTo>
                  <a:pt x="124" y="1687"/>
                </a:lnTo>
                <a:lnTo>
                  <a:pt x="123" y="1681"/>
                </a:lnTo>
                <a:lnTo>
                  <a:pt x="122" y="1675"/>
                </a:lnTo>
                <a:lnTo>
                  <a:pt x="123" y="1670"/>
                </a:lnTo>
                <a:lnTo>
                  <a:pt x="124" y="1666"/>
                </a:lnTo>
                <a:lnTo>
                  <a:pt x="128" y="1659"/>
                </a:lnTo>
                <a:lnTo>
                  <a:pt x="131" y="1654"/>
                </a:lnTo>
                <a:lnTo>
                  <a:pt x="136" y="1649"/>
                </a:lnTo>
                <a:lnTo>
                  <a:pt x="140" y="1646"/>
                </a:lnTo>
                <a:lnTo>
                  <a:pt x="146" y="1642"/>
                </a:lnTo>
                <a:lnTo>
                  <a:pt x="151" y="1641"/>
                </a:lnTo>
                <a:lnTo>
                  <a:pt x="156" y="1642"/>
                </a:lnTo>
                <a:lnTo>
                  <a:pt x="162" y="1643"/>
                </a:lnTo>
                <a:lnTo>
                  <a:pt x="175" y="1650"/>
                </a:lnTo>
                <a:lnTo>
                  <a:pt x="186" y="1658"/>
                </a:lnTo>
                <a:lnTo>
                  <a:pt x="198" y="1668"/>
                </a:lnTo>
                <a:lnTo>
                  <a:pt x="209" y="1679"/>
                </a:lnTo>
                <a:lnTo>
                  <a:pt x="231" y="1702"/>
                </a:lnTo>
                <a:lnTo>
                  <a:pt x="251" y="1726"/>
                </a:lnTo>
                <a:lnTo>
                  <a:pt x="272" y="1751"/>
                </a:lnTo>
                <a:lnTo>
                  <a:pt x="294" y="1774"/>
                </a:lnTo>
                <a:lnTo>
                  <a:pt x="304" y="1785"/>
                </a:lnTo>
                <a:lnTo>
                  <a:pt x="315" y="1794"/>
                </a:lnTo>
                <a:lnTo>
                  <a:pt x="327" y="1803"/>
                </a:lnTo>
                <a:lnTo>
                  <a:pt x="338" y="1811"/>
                </a:lnTo>
                <a:lnTo>
                  <a:pt x="334" y="1795"/>
                </a:lnTo>
                <a:lnTo>
                  <a:pt x="328" y="1779"/>
                </a:lnTo>
                <a:lnTo>
                  <a:pt x="321" y="1766"/>
                </a:lnTo>
                <a:lnTo>
                  <a:pt x="313" y="1751"/>
                </a:lnTo>
                <a:lnTo>
                  <a:pt x="295" y="1724"/>
                </a:lnTo>
                <a:lnTo>
                  <a:pt x="277" y="1699"/>
                </a:lnTo>
                <a:lnTo>
                  <a:pt x="267" y="1687"/>
                </a:lnTo>
                <a:lnTo>
                  <a:pt x="261" y="1674"/>
                </a:lnTo>
                <a:lnTo>
                  <a:pt x="255" y="1660"/>
                </a:lnTo>
                <a:lnTo>
                  <a:pt x="251" y="1647"/>
                </a:lnTo>
                <a:lnTo>
                  <a:pt x="250" y="1640"/>
                </a:lnTo>
                <a:lnTo>
                  <a:pt x="249" y="1632"/>
                </a:lnTo>
                <a:lnTo>
                  <a:pt x="249" y="1625"/>
                </a:lnTo>
                <a:lnTo>
                  <a:pt x="250" y="1617"/>
                </a:lnTo>
                <a:lnTo>
                  <a:pt x="251" y="1609"/>
                </a:lnTo>
                <a:lnTo>
                  <a:pt x="254" y="1600"/>
                </a:lnTo>
                <a:lnTo>
                  <a:pt x="256" y="1592"/>
                </a:lnTo>
                <a:lnTo>
                  <a:pt x="261" y="1583"/>
                </a:lnTo>
                <a:lnTo>
                  <a:pt x="275" y="1591"/>
                </a:lnTo>
                <a:lnTo>
                  <a:pt x="291" y="1600"/>
                </a:lnTo>
                <a:lnTo>
                  <a:pt x="305" y="1609"/>
                </a:lnTo>
                <a:lnTo>
                  <a:pt x="319" y="1619"/>
                </a:lnTo>
                <a:lnTo>
                  <a:pt x="331" y="1630"/>
                </a:lnTo>
                <a:lnTo>
                  <a:pt x="343" y="1641"/>
                </a:lnTo>
                <a:lnTo>
                  <a:pt x="354" y="1652"/>
                </a:lnTo>
                <a:lnTo>
                  <a:pt x="366" y="1664"/>
                </a:lnTo>
                <a:lnTo>
                  <a:pt x="386" y="1689"/>
                </a:lnTo>
                <a:lnTo>
                  <a:pt x="405" y="1714"/>
                </a:lnTo>
                <a:lnTo>
                  <a:pt x="423" y="1739"/>
                </a:lnTo>
                <a:lnTo>
                  <a:pt x="440" y="1767"/>
                </a:lnTo>
                <a:lnTo>
                  <a:pt x="457" y="1793"/>
                </a:lnTo>
                <a:lnTo>
                  <a:pt x="475" y="1818"/>
                </a:lnTo>
                <a:lnTo>
                  <a:pt x="495" y="1844"/>
                </a:lnTo>
                <a:lnTo>
                  <a:pt x="515" y="1868"/>
                </a:lnTo>
                <a:lnTo>
                  <a:pt x="527" y="1880"/>
                </a:lnTo>
                <a:lnTo>
                  <a:pt x="538" y="1891"/>
                </a:lnTo>
                <a:lnTo>
                  <a:pt x="551" y="1903"/>
                </a:lnTo>
                <a:lnTo>
                  <a:pt x="564" y="1914"/>
                </a:lnTo>
                <a:lnTo>
                  <a:pt x="577" y="1923"/>
                </a:lnTo>
                <a:lnTo>
                  <a:pt x="592" y="1934"/>
                </a:lnTo>
                <a:lnTo>
                  <a:pt x="607" y="1943"/>
                </a:lnTo>
                <a:lnTo>
                  <a:pt x="623" y="1951"/>
                </a:lnTo>
                <a:lnTo>
                  <a:pt x="634" y="1927"/>
                </a:lnTo>
                <a:lnTo>
                  <a:pt x="641" y="1906"/>
                </a:lnTo>
                <a:lnTo>
                  <a:pt x="646" y="1887"/>
                </a:lnTo>
                <a:lnTo>
                  <a:pt x="650" y="1870"/>
                </a:lnTo>
                <a:lnTo>
                  <a:pt x="654" y="1851"/>
                </a:lnTo>
                <a:lnTo>
                  <a:pt x="658" y="1832"/>
                </a:lnTo>
                <a:lnTo>
                  <a:pt x="666" y="1811"/>
                </a:lnTo>
                <a:lnTo>
                  <a:pt x="677" y="1787"/>
                </a:lnTo>
                <a:lnTo>
                  <a:pt x="682" y="1776"/>
                </a:lnTo>
                <a:lnTo>
                  <a:pt x="689" y="1762"/>
                </a:lnTo>
                <a:lnTo>
                  <a:pt x="696" y="1752"/>
                </a:lnTo>
                <a:lnTo>
                  <a:pt x="704" y="1744"/>
                </a:lnTo>
                <a:lnTo>
                  <a:pt x="711" y="1738"/>
                </a:lnTo>
                <a:lnTo>
                  <a:pt x="719" y="1734"/>
                </a:lnTo>
                <a:lnTo>
                  <a:pt x="727" y="1730"/>
                </a:lnTo>
                <a:lnTo>
                  <a:pt x="736" y="1728"/>
                </a:lnTo>
                <a:lnTo>
                  <a:pt x="748" y="1727"/>
                </a:lnTo>
                <a:lnTo>
                  <a:pt x="750" y="1737"/>
                </a:lnTo>
                <a:lnTo>
                  <a:pt x="751" y="1756"/>
                </a:lnTo>
                <a:lnTo>
                  <a:pt x="751" y="1783"/>
                </a:lnTo>
                <a:lnTo>
                  <a:pt x="751" y="1814"/>
                </a:lnTo>
                <a:lnTo>
                  <a:pt x="754" y="1809"/>
                </a:lnTo>
                <a:lnTo>
                  <a:pt x="758" y="1804"/>
                </a:lnTo>
                <a:lnTo>
                  <a:pt x="758" y="1598"/>
                </a:lnTo>
                <a:lnTo>
                  <a:pt x="766" y="1583"/>
                </a:lnTo>
                <a:lnTo>
                  <a:pt x="773" y="1570"/>
                </a:lnTo>
                <a:lnTo>
                  <a:pt x="778" y="1559"/>
                </a:lnTo>
                <a:lnTo>
                  <a:pt x="783" y="1548"/>
                </a:lnTo>
                <a:lnTo>
                  <a:pt x="790" y="1529"/>
                </a:lnTo>
                <a:lnTo>
                  <a:pt x="797" y="1512"/>
                </a:lnTo>
                <a:lnTo>
                  <a:pt x="801" y="1504"/>
                </a:lnTo>
                <a:lnTo>
                  <a:pt x="806" y="1495"/>
                </a:lnTo>
                <a:lnTo>
                  <a:pt x="813" y="1487"/>
                </a:lnTo>
                <a:lnTo>
                  <a:pt x="820" y="1476"/>
                </a:lnTo>
                <a:lnTo>
                  <a:pt x="830" y="1467"/>
                </a:lnTo>
                <a:lnTo>
                  <a:pt x="841" y="1456"/>
                </a:lnTo>
                <a:lnTo>
                  <a:pt x="855" y="1444"/>
                </a:lnTo>
                <a:lnTo>
                  <a:pt x="872" y="1432"/>
                </a:lnTo>
                <a:lnTo>
                  <a:pt x="907" y="1407"/>
                </a:lnTo>
                <a:lnTo>
                  <a:pt x="929" y="1390"/>
                </a:lnTo>
                <a:lnTo>
                  <a:pt x="948" y="1378"/>
                </a:lnTo>
                <a:lnTo>
                  <a:pt x="961" y="1370"/>
                </a:lnTo>
                <a:lnTo>
                  <a:pt x="976" y="1363"/>
                </a:lnTo>
                <a:lnTo>
                  <a:pt x="996" y="1355"/>
                </a:lnTo>
                <a:lnTo>
                  <a:pt x="1023" y="1345"/>
                </a:lnTo>
                <a:lnTo>
                  <a:pt x="1061" y="1328"/>
                </a:lnTo>
                <a:lnTo>
                  <a:pt x="1085" y="1316"/>
                </a:lnTo>
                <a:lnTo>
                  <a:pt x="1107" y="1303"/>
                </a:lnTo>
                <a:lnTo>
                  <a:pt x="1127" y="1288"/>
                </a:lnTo>
                <a:lnTo>
                  <a:pt x="1147" y="1272"/>
                </a:lnTo>
                <a:lnTo>
                  <a:pt x="1165" y="1254"/>
                </a:lnTo>
                <a:lnTo>
                  <a:pt x="1182" y="1235"/>
                </a:lnTo>
                <a:lnTo>
                  <a:pt x="1198" y="1216"/>
                </a:lnTo>
                <a:lnTo>
                  <a:pt x="1214" y="1195"/>
                </a:lnTo>
                <a:lnTo>
                  <a:pt x="1228" y="1174"/>
                </a:lnTo>
                <a:lnTo>
                  <a:pt x="1243" y="1152"/>
                </a:lnTo>
                <a:lnTo>
                  <a:pt x="1255" y="1129"/>
                </a:lnTo>
                <a:lnTo>
                  <a:pt x="1269" y="1106"/>
                </a:lnTo>
                <a:lnTo>
                  <a:pt x="1294" y="1059"/>
                </a:lnTo>
                <a:lnTo>
                  <a:pt x="1318" y="1012"/>
                </a:lnTo>
                <a:lnTo>
                  <a:pt x="1402" y="1009"/>
                </a:lnTo>
                <a:lnTo>
                  <a:pt x="1429" y="987"/>
                </a:lnTo>
                <a:lnTo>
                  <a:pt x="1391" y="841"/>
                </a:lnTo>
                <a:lnTo>
                  <a:pt x="1384" y="840"/>
                </a:lnTo>
                <a:lnTo>
                  <a:pt x="1376" y="839"/>
                </a:lnTo>
                <a:lnTo>
                  <a:pt x="1371" y="836"/>
                </a:lnTo>
                <a:lnTo>
                  <a:pt x="1364" y="834"/>
                </a:lnTo>
                <a:lnTo>
                  <a:pt x="1358" y="831"/>
                </a:lnTo>
                <a:lnTo>
                  <a:pt x="1352" y="827"/>
                </a:lnTo>
                <a:lnTo>
                  <a:pt x="1348" y="823"/>
                </a:lnTo>
                <a:lnTo>
                  <a:pt x="1342" y="818"/>
                </a:lnTo>
                <a:lnTo>
                  <a:pt x="1334" y="809"/>
                </a:lnTo>
                <a:lnTo>
                  <a:pt x="1327" y="796"/>
                </a:lnTo>
                <a:lnTo>
                  <a:pt x="1322" y="784"/>
                </a:lnTo>
                <a:lnTo>
                  <a:pt x="1317" y="770"/>
                </a:lnTo>
                <a:lnTo>
                  <a:pt x="1312" y="755"/>
                </a:lnTo>
                <a:lnTo>
                  <a:pt x="1310" y="739"/>
                </a:lnTo>
                <a:lnTo>
                  <a:pt x="1308" y="724"/>
                </a:lnTo>
                <a:lnTo>
                  <a:pt x="1307" y="707"/>
                </a:lnTo>
                <a:lnTo>
                  <a:pt x="1306" y="675"/>
                </a:lnTo>
                <a:lnTo>
                  <a:pt x="1306" y="644"/>
                </a:lnTo>
                <a:lnTo>
                  <a:pt x="1270" y="341"/>
                </a:lnTo>
                <a:lnTo>
                  <a:pt x="1270" y="305"/>
                </a:lnTo>
                <a:lnTo>
                  <a:pt x="1270" y="291"/>
                </a:lnTo>
                <a:lnTo>
                  <a:pt x="1272" y="277"/>
                </a:lnTo>
                <a:lnTo>
                  <a:pt x="1276" y="264"/>
                </a:lnTo>
                <a:lnTo>
                  <a:pt x="1282" y="250"/>
                </a:lnTo>
                <a:lnTo>
                  <a:pt x="1287" y="236"/>
                </a:lnTo>
                <a:lnTo>
                  <a:pt x="1295" y="223"/>
                </a:lnTo>
                <a:lnTo>
                  <a:pt x="1303" y="209"/>
                </a:lnTo>
                <a:lnTo>
                  <a:pt x="1312" y="195"/>
                </a:lnTo>
                <a:lnTo>
                  <a:pt x="1324" y="183"/>
                </a:lnTo>
                <a:lnTo>
                  <a:pt x="1335" y="169"/>
                </a:lnTo>
                <a:lnTo>
                  <a:pt x="1347" y="156"/>
                </a:lnTo>
                <a:lnTo>
                  <a:pt x="1360" y="144"/>
                </a:lnTo>
                <a:lnTo>
                  <a:pt x="1374" y="132"/>
                </a:lnTo>
                <a:lnTo>
                  <a:pt x="1389" y="120"/>
                </a:lnTo>
                <a:lnTo>
                  <a:pt x="1404" y="108"/>
                </a:lnTo>
                <a:lnTo>
                  <a:pt x="1420" y="98"/>
                </a:lnTo>
                <a:lnTo>
                  <a:pt x="1436" y="87"/>
                </a:lnTo>
                <a:lnTo>
                  <a:pt x="1453" y="76"/>
                </a:lnTo>
                <a:lnTo>
                  <a:pt x="1470" y="67"/>
                </a:lnTo>
                <a:lnTo>
                  <a:pt x="1487" y="58"/>
                </a:lnTo>
                <a:lnTo>
                  <a:pt x="1506" y="49"/>
                </a:lnTo>
                <a:lnTo>
                  <a:pt x="1523" y="41"/>
                </a:lnTo>
                <a:lnTo>
                  <a:pt x="1541" y="34"/>
                </a:lnTo>
                <a:lnTo>
                  <a:pt x="1559" y="27"/>
                </a:lnTo>
                <a:lnTo>
                  <a:pt x="1577" y="20"/>
                </a:lnTo>
                <a:lnTo>
                  <a:pt x="1595" y="16"/>
                </a:lnTo>
                <a:lnTo>
                  <a:pt x="1612" y="11"/>
                </a:lnTo>
                <a:lnTo>
                  <a:pt x="1630" y="7"/>
                </a:lnTo>
                <a:lnTo>
                  <a:pt x="1647" y="4"/>
                </a:lnTo>
                <a:lnTo>
                  <a:pt x="1665" y="2"/>
                </a:lnTo>
                <a:lnTo>
                  <a:pt x="1681" y="0"/>
                </a:lnTo>
                <a:lnTo>
                  <a:pt x="1697" y="0"/>
                </a:lnTo>
                <a:lnTo>
                  <a:pt x="1716" y="1"/>
                </a:lnTo>
                <a:lnTo>
                  <a:pt x="1735" y="3"/>
                </a:lnTo>
                <a:lnTo>
                  <a:pt x="1756" y="7"/>
                </a:lnTo>
                <a:lnTo>
                  <a:pt x="1774" y="11"/>
                </a:lnTo>
                <a:lnTo>
                  <a:pt x="1794" y="17"/>
                </a:lnTo>
                <a:lnTo>
                  <a:pt x="1813" y="24"/>
                </a:lnTo>
                <a:lnTo>
                  <a:pt x="1832" y="31"/>
                </a:lnTo>
                <a:lnTo>
                  <a:pt x="1850" y="39"/>
                </a:lnTo>
                <a:lnTo>
                  <a:pt x="1884" y="57"/>
                </a:lnTo>
                <a:lnTo>
                  <a:pt x="1917" y="75"/>
                </a:lnTo>
                <a:lnTo>
                  <a:pt x="1948" y="95"/>
                </a:lnTo>
                <a:lnTo>
                  <a:pt x="1976" y="112"/>
                </a:lnTo>
                <a:lnTo>
                  <a:pt x="1992" y="123"/>
                </a:lnTo>
                <a:lnTo>
                  <a:pt x="2006" y="135"/>
                </a:lnTo>
                <a:lnTo>
                  <a:pt x="2021" y="146"/>
                </a:lnTo>
                <a:lnTo>
                  <a:pt x="2035" y="157"/>
                </a:lnTo>
                <a:lnTo>
                  <a:pt x="2046" y="170"/>
                </a:lnTo>
                <a:lnTo>
                  <a:pt x="2058" y="184"/>
                </a:lnTo>
                <a:lnTo>
                  <a:pt x="2068" y="197"/>
                </a:lnTo>
                <a:lnTo>
                  <a:pt x="2077" y="212"/>
                </a:lnTo>
                <a:lnTo>
                  <a:pt x="2085" y="228"/>
                </a:lnTo>
                <a:lnTo>
                  <a:pt x="2092" y="245"/>
                </a:lnTo>
                <a:lnTo>
                  <a:pt x="2098" y="264"/>
                </a:lnTo>
                <a:lnTo>
                  <a:pt x="2103" y="283"/>
                </a:lnTo>
                <a:lnTo>
                  <a:pt x="2107" y="304"/>
                </a:lnTo>
                <a:lnTo>
                  <a:pt x="2109" y="327"/>
                </a:lnTo>
                <a:lnTo>
                  <a:pt x="2111" y="352"/>
                </a:lnTo>
                <a:lnTo>
                  <a:pt x="2112" y="378"/>
                </a:lnTo>
                <a:lnTo>
                  <a:pt x="2108" y="415"/>
                </a:lnTo>
                <a:lnTo>
                  <a:pt x="2112" y="658"/>
                </a:lnTo>
                <a:lnTo>
                  <a:pt x="2112" y="671"/>
                </a:lnTo>
                <a:lnTo>
                  <a:pt x="2112" y="684"/>
                </a:lnTo>
                <a:lnTo>
                  <a:pt x="2111" y="697"/>
                </a:lnTo>
                <a:lnTo>
                  <a:pt x="2109" y="709"/>
                </a:lnTo>
                <a:lnTo>
                  <a:pt x="2107" y="721"/>
                </a:lnTo>
                <a:lnTo>
                  <a:pt x="2104" y="732"/>
                </a:lnTo>
                <a:lnTo>
                  <a:pt x="2100" y="742"/>
                </a:lnTo>
                <a:lnTo>
                  <a:pt x="2097" y="751"/>
                </a:lnTo>
                <a:lnTo>
                  <a:pt x="2091" y="760"/>
                </a:lnTo>
                <a:lnTo>
                  <a:pt x="2085" y="767"/>
                </a:lnTo>
                <a:lnTo>
                  <a:pt x="2078" y="774"/>
                </a:lnTo>
                <a:lnTo>
                  <a:pt x="2070" y="779"/>
                </a:lnTo>
                <a:lnTo>
                  <a:pt x="2061" y="784"/>
                </a:lnTo>
                <a:lnTo>
                  <a:pt x="2051" y="787"/>
                </a:lnTo>
                <a:lnTo>
                  <a:pt x="2040" y="790"/>
                </a:lnTo>
                <a:lnTo>
                  <a:pt x="2027" y="792"/>
                </a:lnTo>
                <a:lnTo>
                  <a:pt x="2014" y="793"/>
                </a:lnTo>
                <a:lnTo>
                  <a:pt x="2016" y="830"/>
                </a:lnTo>
                <a:lnTo>
                  <a:pt x="1978" y="1110"/>
                </a:lnTo>
                <a:lnTo>
                  <a:pt x="2221" y="1110"/>
                </a:lnTo>
                <a:lnTo>
                  <a:pt x="2248" y="1110"/>
                </a:lnTo>
                <a:lnTo>
                  <a:pt x="2274" y="1112"/>
                </a:lnTo>
                <a:lnTo>
                  <a:pt x="2300" y="1114"/>
                </a:lnTo>
                <a:lnTo>
                  <a:pt x="2327" y="1118"/>
                </a:lnTo>
                <a:lnTo>
                  <a:pt x="2352" y="1122"/>
                </a:lnTo>
                <a:lnTo>
                  <a:pt x="2376" y="1128"/>
                </a:lnTo>
                <a:lnTo>
                  <a:pt x="2400" y="1135"/>
                </a:lnTo>
                <a:lnTo>
                  <a:pt x="2422" y="1143"/>
                </a:lnTo>
                <a:lnTo>
                  <a:pt x="2443" y="1152"/>
                </a:lnTo>
                <a:lnTo>
                  <a:pt x="2463" y="1162"/>
                </a:lnTo>
                <a:lnTo>
                  <a:pt x="2481" y="1174"/>
                </a:lnTo>
                <a:lnTo>
                  <a:pt x="2497" y="1187"/>
                </a:lnTo>
                <a:lnTo>
                  <a:pt x="2504" y="1194"/>
                </a:lnTo>
                <a:lnTo>
                  <a:pt x="2511" y="1202"/>
                </a:lnTo>
                <a:lnTo>
                  <a:pt x="2516" y="1210"/>
                </a:lnTo>
                <a:lnTo>
                  <a:pt x="2522" y="1218"/>
                </a:lnTo>
                <a:lnTo>
                  <a:pt x="2528" y="1227"/>
                </a:lnTo>
                <a:lnTo>
                  <a:pt x="2531" y="1236"/>
                </a:lnTo>
                <a:lnTo>
                  <a:pt x="2536" y="1246"/>
                </a:lnTo>
                <a:lnTo>
                  <a:pt x="2538" y="1256"/>
                </a:lnTo>
                <a:lnTo>
                  <a:pt x="2566" y="1272"/>
                </a:lnTo>
                <a:lnTo>
                  <a:pt x="2590" y="1287"/>
                </a:lnTo>
                <a:lnTo>
                  <a:pt x="2608" y="1300"/>
                </a:lnTo>
                <a:lnTo>
                  <a:pt x="2623" y="1314"/>
                </a:lnTo>
                <a:lnTo>
                  <a:pt x="2635" y="1328"/>
                </a:lnTo>
                <a:lnTo>
                  <a:pt x="2646" y="1342"/>
                </a:lnTo>
                <a:lnTo>
                  <a:pt x="2654" y="1354"/>
                </a:lnTo>
                <a:lnTo>
                  <a:pt x="2660" y="1367"/>
                </a:lnTo>
                <a:lnTo>
                  <a:pt x="2672" y="1391"/>
                </a:lnTo>
                <a:lnTo>
                  <a:pt x="2686" y="1415"/>
                </a:lnTo>
                <a:lnTo>
                  <a:pt x="2694" y="1427"/>
                </a:lnTo>
                <a:lnTo>
                  <a:pt x="2705" y="1439"/>
                </a:lnTo>
                <a:lnTo>
                  <a:pt x="2718" y="1451"/>
                </a:lnTo>
                <a:lnTo>
                  <a:pt x="2734" y="1463"/>
                </a:lnTo>
                <a:lnTo>
                  <a:pt x="2759" y="1463"/>
                </a:lnTo>
                <a:lnTo>
                  <a:pt x="2778" y="1462"/>
                </a:lnTo>
                <a:lnTo>
                  <a:pt x="2786" y="1462"/>
                </a:lnTo>
                <a:lnTo>
                  <a:pt x="2793" y="1463"/>
                </a:lnTo>
                <a:lnTo>
                  <a:pt x="2799" y="1464"/>
                </a:lnTo>
                <a:lnTo>
                  <a:pt x="2803" y="1465"/>
                </a:lnTo>
                <a:lnTo>
                  <a:pt x="2808" y="1467"/>
                </a:lnTo>
                <a:lnTo>
                  <a:pt x="2810" y="1472"/>
                </a:lnTo>
                <a:lnTo>
                  <a:pt x="2814" y="1476"/>
                </a:lnTo>
                <a:lnTo>
                  <a:pt x="2815" y="1482"/>
                </a:lnTo>
                <a:lnTo>
                  <a:pt x="2818" y="1499"/>
                </a:lnTo>
                <a:lnTo>
                  <a:pt x="2819" y="1524"/>
                </a:lnTo>
                <a:lnTo>
                  <a:pt x="2865" y="1534"/>
                </a:lnTo>
                <a:lnTo>
                  <a:pt x="2897" y="1539"/>
                </a:lnTo>
                <a:lnTo>
                  <a:pt x="2918" y="1542"/>
                </a:lnTo>
                <a:lnTo>
                  <a:pt x="2934" y="1544"/>
                </a:lnTo>
                <a:lnTo>
                  <a:pt x="2941" y="1546"/>
                </a:lnTo>
                <a:lnTo>
                  <a:pt x="2947" y="1548"/>
                </a:lnTo>
                <a:lnTo>
                  <a:pt x="2957" y="1553"/>
                </a:lnTo>
                <a:lnTo>
                  <a:pt x="2966" y="1558"/>
                </a:lnTo>
                <a:lnTo>
                  <a:pt x="2990" y="1574"/>
                </a:lnTo>
                <a:lnTo>
                  <a:pt x="3026" y="1598"/>
                </a:lnTo>
                <a:lnTo>
                  <a:pt x="3078" y="1570"/>
                </a:lnTo>
                <a:lnTo>
                  <a:pt x="3112" y="1609"/>
                </a:lnTo>
                <a:lnTo>
                  <a:pt x="3128" y="1599"/>
                </a:lnTo>
                <a:lnTo>
                  <a:pt x="3148" y="1587"/>
                </a:lnTo>
                <a:lnTo>
                  <a:pt x="3169" y="1576"/>
                </a:lnTo>
                <a:lnTo>
                  <a:pt x="3192" y="1564"/>
                </a:lnTo>
                <a:lnTo>
                  <a:pt x="3204" y="1560"/>
                </a:lnTo>
                <a:lnTo>
                  <a:pt x="3216" y="1556"/>
                </a:lnTo>
                <a:lnTo>
                  <a:pt x="3228" y="1553"/>
                </a:lnTo>
                <a:lnTo>
                  <a:pt x="3239" y="1551"/>
                </a:lnTo>
                <a:lnTo>
                  <a:pt x="3249" y="1550"/>
                </a:lnTo>
                <a:lnTo>
                  <a:pt x="3261" y="1548"/>
                </a:lnTo>
                <a:lnTo>
                  <a:pt x="3271" y="1550"/>
                </a:lnTo>
                <a:lnTo>
                  <a:pt x="3280" y="1552"/>
                </a:lnTo>
                <a:lnTo>
                  <a:pt x="3462" y="1500"/>
                </a:lnTo>
                <a:lnTo>
                  <a:pt x="3465" y="1512"/>
                </a:lnTo>
                <a:lnTo>
                  <a:pt x="3496" y="1488"/>
                </a:lnTo>
                <a:lnTo>
                  <a:pt x="3521" y="1466"/>
                </a:lnTo>
                <a:lnTo>
                  <a:pt x="3529" y="1462"/>
                </a:lnTo>
                <a:lnTo>
                  <a:pt x="3536" y="1457"/>
                </a:lnTo>
                <a:lnTo>
                  <a:pt x="3544" y="1454"/>
                </a:lnTo>
                <a:lnTo>
                  <a:pt x="3553" y="1450"/>
                </a:lnTo>
                <a:lnTo>
                  <a:pt x="3564" y="1447"/>
                </a:lnTo>
                <a:lnTo>
                  <a:pt x="3574" y="1443"/>
                </a:lnTo>
                <a:lnTo>
                  <a:pt x="3587" y="1441"/>
                </a:lnTo>
                <a:lnTo>
                  <a:pt x="3600" y="1440"/>
                </a:lnTo>
                <a:lnTo>
                  <a:pt x="3641" y="1436"/>
                </a:lnTo>
                <a:lnTo>
                  <a:pt x="3668" y="1435"/>
                </a:lnTo>
                <a:lnTo>
                  <a:pt x="3684" y="1434"/>
                </a:lnTo>
                <a:lnTo>
                  <a:pt x="3694" y="1434"/>
                </a:lnTo>
                <a:lnTo>
                  <a:pt x="3699" y="1432"/>
                </a:lnTo>
                <a:lnTo>
                  <a:pt x="3702" y="1431"/>
                </a:lnTo>
                <a:lnTo>
                  <a:pt x="3708" y="1427"/>
                </a:lnTo>
                <a:lnTo>
                  <a:pt x="3714" y="1423"/>
                </a:lnTo>
                <a:lnTo>
                  <a:pt x="3731" y="1410"/>
                </a:lnTo>
                <a:lnTo>
                  <a:pt x="3758" y="1390"/>
                </a:lnTo>
                <a:lnTo>
                  <a:pt x="3771" y="1382"/>
                </a:lnTo>
                <a:lnTo>
                  <a:pt x="3787" y="1372"/>
                </a:lnTo>
                <a:lnTo>
                  <a:pt x="3806" y="1362"/>
                </a:lnTo>
                <a:lnTo>
                  <a:pt x="3827" y="1352"/>
                </a:lnTo>
                <a:lnTo>
                  <a:pt x="3872" y="1331"/>
                </a:lnTo>
                <a:lnTo>
                  <a:pt x="3919" y="1310"/>
                </a:lnTo>
                <a:lnTo>
                  <a:pt x="3934" y="1322"/>
                </a:lnTo>
                <a:lnTo>
                  <a:pt x="3934" y="1307"/>
                </a:lnTo>
                <a:lnTo>
                  <a:pt x="3935" y="1291"/>
                </a:lnTo>
                <a:lnTo>
                  <a:pt x="3939" y="1274"/>
                </a:lnTo>
                <a:lnTo>
                  <a:pt x="3944" y="1257"/>
                </a:lnTo>
                <a:lnTo>
                  <a:pt x="3951" y="1238"/>
                </a:lnTo>
                <a:lnTo>
                  <a:pt x="3958" y="1219"/>
                </a:lnTo>
                <a:lnTo>
                  <a:pt x="3967" y="1200"/>
                </a:lnTo>
                <a:lnTo>
                  <a:pt x="3975" y="1180"/>
                </a:lnTo>
                <a:lnTo>
                  <a:pt x="3994" y="1143"/>
                </a:lnTo>
                <a:lnTo>
                  <a:pt x="4011" y="1106"/>
                </a:lnTo>
                <a:lnTo>
                  <a:pt x="4019" y="1090"/>
                </a:lnTo>
                <a:lnTo>
                  <a:pt x="4025" y="1074"/>
                </a:lnTo>
                <a:lnTo>
                  <a:pt x="4029" y="1059"/>
                </a:lnTo>
                <a:lnTo>
                  <a:pt x="4033" y="1047"/>
                </a:lnTo>
                <a:lnTo>
                  <a:pt x="4036" y="1023"/>
                </a:lnTo>
                <a:lnTo>
                  <a:pt x="4037" y="991"/>
                </a:lnTo>
                <a:lnTo>
                  <a:pt x="4037" y="954"/>
                </a:lnTo>
                <a:lnTo>
                  <a:pt x="4037" y="915"/>
                </a:lnTo>
                <a:lnTo>
                  <a:pt x="4037" y="879"/>
                </a:lnTo>
                <a:lnTo>
                  <a:pt x="4037" y="847"/>
                </a:lnTo>
                <a:lnTo>
                  <a:pt x="4038" y="833"/>
                </a:lnTo>
                <a:lnTo>
                  <a:pt x="4038" y="822"/>
                </a:lnTo>
                <a:lnTo>
                  <a:pt x="4039" y="814"/>
                </a:lnTo>
                <a:lnTo>
                  <a:pt x="4041" y="809"/>
                </a:lnTo>
                <a:lnTo>
                  <a:pt x="4051" y="811"/>
                </a:lnTo>
                <a:lnTo>
                  <a:pt x="4060" y="812"/>
                </a:lnTo>
                <a:lnTo>
                  <a:pt x="4068" y="816"/>
                </a:lnTo>
                <a:lnTo>
                  <a:pt x="4075" y="819"/>
                </a:lnTo>
                <a:lnTo>
                  <a:pt x="4082" y="825"/>
                </a:lnTo>
                <a:lnTo>
                  <a:pt x="4089" y="833"/>
                </a:lnTo>
                <a:lnTo>
                  <a:pt x="4095" y="843"/>
                </a:lnTo>
                <a:lnTo>
                  <a:pt x="4102" y="856"/>
                </a:lnTo>
                <a:lnTo>
                  <a:pt x="4107" y="866"/>
                </a:lnTo>
                <a:lnTo>
                  <a:pt x="4117" y="889"/>
                </a:lnTo>
                <a:lnTo>
                  <a:pt x="4124" y="908"/>
                </a:lnTo>
                <a:lnTo>
                  <a:pt x="4129" y="927"/>
                </a:lnTo>
                <a:lnTo>
                  <a:pt x="4132" y="944"/>
                </a:lnTo>
                <a:lnTo>
                  <a:pt x="4135" y="960"/>
                </a:lnTo>
                <a:lnTo>
                  <a:pt x="4141" y="978"/>
                </a:lnTo>
                <a:lnTo>
                  <a:pt x="4148" y="998"/>
                </a:lnTo>
                <a:lnTo>
                  <a:pt x="4157" y="1020"/>
                </a:lnTo>
                <a:lnTo>
                  <a:pt x="4173" y="1012"/>
                </a:lnTo>
                <a:lnTo>
                  <a:pt x="4188" y="1004"/>
                </a:lnTo>
                <a:lnTo>
                  <a:pt x="4202" y="995"/>
                </a:lnTo>
                <a:lnTo>
                  <a:pt x="4214" y="985"/>
                </a:lnTo>
                <a:lnTo>
                  <a:pt x="4226" y="975"/>
                </a:lnTo>
                <a:lnTo>
                  <a:pt x="4238" y="964"/>
                </a:lnTo>
                <a:lnTo>
                  <a:pt x="4249" y="954"/>
                </a:lnTo>
                <a:lnTo>
                  <a:pt x="4259" y="943"/>
                </a:lnTo>
                <a:lnTo>
                  <a:pt x="4278" y="920"/>
                </a:lnTo>
                <a:lnTo>
                  <a:pt x="4297" y="896"/>
                </a:lnTo>
                <a:lnTo>
                  <a:pt x="4314" y="871"/>
                </a:lnTo>
                <a:lnTo>
                  <a:pt x="4330" y="847"/>
                </a:lnTo>
                <a:lnTo>
                  <a:pt x="4347" y="822"/>
                </a:lnTo>
                <a:lnTo>
                  <a:pt x="4364" y="798"/>
                </a:lnTo>
                <a:lnTo>
                  <a:pt x="4381" y="774"/>
                </a:lnTo>
                <a:lnTo>
                  <a:pt x="4401" y="751"/>
                </a:lnTo>
                <a:lnTo>
                  <a:pt x="4411" y="739"/>
                </a:lnTo>
                <a:lnTo>
                  <a:pt x="4421" y="729"/>
                </a:lnTo>
                <a:lnTo>
                  <a:pt x="4433" y="719"/>
                </a:lnTo>
                <a:lnTo>
                  <a:pt x="4445" y="708"/>
                </a:lnTo>
                <a:lnTo>
                  <a:pt x="4458" y="699"/>
                </a:lnTo>
                <a:lnTo>
                  <a:pt x="4470" y="690"/>
                </a:lnTo>
                <a:lnTo>
                  <a:pt x="4485" y="681"/>
                </a:lnTo>
                <a:lnTo>
                  <a:pt x="4500" y="674"/>
                </a:lnTo>
                <a:lnTo>
                  <a:pt x="4504" y="682"/>
                </a:lnTo>
                <a:lnTo>
                  <a:pt x="4506" y="690"/>
                </a:lnTo>
                <a:lnTo>
                  <a:pt x="4508" y="698"/>
                </a:lnTo>
                <a:lnTo>
                  <a:pt x="4509" y="706"/>
                </a:lnTo>
                <a:lnTo>
                  <a:pt x="4510" y="713"/>
                </a:lnTo>
                <a:lnTo>
                  <a:pt x="4510" y="720"/>
                </a:lnTo>
                <a:lnTo>
                  <a:pt x="4509" y="727"/>
                </a:lnTo>
                <a:lnTo>
                  <a:pt x="4508" y="734"/>
                </a:lnTo>
                <a:lnTo>
                  <a:pt x="4505" y="747"/>
                </a:lnTo>
                <a:lnTo>
                  <a:pt x="4499" y="760"/>
                </a:lnTo>
                <a:lnTo>
                  <a:pt x="4492" y="771"/>
                </a:lnTo>
                <a:lnTo>
                  <a:pt x="4484" y="784"/>
                </a:lnTo>
                <a:lnTo>
                  <a:pt x="4467" y="808"/>
                </a:lnTo>
                <a:lnTo>
                  <a:pt x="4450" y="832"/>
                </a:lnTo>
                <a:lnTo>
                  <a:pt x="4442" y="846"/>
                </a:lnTo>
                <a:lnTo>
                  <a:pt x="4435" y="859"/>
                </a:lnTo>
                <a:lnTo>
                  <a:pt x="4430" y="873"/>
                </a:lnTo>
                <a:lnTo>
                  <a:pt x="4426" y="889"/>
                </a:lnTo>
                <a:lnTo>
                  <a:pt x="4437" y="882"/>
                </a:lnTo>
                <a:lnTo>
                  <a:pt x="4448" y="873"/>
                </a:lnTo>
                <a:lnTo>
                  <a:pt x="4458" y="864"/>
                </a:lnTo>
                <a:lnTo>
                  <a:pt x="4468" y="854"/>
                </a:lnTo>
                <a:lnTo>
                  <a:pt x="4489" y="832"/>
                </a:lnTo>
                <a:lnTo>
                  <a:pt x="4508" y="808"/>
                </a:lnTo>
                <a:lnTo>
                  <a:pt x="4528" y="785"/>
                </a:lnTo>
                <a:lnTo>
                  <a:pt x="4548" y="763"/>
                </a:lnTo>
                <a:lnTo>
                  <a:pt x="4558" y="754"/>
                </a:lnTo>
                <a:lnTo>
                  <a:pt x="4569" y="745"/>
                </a:lnTo>
                <a:lnTo>
                  <a:pt x="4580" y="737"/>
                </a:lnTo>
                <a:lnTo>
                  <a:pt x="4592" y="731"/>
                </a:lnTo>
                <a:lnTo>
                  <a:pt x="4597" y="729"/>
                </a:lnTo>
                <a:lnTo>
                  <a:pt x="4603" y="729"/>
                </a:lnTo>
                <a:lnTo>
                  <a:pt x="4608" y="730"/>
                </a:lnTo>
                <a:lnTo>
                  <a:pt x="4612" y="732"/>
                </a:lnTo>
                <a:lnTo>
                  <a:pt x="4617" y="736"/>
                </a:lnTo>
                <a:lnTo>
                  <a:pt x="4621" y="740"/>
                </a:lnTo>
                <a:lnTo>
                  <a:pt x="4625" y="746"/>
                </a:lnTo>
                <a:lnTo>
                  <a:pt x="4628" y="752"/>
                </a:lnTo>
                <a:lnTo>
                  <a:pt x="4629" y="755"/>
                </a:lnTo>
                <a:lnTo>
                  <a:pt x="4629" y="760"/>
                </a:lnTo>
                <a:lnTo>
                  <a:pt x="4628" y="766"/>
                </a:lnTo>
                <a:lnTo>
                  <a:pt x="4627" y="772"/>
                </a:lnTo>
                <a:lnTo>
                  <a:pt x="4623" y="786"/>
                </a:lnTo>
                <a:lnTo>
                  <a:pt x="4614" y="803"/>
                </a:lnTo>
                <a:lnTo>
                  <a:pt x="4604" y="823"/>
                </a:lnTo>
                <a:lnTo>
                  <a:pt x="4593" y="842"/>
                </a:lnTo>
                <a:lnTo>
                  <a:pt x="4579" y="864"/>
                </a:lnTo>
                <a:lnTo>
                  <a:pt x="4564" y="884"/>
                </a:lnTo>
                <a:lnTo>
                  <a:pt x="4534" y="927"/>
                </a:lnTo>
                <a:lnTo>
                  <a:pt x="4505" y="964"/>
                </a:lnTo>
                <a:lnTo>
                  <a:pt x="4491" y="980"/>
                </a:lnTo>
                <a:lnTo>
                  <a:pt x="4480" y="994"/>
                </a:lnTo>
                <a:lnTo>
                  <a:pt x="4469" y="1006"/>
                </a:lnTo>
                <a:lnTo>
                  <a:pt x="4461" y="1012"/>
                </a:lnTo>
                <a:lnTo>
                  <a:pt x="4472" y="1033"/>
                </a:lnTo>
                <a:lnTo>
                  <a:pt x="4490" y="1020"/>
                </a:lnTo>
                <a:lnTo>
                  <a:pt x="4504" y="1010"/>
                </a:lnTo>
                <a:lnTo>
                  <a:pt x="4509" y="1004"/>
                </a:lnTo>
                <a:lnTo>
                  <a:pt x="4517" y="1000"/>
                </a:lnTo>
                <a:lnTo>
                  <a:pt x="4526" y="994"/>
                </a:lnTo>
                <a:lnTo>
                  <a:pt x="4539" y="987"/>
                </a:lnTo>
                <a:lnTo>
                  <a:pt x="4673" y="922"/>
                </a:lnTo>
                <a:lnTo>
                  <a:pt x="4690" y="914"/>
                </a:lnTo>
                <a:lnTo>
                  <a:pt x="4703" y="912"/>
                </a:lnTo>
                <a:lnTo>
                  <a:pt x="4714" y="910"/>
                </a:lnTo>
                <a:lnTo>
                  <a:pt x="4730" y="907"/>
                </a:lnTo>
                <a:lnTo>
                  <a:pt x="4745" y="938"/>
                </a:lnTo>
                <a:lnTo>
                  <a:pt x="4737" y="950"/>
                </a:lnTo>
                <a:lnTo>
                  <a:pt x="4727" y="962"/>
                </a:lnTo>
                <a:lnTo>
                  <a:pt x="4715" y="975"/>
                </a:lnTo>
                <a:lnTo>
                  <a:pt x="4701" y="987"/>
                </a:lnTo>
                <a:lnTo>
                  <a:pt x="4687" y="1001"/>
                </a:lnTo>
                <a:lnTo>
                  <a:pt x="4671" y="1014"/>
                </a:lnTo>
                <a:lnTo>
                  <a:pt x="4653" y="1026"/>
                </a:lnTo>
                <a:lnTo>
                  <a:pt x="4636" y="1039"/>
                </a:lnTo>
                <a:lnTo>
                  <a:pt x="4598" y="1064"/>
                </a:lnTo>
                <a:lnTo>
                  <a:pt x="4561" y="1087"/>
                </a:lnTo>
                <a:lnTo>
                  <a:pt x="4524" y="1108"/>
                </a:lnTo>
                <a:lnTo>
                  <a:pt x="4491" y="1127"/>
                </a:lnTo>
                <a:lnTo>
                  <a:pt x="4512" y="1168"/>
                </a:lnTo>
                <a:lnTo>
                  <a:pt x="4683" y="1128"/>
                </a:lnTo>
                <a:lnTo>
                  <a:pt x="4719" y="1142"/>
                </a:lnTo>
                <a:lnTo>
                  <a:pt x="4709" y="1184"/>
                </a:lnTo>
                <a:lnTo>
                  <a:pt x="4550" y="1248"/>
                </a:lnTo>
                <a:lnTo>
                  <a:pt x="4521" y="1265"/>
                </a:lnTo>
                <a:lnTo>
                  <a:pt x="4514" y="1270"/>
                </a:lnTo>
                <a:lnTo>
                  <a:pt x="4506" y="1275"/>
                </a:lnTo>
                <a:lnTo>
                  <a:pt x="4498" y="1283"/>
                </a:lnTo>
                <a:lnTo>
                  <a:pt x="4490" y="1292"/>
                </a:lnTo>
                <a:lnTo>
                  <a:pt x="4473" y="1313"/>
                </a:lnTo>
                <a:lnTo>
                  <a:pt x="4453" y="1336"/>
                </a:lnTo>
                <a:lnTo>
                  <a:pt x="4433" y="1361"/>
                </a:lnTo>
                <a:lnTo>
                  <a:pt x="4410" y="1386"/>
                </a:lnTo>
                <a:lnTo>
                  <a:pt x="4398" y="1399"/>
                </a:lnTo>
                <a:lnTo>
                  <a:pt x="4385" y="1411"/>
                </a:lnTo>
                <a:lnTo>
                  <a:pt x="4371" y="1422"/>
                </a:lnTo>
                <a:lnTo>
                  <a:pt x="4357" y="1433"/>
                </a:lnTo>
                <a:lnTo>
                  <a:pt x="4344" y="1441"/>
                </a:lnTo>
                <a:lnTo>
                  <a:pt x="4325" y="1452"/>
                </a:lnTo>
                <a:lnTo>
                  <a:pt x="4302" y="1466"/>
                </a:lnTo>
                <a:lnTo>
                  <a:pt x="4277" y="1480"/>
                </a:lnTo>
                <a:lnTo>
                  <a:pt x="4251" y="1495"/>
                </a:lnTo>
                <a:lnTo>
                  <a:pt x="4223" y="1510"/>
                </a:lnTo>
                <a:lnTo>
                  <a:pt x="4197" y="1523"/>
                </a:lnTo>
                <a:lnTo>
                  <a:pt x="4172" y="1537"/>
                </a:lnTo>
                <a:lnTo>
                  <a:pt x="4229" y="1588"/>
                </a:lnTo>
                <a:lnTo>
                  <a:pt x="4249" y="1646"/>
                </a:lnTo>
                <a:lnTo>
                  <a:pt x="4239" y="1655"/>
                </a:lnTo>
                <a:lnTo>
                  <a:pt x="4227" y="1665"/>
                </a:lnTo>
                <a:lnTo>
                  <a:pt x="4211" y="1676"/>
                </a:lnTo>
                <a:lnTo>
                  <a:pt x="4189" y="1689"/>
                </a:lnTo>
                <a:lnTo>
                  <a:pt x="4165" y="1703"/>
                </a:lnTo>
                <a:lnTo>
                  <a:pt x="4138" y="1716"/>
                </a:lnTo>
                <a:lnTo>
                  <a:pt x="4107" y="1731"/>
                </a:lnTo>
                <a:lnTo>
                  <a:pt x="4073" y="1747"/>
                </a:lnTo>
                <a:lnTo>
                  <a:pt x="3997" y="1779"/>
                </a:lnTo>
                <a:lnTo>
                  <a:pt x="3914" y="1812"/>
                </a:lnTo>
                <a:lnTo>
                  <a:pt x="3824" y="1847"/>
                </a:lnTo>
                <a:lnTo>
                  <a:pt x="3731" y="1881"/>
                </a:lnTo>
                <a:lnTo>
                  <a:pt x="3636" y="1914"/>
                </a:lnTo>
                <a:lnTo>
                  <a:pt x="3541" y="1945"/>
                </a:lnTo>
                <a:lnTo>
                  <a:pt x="3448" y="1974"/>
                </a:lnTo>
                <a:lnTo>
                  <a:pt x="3361" y="1999"/>
                </a:lnTo>
                <a:lnTo>
                  <a:pt x="3319" y="2009"/>
                </a:lnTo>
                <a:lnTo>
                  <a:pt x="3280" y="2019"/>
                </a:lnTo>
                <a:lnTo>
                  <a:pt x="3242" y="2027"/>
                </a:lnTo>
                <a:lnTo>
                  <a:pt x="3208" y="2035"/>
                </a:lnTo>
                <a:lnTo>
                  <a:pt x="3176" y="2041"/>
                </a:lnTo>
                <a:lnTo>
                  <a:pt x="3148" y="2044"/>
                </a:lnTo>
                <a:lnTo>
                  <a:pt x="3121" y="2048"/>
                </a:lnTo>
                <a:lnTo>
                  <a:pt x="3100" y="2048"/>
                </a:lnTo>
                <a:lnTo>
                  <a:pt x="3026" y="2048"/>
                </a:lnTo>
                <a:lnTo>
                  <a:pt x="2710" y="2022"/>
                </a:lnTo>
                <a:lnTo>
                  <a:pt x="2682" y="2585"/>
                </a:lnTo>
                <a:lnTo>
                  <a:pt x="2682" y="2607"/>
                </a:lnTo>
                <a:lnTo>
                  <a:pt x="2682" y="2628"/>
                </a:lnTo>
                <a:lnTo>
                  <a:pt x="2683" y="2651"/>
                </a:lnTo>
                <a:lnTo>
                  <a:pt x="2684" y="2675"/>
                </a:lnTo>
                <a:lnTo>
                  <a:pt x="2689" y="2724"/>
                </a:lnTo>
                <a:lnTo>
                  <a:pt x="2695" y="2775"/>
                </a:lnTo>
                <a:lnTo>
                  <a:pt x="2699" y="2826"/>
                </a:lnTo>
                <a:lnTo>
                  <a:pt x="2705" y="2880"/>
                </a:lnTo>
                <a:lnTo>
                  <a:pt x="2708" y="2934"/>
                </a:lnTo>
                <a:lnTo>
                  <a:pt x="2710" y="2987"/>
                </a:lnTo>
                <a:lnTo>
                  <a:pt x="2710" y="3014"/>
                </a:lnTo>
                <a:lnTo>
                  <a:pt x="2711" y="3038"/>
                </a:lnTo>
                <a:lnTo>
                  <a:pt x="2712" y="3062"/>
                </a:lnTo>
                <a:lnTo>
                  <a:pt x="2714" y="3086"/>
                </a:lnTo>
                <a:lnTo>
                  <a:pt x="2720" y="3130"/>
                </a:lnTo>
                <a:lnTo>
                  <a:pt x="2727" y="3173"/>
                </a:lnTo>
                <a:lnTo>
                  <a:pt x="2735" y="3216"/>
                </a:lnTo>
                <a:lnTo>
                  <a:pt x="2744" y="3258"/>
                </a:lnTo>
                <a:lnTo>
                  <a:pt x="2752" y="3303"/>
                </a:lnTo>
                <a:lnTo>
                  <a:pt x="2761" y="3351"/>
                </a:lnTo>
                <a:lnTo>
                  <a:pt x="2774" y="3430"/>
                </a:lnTo>
                <a:lnTo>
                  <a:pt x="2789" y="3519"/>
                </a:lnTo>
                <a:lnTo>
                  <a:pt x="2805" y="3615"/>
                </a:lnTo>
                <a:lnTo>
                  <a:pt x="2819" y="3714"/>
                </a:lnTo>
                <a:lnTo>
                  <a:pt x="2827" y="3766"/>
                </a:lnTo>
                <a:lnTo>
                  <a:pt x="2833" y="3816"/>
                </a:lnTo>
                <a:lnTo>
                  <a:pt x="2840" y="3866"/>
                </a:lnTo>
                <a:lnTo>
                  <a:pt x="2845" y="3915"/>
                </a:lnTo>
                <a:lnTo>
                  <a:pt x="2849" y="3963"/>
                </a:lnTo>
                <a:lnTo>
                  <a:pt x="2853" y="4010"/>
                </a:lnTo>
                <a:lnTo>
                  <a:pt x="2855" y="4055"/>
                </a:lnTo>
                <a:lnTo>
                  <a:pt x="2856" y="4097"/>
                </a:lnTo>
                <a:lnTo>
                  <a:pt x="2856" y="4110"/>
                </a:lnTo>
                <a:lnTo>
                  <a:pt x="2855" y="4118"/>
                </a:lnTo>
                <a:lnTo>
                  <a:pt x="2854" y="4126"/>
                </a:lnTo>
                <a:lnTo>
                  <a:pt x="2851" y="4130"/>
                </a:lnTo>
                <a:lnTo>
                  <a:pt x="2849" y="4136"/>
                </a:lnTo>
                <a:lnTo>
                  <a:pt x="2841" y="4145"/>
                </a:lnTo>
                <a:lnTo>
                  <a:pt x="2831" y="4158"/>
                </a:lnTo>
                <a:lnTo>
                  <a:pt x="2833" y="4200"/>
                </a:lnTo>
                <a:lnTo>
                  <a:pt x="2838" y="4242"/>
                </a:lnTo>
                <a:lnTo>
                  <a:pt x="2843" y="4285"/>
                </a:lnTo>
                <a:lnTo>
                  <a:pt x="2850" y="4328"/>
                </a:lnTo>
                <a:lnTo>
                  <a:pt x="2857" y="4374"/>
                </a:lnTo>
                <a:lnTo>
                  <a:pt x="2863" y="4421"/>
                </a:lnTo>
                <a:lnTo>
                  <a:pt x="2865" y="4446"/>
                </a:lnTo>
                <a:lnTo>
                  <a:pt x="2866" y="4471"/>
                </a:lnTo>
                <a:lnTo>
                  <a:pt x="2867" y="4497"/>
                </a:lnTo>
                <a:lnTo>
                  <a:pt x="2867" y="4523"/>
                </a:lnTo>
                <a:lnTo>
                  <a:pt x="2867" y="4571"/>
                </a:lnTo>
                <a:lnTo>
                  <a:pt x="2867" y="4621"/>
                </a:lnTo>
                <a:lnTo>
                  <a:pt x="2866" y="4671"/>
                </a:lnTo>
                <a:lnTo>
                  <a:pt x="2866" y="4721"/>
                </a:lnTo>
                <a:lnTo>
                  <a:pt x="2867" y="4771"/>
                </a:lnTo>
                <a:lnTo>
                  <a:pt x="2869" y="4818"/>
                </a:lnTo>
                <a:lnTo>
                  <a:pt x="2872" y="4863"/>
                </a:lnTo>
                <a:lnTo>
                  <a:pt x="2878" y="4904"/>
                </a:lnTo>
                <a:lnTo>
                  <a:pt x="2881" y="4932"/>
                </a:lnTo>
                <a:lnTo>
                  <a:pt x="2882" y="4966"/>
                </a:lnTo>
                <a:lnTo>
                  <a:pt x="2883" y="5006"/>
                </a:lnTo>
                <a:lnTo>
                  <a:pt x="2885" y="5052"/>
                </a:lnTo>
                <a:lnTo>
                  <a:pt x="2883" y="5154"/>
                </a:lnTo>
                <a:lnTo>
                  <a:pt x="2880" y="5268"/>
                </a:lnTo>
                <a:lnTo>
                  <a:pt x="2877" y="5382"/>
                </a:lnTo>
                <a:lnTo>
                  <a:pt x="2872" y="5493"/>
                </a:lnTo>
                <a:lnTo>
                  <a:pt x="2869" y="5591"/>
                </a:lnTo>
                <a:lnTo>
                  <a:pt x="2867" y="5670"/>
                </a:lnTo>
                <a:lnTo>
                  <a:pt x="2867" y="5745"/>
                </a:lnTo>
                <a:lnTo>
                  <a:pt x="2866" y="5840"/>
                </a:lnTo>
                <a:lnTo>
                  <a:pt x="2865" y="5946"/>
                </a:lnTo>
                <a:lnTo>
                  <a:pt x="2862" y="6058"/>
                </a:lnTo>
                <a:lnTo>
                  <a:pt x="2858" y="6169"/>
                </a:lnTo>
                <a:lnTo>
                  <a:pt x="2853" y="6272"/>
                </a:lnTo>
                <a:lnTo>
                  <a:pt x="2849" y="6319"/>
                </a:lnTo>
                <a:lnTo>
                  <a:pt x="2846" y="6362"/>
                </a:lnTo>
                <a:lnTo>
                  <a:pt x="2841" y="6399"/>
                </a:lnTo>
                <a:lnTo>
                  <a:pt x="2837" y="6431"/>
                </a:lnTo>
                <a:lnTo>
                  <a:pt x="2831" y="6464"/>
                </a:lnTo>
                <a:lnTo>
                  <a:pt x="2826" y="6509"/>
                </a:lnTo>
                <a:lnTo>
                  <a:pt x="2823" y="6559"/>
                </a:lnTo>
                <a:lnTo>
                  <a:pt x="2818" y="6613"/>
                </a:lnTo>
                <a:lnTo>
                  <a:pt x="2815" y="6666"/>
                </a:lnTo>
                <a:lnTo>
                  <a:pt x="2811" y="6716"/>
                </a:lnTo>
                <a:lnTo>
                  <a:pt x="2809" y="6759"/>
                </a:lnTo>
                <a:lnTo>
                  <a:pt x="2807" y="6792"/>
                </a:lnTo>
                <a:lnTo>
                  <a:pt x="2805" y="6833"/>
                </a:lnTo>
                <a:lnTo>
                  <a:pt x="2802" y="6868"/>
                </a:lnTo>
                <a:lnTo>
                  <a:pt x="2802" y="6896"/>
                </a:lnTo>
                <a:lnTo>
                  <a:pt x="2801" y="6919"/>
                </a:lnTo>
                <a:lnTo>
                  <a:pt x="2801" y="6951"/>
                </a:lnTo>
                <a:lnTo>
                  <a:pt x="2799" y="6973"/>
                </a:lnTo>
                <a:lnTo>
                  <a:pt x="2797" y="6982"/>
                </a:lnTo>
                <a:lnTo>
                  <a:pt x="2793" y="6991"/>
                </a:lnTo>
                <a:lnTo>
                  <a:pt x="2787" y="7001"/>
                </a:lnTo>
                <a:lnTo>
                  <a:pt x="2779" y="7013"/>
                </a:lnTo>
                <a:lnTo>
                  <a:pt x="2757" y="7046"/>
                </a:lnTo>
                <a:lnTo>
                  <a:pt x="2721" y="7096"/>
                </a:lnTo>
                <a:lnTo>
                  <a:pt x="2753" y="7111"/>
                </a:lnTo>
                <a:lnTo>
                  <a:pt x="2774" y="7121"/>
                </a:lnTo>
                <a:lnTo>
                  <a:pt x="2781" y="7125"/>
                </a:lnTo>
                <a:lnTo>
                  <a:pt x="2786" y="7128"/>
                </a:lnTo>
                <a:lnTo>
                  <a:pt x="2791" y="7132"/>
                </a:lnTo>
                <a:lnTo>
                  <a:pt x="2795" y="7136"/>
                </a:lnTo>
                <a:lnTo>
                  <a:pt x="2801" y="7147"/>
                </a:lnTo>
                <a:lnTo>
                  <a:pt x="2809" y="7163"/>
                </a:lnTo>
                <a:lnTo>
                  <a:pt x="2819" y="7188"/>
                </a:lnTo>
                <a:lnTo>
                  <a:pt x="2838" y="7224"/>
                </a:lnTo>
                <a:lnTo>
                  <a:pt x="2848" y="7241"/>
                </a:lnTo>
                <a:lnTo>
                  <a:pt x="2861" y="7260"/>
                </a:lnTo>
                <a:lnTo>
                  <a:pt x="2874" y="7277"/>
                </a:lnTo>
                <a:lnTo>
                  <a:pt x="2891" y="7294"/>
                </a:lnTo>
                <a:lnTo>
                  <a:pt x="2909" y="7310"/>
                </a:lnTo>
                <a:lnTo>
                  <a:pt x="2926" y="7324"/>
                </a:lnTo>
                <a:lnTo>
                  <a:pt x="2944" y="7336"/>
                </a:lnTo>
                <a:lnTo>
                  <a:pt x="2961" y="7345"/>
                </a:lnTo>
                <a:lnTo>
                  <a:pt x="3006" y="7367"/>
                </a:lnTo>
                <a:lnTo>
                  <a:pt x="3046" y="7387"/>
                </a:lnTo>
                <a:lnTo>
                  <a:pt x="3084" y="7406"/>
                </a:lnTo>
                <a:lnTo>
                  <a:pt x="3124" y="7427"/>
                </a:lnTo>
                <a:lnTo>
                  <a:pt x="3145" y="7438"/>
                </a:lnTo>
                <a:lnTo>
                  <a:pt x="3167" y="7453"/>
                </a:lnTo>
                <a:lnTo>
                  <a:pt x="3189" y="7469"/>
                </a:lnTo>
                <a:lnTo>
                  <a:pt x="3208" y="7485"/>
                </a:lnTo>
                <a:lnTo>
                  <a:pt x="3241" y="7511"/>
                </a:lnTo>
                <a:lnTo>
                  <a:pt x="3258" y="7524"/>
                </a:lnTo>
                <a:lnTo>
                  <a:pt x="3257" y="7532"/>
                </a:lnTo>
                <a:lnTo>
                  <a:pt x="3255" y="7539"/>
                </a:lnTo>
                <a:lnTo>
                  <a:pt x="3253" y="7547"/>
                </a:lnTo>
                <a:lnTo>
                  <a:pt x="3248" y="7553"/>
                </a:lnTo>
                <a:lnTo>
                  <a:pt x="3244" y="7560"/>
                </a:lnTo>
                <a:lnTo>
                  <a:pt x="3239" y="7566"/>
                </a:lnTo>
                <a:lnTo>
                  <a:pt x="3233" y="7572"/>
                </a:lnTo>
                <a:lnTo>
                  <a:pt x="3226" y="7577"/>
                </a:lnTo>
                <a:lnTo>
                  <a:pt x="3212" y="7588"/>
                </a:lnTo>
                <a:lnTo>
                  <a:pt x="3196" y="7597"/>
                </a:lnTo>
                <a:lnTo>
                  <a:pt x="3177" y="7604"/>
                </a:lnTo>
                <a:lnTo>
                  <a:pt x="3158" y="7611"/>
                </a:lnTo>
                <a:lnTo>
                  <a:pt x="3136" y="7616"/>
                </a:lnTo>
                <a:lnTo>
                  <a:pt x="3116" y="7622"/>
                </a:lnTo>
                <a:lnTo>
                  <a:pt x="3094" y="7625"/>
                </a:lnTo>
                <a:lnTo>
                  <a:pt x="3071" y="7629"/>
                </a:lnTo>
                <a:lnTo>
                  <a:pt x="3049" y="7631"/>
                </a:lnTo>
                <a:lnTo>
                  <a:pt x="3029" y="7632"/>
                </a:lnTo>
                <a:lnTo>
                  <a:pt x="3008" y="7633"/>
                </a:lnTo>
                <a:lnTo>
                  <a:pt x="2990" y="7633"/>
                </a:lnTo>
                <a:lnTo>
                  <a:pt x="2949" y="7632"/>
                </a:lnTo>
                <a:lnTo>
                  <a:pt x="2907" y="7630"/>
                </a:lnTo>
                <a:lnTo>
                  <a:pt x="2865" y="7624"/>
                </a:lnTo>
                <a:lnTo>
                  <a:pt x="2825" y="7617"/>
                </a:lnTo>
                <a:lnTo>
                  <a:pt x="2806" y="7614"/>
                </a:lnTo>
                <a:lnTo>
                  <a:pt x="2786" y="7608"/>
                </a:lnTo>
                <a:lnTo>
                  <a:pt x="2768" y="7604"/>
                </a:lnTo>
                <a:lnTo>
                  <a:pt x="2751" y="7598"/>
                </a:lnTo>
                <a:lnTo>
                  <a:pt x="2734" y="7591"/>
                </a:lnTo>
                <a:lnTo>
                  <a:pt x="2718" y="7584"/>
                </a:lnTo>
                <a:lnTo>
                  <a:pt x="2703" y="7576"/>
                </a:lnTo>
                <a:lnTo>
                  <a:pt x="2690" y="7567"/>
                </a:lnTo>
                <a:lnTo>
                  <a:pt x="2665" y="7551"/>
                </a:lnTo>
                <a:lnTo>
                  <a:pt x="2644" y="7537"/>
                </a:lnTo>
                <a:lnTo>
                  <a:pt x="2626" y="7527"/>
                </a:lnTo>
                <a:lnTo>
                  <a:pt x="2611" y="7518"/>
                </a:lnTo>
                <a:lnTo>
                  <a:pt x="2598" y="7512"/>
                </a:lnTo>
                <a:lnTo>
                  <a:pt x="2586" y="7508"/>
                </a:lnTo>
                <a:lnTo>
                  <a:pt x="2575" y="7505"/>
                </a:lnTo>
                <a:lnTo>
                  <a:pt x="2563" y="7503"/>
                </a:lnTo>
                <a:lnTo>
                  <a:pt x="2539" y="7504"/>
                </a:lnTo>
                <a:lnTo>
                  <a:pt x="2507" y="7507"/>
                </a:lnTo>
                <a:lnTo>
                  <a:pt x="2488" y="7509"/>
                </a:lnTo>
                <a:lnTo>
                  <a:pt x="2464" y="7510"/>
                </a:lnTo>
                <a:lnTo>
                  <a:pt x="2436" y="7511"/>
                </a:lnTo>
                <a:lnTo>
                  <a:pt x="2404" y="7511"/>
                </a:lnTo>
                <a:lnTo>
                  <a:pt x="2369" y="7511"/>
                </a:lnTo>
                <a:lnTo>
                  <a:pt x="2338" y="7510"/>
                </a:lnTo>
                <a:lnTo>
                  <a:pt x="2311" y="7507"/>
                </a:lnTo>
                <a:lnTo>
                  <a:pt x="2285" y="7502"/>
                </a:lnTo>
                <a:lnTo>
                  <a:pt x="2274" y="7500"/>
                </a:lnTo>
                <a:lnTo>
                  <a:pt x="2263" y="7496"/>
                </a:lnTo>
                <a:lnTo>
                  <a:pt x="2251" y="7492"/>
                </a:lnTo>
                <a:lnTo>
                  <a:pt x="2241" y="7487"/>
                </a:lnTo>
                <a:lnTo>
                  <a:pt x="2219" y="7477"/>
                </a:lnTo>
                <a:lnTo>
                  <a:pt x="2197" y="7463"/>
                </a:lnTo>
                <a:lnTo>
                  <a:pt x="2197" y="7341"/>
                </a:lnTo>
                <a:lnTo>
                  <a:pt x="2171" y="7305"/>
                </a:lnTo>
                <a:lnTo>
                  <a:pt x="2188" y="6889"/>
                </a:lnTo>
                <a:lnTo>
                  <a:pt x="2185" y="6646"/>
                </a:lnTo>
                <a:lnTo>
                  <a:pt x="2149" y="5902"/>
                </a:lnTo>
                <a:lnTo>
                  <a:pt x="2136" y="5902"/>
                </a:lnTo>
                <a:lnTo>
                  <a:pt x="1932" y="7241"/>
                </a:lnTo>
                <a:lnTo>
                  <a:pt x="1941" y="7268"/>
                </a:lnTo>
                <a:lnTo>
                  <a:pt x="1961" y="7437"/>
                </a:lnTo>
                <a:lnTo>
                  <a:pt x="1953" y="7511"/>
                </a:lnTo>
                <a:lnTo>
                  <a:pt x="1957" y="7513"/>
                </a:lnTo>
                <a:lnTo>
                  <a:pt x="1964" y="7519"/>
                </a:lnTo>
                <a:lnTo>
                  <a:pt x="1973" y="7526"/>
                </a:lnTo>
                <a:lnTo>
                  <a:pt x="1984" y="7535"/>
                </a:lnTo>
                <a:lnTo>
                  <a:pt x="2008" y="7558"/>
                </a:lnTo>
                <a:lnTo>
                  <a:pt x="2034" y="7584"/>
                </a:lnTo>
                <a:lnTo>
                  <a:pt x="2083" y="7637"/>
                </a:lnTo>
                <a:lnTo>
                  <a:pt x="2112" y="7670"/>
                </a:lnTo>
                <a:lnTo>
                  <a:pt x="2131" y="7693"/>
                </a:lnTo>
                <a:lnTo>
                  <a:pt x="2149" y="7712"/>
                </a:lnTo>
                <a:lnTo>
                  <a:pt x="2159" y="7723"/>
                </a:lnTo>
                <a:lnTo>
                  <a:pt x="2168" y="7732"/>
                </a:lnTo>
                <a:lnTo>
                  <a:pt x="2177" y="7743"/>
                </a:lnTo>
                <a:lnTo>
                  <a:pt x="2185" y="7755"/>
                </a:lnTo>
                <a:lnTo>
                  <a:pt x="2194" y="7768"/>
                </a:lnTo>
                <a:lnTo>
                  <a:pt x="2201" y="7781"/>
                </a:lnTo>
                <a:lnTo>
                  <a:pt x="2205" y="7792"/>
                </a:lnTo>
                <a:lnTo>
                  <a:pt x="2209" y="7803"/>
                </a:lnTo>
                <a:lnTo>
                  <a:pt x="2213" y="7814"/>
                </a:lnTo>
                <a:lnTo>
                  <a:pt x="2218" y="7825"/>
                </a:lnTo>
                <a:lnTo>
                  <a:pt x="2225" y="7838"/>
                </a:lnTo>
                <a:lnTo>
                  <a:pt x="2234" y="7853"/>
                </a:lnTo>
                <a:lnTo>
                  <a:pt x="2225" y="7863"/>
                </a:lnTo>
                <a:lnTo>
                  <a:pt x="2215" y="7873"/>
                </a:lnTo>
                <a:lnTo>
                  <a:pt x="2202" y="7881"/>
                </a:lnTo>
                <a:lnTo>
                  <a:pt x="2188" y="7889"/>
                </a:lnTo>
                <a:lnTo>
                  <a:pt x="2173" y="7896"/>
                </a:lnTo>
                <a:lnTo>
                  <a:pt x="2156" y="7902"/>
                </a:lnTo>
                <a:lnTo>
                  <a:pt x="2139" y="7908"/>
                </a:lnTo>
                <a:lnTo>
                  <a:pt x="2121" y="7912"/>
                </a:lnTo>
                <a:lnTo>
                  <a:pt x="2101" y="7916"/>
                </a:lnTo>
                <a:lnTo>
                  <a:pt x="2082" y="7919"/>
                </a:lnTo>
                <a:lnTo>
                  <a:pt x="2062" y="7921"/>
                </a:lnTo>
                <a:lnTo>
                  <a:pt x="2043" y="7923"/>
                </a:lnTo>
                <a:lnTo>
                  <a:pt x="2003" y="7925"/>
                </a:lnTo>
                <a:lnTo>
                  <a:pt x="1965" y="7926"/>
                </a:lnTo>
                <a:lnTo>
                  <a:pt x="1941" y="7926"/>
                </a:lnTo>
                <a:lnTo>
                  <a:pt x="1909" y="7925"/>
                </a:lnTo>
                <a:lnTo>
                  <a:pt x="1878" y="7924"/>
                </a:lnTo>
                <a:lnTo>
                  <a:pt x="1848" y="7920"/>
                </a:lnTo>
                <a:lnTo>
                  <a:pt x="1817" y="7916"/>
                </a:lnTo>
                <a:lnTo>
                  <a:pt x="1786" y="7910"/>
                </a:lnTo>
                <a:lnTo>
                  <a:pt x="1757" y="7903"/>
                </a:lnTo>
                <a:lnTo>
                  <a:pt x="1729" y="7894"/>
                </a:lnTo>
                <a:lnTo>
                  <a:pt x="1701" y="7884"/>
                </a:lnTo>
                <a:lnTo>
                  <a:pt x="1676" y="7872"/>
                </a:lnTo>
                <a:lnTo>
                  <a:pt x="1652" y="7859"/>
                </a:lnTo>
                <a:lnTo>
                  <a:pt x="1642" y="7852"/>
                </a:lnTo>
                <a:lnTo>
                  <a:pt x="1630" y="7844"/>
                </a:lnTo>
                <a:lnTo>
                  <a:pt x="1621" y="7836"/>
                </a:lnTo>
                <a:lnTo>
                  <a:pt x="1612" y="7828"/>
                </a:lnTo>
                <a:lnTo>
                  <a:pt x="1603" y="7819"/>
                </a:lnTo>
                <a:lnTo>
                  <a:pt x="1595" y="7808"/>
                </a:lnTo>
                <a:lnTo>
                  <a:pt x="1588" y="7799"/>
                </a:lnTo>
                <a:lnTo>
                  <a:pt x="1581" y="7789"/>
                </a:lnTo>
                <a:lnTo>
                  <a:pt x="1575" y="7779"/>
                </a:lnTo>
                <a:lnTo>
                  <a:pt x="1570" y="7767"/>
                </a:lnTo>
                <a:lnTo>
                  <a:pt x="1566" y="7756"/>
                </a:lnTo>
                <a:lnTo>
                  <a:pt x="1563" y="7743"/>
                </a:lnTo>
                <a:lnTo>
                  <a:pt x="1526" y="7743"/>
                </a:lnTo>
                <a:lnTo>
                  <a:pt x="1517" y="7743"/>
                </a:lnTo>
                <a:lnTo>
                  <a:pt x="1508" y="7741"/>
                </a:lnTo>
                <a:lnTo>
                  <a:pt x="1500" y="7740"/>
                </a:lnTo>
                <a:lnTo>
                  <a:pt x="1491" y="7736"/>
                </a:lnTo>
                <a:lnTo>
                  <a:pt x="1475" y="7729"/>
                </a:lnTo>
                <a:lnTo>
                  <a:pt x="1459" y="7720"/>
                </a:lnTo>
                <a:lnTo>
                  <a:pt x="1430" y="7701"/>
                </a:lnTo>
                <a:lnTo>
                  <a:pt x="1404" y="7683"/>
                </a:lnTo>
                <a:lnTo>
                  <a:pt x="1404" y="7624"/>
                </a:lnTo>
                <a:lnTo>
                  <a:pt x="1402" y="7569"/>
                </a:lnTo>
                <a:lnTo>
                  <a:pt x="1398" y="7518"/>
                </a:lnTo>
                <a:lnTo>
                  <a:pt x="1394" y="7468"/>
                </a:lnTo>
                <a:lnTo>
                  <a:pt x="1388" y="7419"/>
                </a:lnTo>
                <a:lnTo>
                  <a:pt x="1381" y="7371"/>
                </a:lnTo>
                <a:lnTo>
                  <a:pt x="1372" y="7321"/>
                </a:lnTo>
                <a:lnTo>
                  <a:pt x="1362" y="7272"/>
                </a:lnTo>
                <a:lnTo>
                  <a:pt x="1351" y="7219"/>
                </a:lnTo>
                <a:lnTo>
                  <a:pt x="1343" y="7168"/>
                </a:lnTo>
                <a:lnTo>
                  <a:pt x="1338" y="7120"/>
                </a:lnTo>
                <a:lnTo>
                  <a:pt x="1334" y="7075"/>
                </a:lnTo>
                <a:lnTo>
                  <a:pt x="1332" y="7025"/>
                </a:lnTo>
                <a:lnTo>
                  <a:pt x="1331" y="6974"/>
                </a:lnTo>
                <a:lnTo>
                  <a:pt x="1331" y="6917"/>
                </a:lnTo>
                <a:lnTo>
                  <a:pt x="1331" y="6853"/>
                </a:lnTo>
                <a:lnTo>
                  <a:pt x="1331" y="6801"/>
                </a:lnTo>
                <a:lnTo>
                  <a:pt x="1331" y="6750"/>
                </a:lnTo>
                <a:lnTo>
                  <a:pt x="1331" y="6696"/>
                </a:lnTo>
                <a:lnTo>
                  <a:pt x="1331" y="6641"/>
                </a:lnTo>
                <a:lnTo>
                  <a:pt x="1331" y="6586"/>
                </a:lnTo>
                <a:lnTo>
                  <a:pt x="1330" y="6530"/>
                </a:lnTo>
                <a:lnTo>
                  <a:pt x="1330" y="6474"/>
                </a:lnTo>
                <a:lnTo>
                  <a:pt x="1330" y="6418"/>
                </a:lnTo>
                <a:lnTo>
                  <a:pt x="1328" y="6361"/>
                </a:lnTo>
                <a:lnTo>
                  <a:pt x="1327" y="6305"/>
                </a:lnTo>
                <a:lnTo>
                  <a:pt x="1326" y="6248"/>
                </a:lnTo>
                <a:lnTo>
                  <a:pt x="1325" y="6192"/>
                </a:lnTo>
                <a:lnTo>
                  <a:pt x="1324" y="6137"/>
                </a:lnTo>
                <a:lnTo>
                  <a:pt x="1323" y="6082"/>
                </a:lnTo>
                <a:lnTo>
                  <a:pt x="1322" y="6028"/>
                </a:lnTo>
                <a:lnTo>
                  <a:pt x="1319" y="5975"/>
                </a:lnTo>
                <a:lnTo>
                  <a:pt x="1317" y="5924"/>
                </a:lnTo>
                <a:lnTo>
                  <a:pt x="1314" y="5872"/>
                </a:lnTo>
                <a:lnTo>
                  <a:pt x="1311" y="5820"/>
                </a:lnTo>
                <a:lnTo>
                  <a:pt x="1310" y="5767"/>
                </a:lnTo>
                <a:lnTo>
                  <a:pt x="1309" y="5714"/>
                </a:lnTo>
                <a:lnTo>
                  <a:pt x="1311" y="5660"/>
                </a:lnTo>
                <a:lnTo>
                  <a:pt x="1312" y="5633"/>
                </a:lnTo>
                <a:lnTo>
                  <a:pt x="1315" y="5606"/>
                </a:lnTo>
                <a:lnTo>
                  <a:pt x="1317" y="5578"/>
                </a:lnTo>
                <a:lnTo>
                  <a:pt x="1322" y="5551"/>
                </a:lnTo>
                <a:lnTo>
                  <a:pt x="1327" y="5517"/>
                </a:lnTo>
                <a:lnTo>
                  <a:pt x="1335" y="5471"/>
                </a:lnTo>
                <a:lnTo>
                  <a:pt x="1344" y="5416"/>
                </a:lnTo>
                <a:lnTo>
                  <a:pt x="1355" y="5359"/>
                </a:lnTo>
                <a:lnTo>
                  <a:pt x="1363" y="5302"/>
                </a:lnTo>
                <a:lnTo>
                  <a:pt x="1370" y="5249"/>
                </a:lnTo>
                <a:lnTo>
                  <a:pt x="1372" y="5226"/>
                </a:lnTo>
                <a:lnTo>
                  <a:pt x="1373" y="5207"/>
                </a:lnTo>
                <a:lnTo>
                  <a:pt x="1374" y="5190"/>
                </a:lnTo>
                <a:lnTo>
                  <a:pt x="1373" y="5178"/>
                </a:lnTo>
                <a:lnTo>
                  <a:pt x="1365" y="5132"/>
                </a:lnTo>
                <a:lnTo>
                  <a:pt x="1358" y="5085"/>
                </a:lnTo>
                <a:lnTo>
                  <a:pt x="1351" y="5036"/>
                </a:lnTo>
                <a:lnTo>
                  <a:pt x="1346" y="4985"/>
                </a:lnTo>
                <a:lnTo>
                  <a:pt x="1340" y="4934"/>
                </a:lnTo>
                <a:lnTo>
                  <a:pt x="1334" y="4881"/>
                </a:lnTo>
                <a:lnTo>
                  <a:pt x="1330" y="4829"/>
                </a:lnTo>
                <a:lnTo>
                  <a:pt x="1325" y="4775"/>
                </a:lnTo>
                <a:lnTo>
                  <a:pt x="1320" y="4721"/>
                </a:lnTo>
                <a:lnTo>
                  <a:pt x="1317" y="4667"/>
                </a:lnTo>
                <a:lnTo>
                  <a:pt x="1314" y="4614"/>
                </a:lnTo>
                <a:lnTo>
                  <a:pt x="1311" y="4560"/>
                </a:lnTo>
                <a:lnTo>
                  <a:pt x="1309" y="4507"/>
                </a:lnTo>
                <a:lnTo>
                  <a:pt x="1308" y="4455"/>
                </a:lnTo>
                <a:lnTo>
                  <a:pt x="1307" y="4403"/>
                </a:lnTo>
                <a:lnTo>
                  <a:pt x="1307" y="4353"/>
                </a:lnTo>
                <a:lnTo>
                  <a:pt x="1280" y="4318"/>
                </a:lnTo>
                <a:lnTo>
                  <a:pt x="1258" y="3523"/>
                </a:lnTo>
                <a:lnTo>
                  <a:pt x="1245" y="3414"/>
                </a:lnTo>
                <a:lnTo>
                  <a:pt x="1244" y="3361"/>
                </a:lnTo>
                <a:lnTo>
                  <a:pt x="1239" y="3314"/>
                </a:lnTo>
                <a:lnTo>
                  <a:pt x="1232" y="3274"/>
                </a:lnTo>
                <a:lnTo>
                  <a:pt x="1223" y="3239"/>
                </a:lnTo>
                <a:lnTo>
                  <a:pt x="1211" y="3209"/>
                </a:lnTo>
                <a:lnTo>
                  <a:pt x="1197" y="3184"/>
                </a:lnTo>
                <a:lnTo>
                  <a:pt x="1181" y="3163"/>
                </a:lnTo>
                <a:lnTo>
                  <a:pt x="1164" y="3146"/>
                </a:lnTo>
                <a:lnTo>
                  <a:pt x="1144" y="3134"/>
                </a:lnTo>
                <a:lnTo>
                  <a:pt x="1124" y="3123"/>
                </a:lnTo>
                <a:lnTo>
                  <a:pt x="1102" y="3117"/>
                </a:lnTo>
                <a:lnTo>
                  <a:pt x="1079" y="3113"/>
                </a:lnTo>
                <a:lnTo>
                  <a:pt x="1056" y="3111"/>
                </a:lnTo>
                <a:lnTo>
                  <a:pt x="1032" y="3111"/>
                </a:lnTo>
                <a:lnTo>
                  <a:pt x="1007" y="3112"/>
                </a:lnTo>
                <a:lnTo>
                  <a:pt x="983" y="3115"/>
                </a:lnTo>
                <a:lnTo>
                  <a:pt x="934" y="3122"/>
                </a:lnTo>
                <a:lnTo>
                  <a:pt x="885" y="3129"/>
                </a:lnTo>
                <a:lnTo>
                  <a:pt x="862" y="3131"/>
                </a:lnTo>
                <a:lnTo>
                  <a:pt x="840" y="3133"/>
                </a:lnTo>
                <a:lnTo>
                  <a:pt x="818" y="3133"/>
                </a:lnTo>
                <a:lnTo>
                  <a:pt x="799" y="3130"/>
                </a:lnTo>
                <a:lnTo>
                  <a:pt x="781" y="3127"/>
                </a:lnTo>
                <a:lnTo>
                  <a:pt x="765" y="3120"/>
                </a:lnTo>
                <a:lnTo>
                  <a:pt x="750" y="3110"/>
                </a:lnTo>
                <a:lnTo>
                  <a:pt x="736" y="3096"/>
                </a:lnTo>
                <a:lnTo>
                  <a:pt x="726" y="3080"/>
                </a:lnTo>
                <a:lnTo>
                  <a:pt x="718" y="3058"/>
                </a:lnTo>
                <a:lnTo>
                  <a:pt x="712" y="3033"/>
                </a:lnTo>
                <a:lnTo>
                  <a:pt x="710" y="3003"/>
                </a:lnTo>
                <a:lnTo>
                  <a:pt x="696" y="2981"/>
                </a:lnTo>
                <a:lnTo>
                  <a:pt x="679" y="2949"/>
                </a:lnTo>
                <a:lnTo>
                  <a:pt x="660" y="2911"/>
                </a:lnTo>
                <a:lnTo>
                  <a:pt x="638" y="2869"/>
                </a:lnTo>
                <a:lnTo>
                  <a:pt x="616" y="2826"/>
                </a:lnTo>
                <a:lnTo>
                  <a:pt x="596" y="2786"/>
                </a:lnTo>
                <a:lnTo>
                  <a:pt x="578" y="2751"/>
                </a:lnTo>
                <a:lnTo>
                  <a:pt x="566" y="2724"/>
                </a:lnTo>
                <a:lnTo>
                  <a:pt x="562" y="2716"/>
                </a:lnTo>
                <a:lnTo>
                  <a:pt x="560" y="2707"/>
                </a:lnTo>
                <a:lnTo>
                  <a:pt x="558" y="2698"/>
                </a:lnTo>
                <a:lnTo>
                  <a:pt x="556" y="2687"/>
                </a:lnTo>
                <a:lnTo>
                  <a:pt x="552" y="2663"/>
                </a:lnTo>
                <a:lnTo>
                  <a:pt x="551" y="2635"/>
                </a:lnTo>
                <a:close/>
              </a:path>
            </a:pathLst>
          </a:custGeom>
          <a:solidFill>
            <a:srgbClr val="22222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5" name="Freeform 39"/>
          <p:cNvSpPr>
            <a:spLocks/>
          </p:cNvSpPr>
          <p:nvPr/>
        </p:nvSpPr>
        <p:spPr bwMode="auto">
          <a:xfrm>
            <a:off x="7999643" y="4122964"/>
            <a:ext cx="110585" cy="39106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314" y="1985"/>
              </a:cxn>
              <a:cxn ang="0">
                <a:pos x="578" y="2338"/>
              </a:cxn>
              <a:cxn ang="0">
                <a:pos x="664" y="2029"/>
              </a:cxn>
              <a:cxn ang="0">
                <a:pos x="100" y="0"/>
              </a:cxn>
              <a:cxn ang="0">
                <a:pos x="0" y="13"/>
              </a:cxn>
            </a:cxnLst>
            <a:rect l="0" t="0" r="r" b="b"/>
            <a:pathLst>
              <a:path w="664" h="2338">
                <a:moveTo>
                  <a:pt x="0" y="13"/>
                </a:moveTo>
                <a:lnTo>
                  <a:pt x="314" y="1985"/>
                </a:lnTo>
                <a:lnTo>
                  <a:pt x="578" y="2338"/>
                </a:lnTo>
                <a:lnTo>
                  <a:pt x="664" y="2029"/>
                </a:lnTo>
                <a:lnTo>
                  <a:pt x="100" y="0"/>
                </a:lnTo>
                <a:lnTo>
                  <a:pt x="0" y="1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6" name="Freeform 16"/>
          <p:cNvSpPr>
            <a:spLocks noEditPoints="1"/>
          </p:cNvSpPr>
          <p:nvPr/>
        </p:nvSpPr>
        <p:spPr bwMode="auto">
          <a:xfrm>
            <a:off x="7926396" y="3728914"/>
            <a:ext cx="86206" cy="130862"/>
          </a:xfrm>
          <a:custGeom>
            <a:avLst/>
            <a:gdLst>
              <a:gd name="T0" fmla="*/ 1601 w 2272"/>
              <a:gd name="T1" fmla="*/ 3242 h 3448"/>
              <a:gd name="T2" fmla="*/ 1621 w 2272"/>
              <a:gd name="T3" fmla="*/ 3304 h 3448"/>
              <a:gd name="T4" fmla="*/ 1567 w 2272"/>
              <a:gd name="T5" fmla="*/ 3343 h 3448"/>
              <a:gd name="T6" fmla="*/ 1376 w 2272"/>
              <a:gd name="T7" fmla="*/ 3409 h 3448"/>
              <a:gd name="T8" fmla="*/ 1294 w 2272"/>
              <a:gd name="T9" fmla="*/ 3448 h 3448"/>
              <a:gd name="T10" fmla="*/ 912 w 2272"/>
              <a:gd name="T11" fmla="*/ 3425 h 3448"/>
              <a:gd name="T12" fmla="*/ 872 w 2272"/>
              <a:gd name="T13" fmla="*/ 3343 h 3448"/>
              <a:gd name="T14" fmla="*/ 658 w 2272"/>
              <a:gd name="T15" fmla="*/ 3320 h 3448"/>
              <a:gd name="T16" fmla="*/ 658 w 2272"/>
              <a:gd name="T17" fmla="*/ 3253 h 3448"/>
              <a:gd name="T18" fmla="*/ 704 w 2272"/>
              <a:gd name="T19" fmla="*/ 3027 h 3448"/>
              <a:gd name="T20" fmla="*/ 1614 w 2272"/>
              <a:gd name="T21" fmla="*/ 3050 h 3448"/>
              <a:gd name="T22" fmla="*/ 1614 w 2272"/>
              <a:gd name="T23" fmla="*/ 3117 h 3448"/>
              <a:gd name="T24" fmla="*/ 704 w 2272"/>
              <a:gd name="T25" fmla="*/ 3140 h 3448"/>
              <a:gd name="T26" fmla="*/ 651 w 2272"/>
              <a:gd name="T27" fmla="*/ 3101 h 3448"/>
              <a:gd name="T28" fmla="*/ 671 w 2272"/>
              <a:gd name="T29" fmla="*/ 3037 h 3448"/>
              <a:gd name="T30" fmla="*/ 1567 w 2272"/>
              <a:gd name="T31" fmla="*/ 2823 h 3448"/>
              <a:gd name="T32" fmla="*/ 1621 w 2272"/>
              <a:gd name="T33" fmla="*/ 2861 h 3448"/>
              <a:gd name="T34" fmla="*/ 1601 w 2272"/>
              <a:gd name="T35" fmla="*/ 2925 h 3448"/>
              <a:gd name="T36" fmla="*/ 686 w 2272"/>
              <a:gd name="T37" fmla="*/ 2933 h 3448"/>
              <a:gd name="T38" fmla="*/ 648 w 2272"/>
              <a:gd name="T39" fmla="*/ 2879 h 3448"/>
              <a:gd name="T40" fmla="*/ 686 w 2272"/>
              <a:gd name="T41" fmla="*/ 2826 h 3448"/>
              <a:gd name="T42" fmla="*/ 1303 w 2272"/>
              <a:gd name="T43" fmla="*/ 13 h 3448"/>
              <a:gd name="T44" fmla="*/ 1614 w 2272"/>
              <a:gd name="T45" fmla="*/ 106 h 3448"/>
              <a:gd name="T46" fmla="*/ 1881 w 2272"/>
              <a:gd name="T47" fmla="*/ 279 h 3448"/>
              <a:gd name="T48" fmla="*/ 2088 w 2272"/>
              <a:gd name="T49" fmla="*/ 518 h 3448"/>
              <a:gd name="T50" fmla="*/ 2223 w 2272"/>
              <a:gd name="T51" fmla="*/ 808 h 3448"/>
              <a:gd name="T52" fmla="*/ 2272 w 2272"/>
              <a:gd name="T53" fmla="*/ 1135 h 3448"/>
              <a:gd name="T54" fmla="*/ 2243 w 2272"/>
              <a:gd name="T55" fmla="*/ 1348 h 3448"/>
              <a:gd name="T56" fmla="*/ 2176 w 2272"/>
              <a:gd name="T57" fmla="*/ 1543 h 3448"/>
              <a:gd name="T58" fmla="*/ 2099 w 2272"/>
              <a:gd name="T59" fmla="*/ 1702 h 3448"/>
              <a:gd name="T60" fmla="*/ 2040 w 2272"/>
              <a:gd name="T61" fmla="*/ 1800 h 3448"/>
              <a:gd name="T62" fmla="*/ 1836 w 2272"/>
              <a:gd name="T63" fmla="*/ 2140 h 3448"/>
              <a:gd name="T64" fmla="*/ 1716 w 2272"/>
              <a:gd name="T65" fmla="*/ 2407 h 3448"/>
              <a:gd name="T66" fmla="*/ 1661 w 2272"/>
              <a:gd name="T67" fmla="*/ 2647 h 3448"/>
              <a:gd name="T68" fmla="*/ 1602 w 2272"/>
              <a:gd name="T69" fmla="*/ 2712 h 3448"/>
              <a:gd name="T70" fmla="*/ 708 w 2272"/>
              <a:gd name="T71" fmla="*/ 2719 h 3448"/>
              <a:gd name="T72" fmla="*/ 637 w 2272"/>
              <a:gd name="T73" fmla="*/ 2668 h 3448"/>
              <a:gd name="T74" fmla="*/ 595 w 2272"/>
              <a:gd name="T75" fmla="*/ 2487 h 3448"/>
              <a:gd name="T76" fmla="*/ 493 w 2272"/>
              <a:gd name="T77" fmla="*/ 2234 h 3448"/>
              <a:gd name="T78" fmla="*/ 351 w 2272"/>
              <a:gd name="T79" fmla="*/ 1991 h 3448"/>
              <a:gd name="T80" fmla="*/ 293 w 2272"/>
              <a:gd name="T81" fmla="*/ 1901 h 3448"/>
              <a:gd name="T82" fmla="*/ 249 w 2272"/>
              <a:gd name="T83" fmla="*/ 1831 h 3448"/>
              <a:gd name="T84" fmla="*/ 233 w 2272"/>
              <a:gd name="T85" fmla="*/ 1802 h 3448"/>
              <a:gd name="T86" fmla="*/ 173 w 2272"/>
              <a:gd name="T87" fmla="*/ 1703 h 3448"/>
              <a:gd name="T88" fmla="*/ 95 w 2272"/>
              <a:gd name="T89" fmla="*/ 1543 h 3448"/>
              <a:gd name="T90" fmla="*/ 28 w 2272"/>
              <a:gd name="T91" fmla="*/ 1348 h 3448"/>
              <a:gd name="T92" fmla="*/ 0 w 2272"/>
              <a:gd name="T93" fmla="*/ 1135 h 3448"/>
              <a:gd name="T94" fmla="*/ 48 w 2272"/>
              <a:gd name="T95" fmla="*/ 808 h 3448"/>
              <a:gd name="T96" fmla="*/ 183 w 2272"/>
              <a:gd name="T97" fmla="*/ 518 h 3448"/>
              <a:gd name="T98" fmla="*/ 391 w 2272"/>
              <a:gd name="T99" fmla="*/ 279 h 3448"/>
              <a:gd name="T100" fmla="*/ 657 w 2272"/>
              <a:gd name="T101" fmla="*/ 106 h 3448"/>
              <a:gd name="T102" fmla="*/ 968 w 2272"/>
              <a:gd name="T103" fmla="*/ 13 h 344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272"/>
              <a:gd name="T157" fmla="*/ 0 h 3448"/>
              <a:gd name="T158" fmla="*/ 2272 w 2272"/>
              <a:gd name="T159" fmla="*/ 3448 h 344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272" h="3448">
                <a:moveTo>
                  <a:pt x="704" y="3230"/>
                </a:moveTo>
                <a:lnTo>
                  <a:pt x="1567" y="3230"/>
                </a:lnTo>
                <a:lnTo>
                  <a:pt x="1585" y="3233"/>
                </a:lnTo>
                <a:lnTo>
                  <a:pt x="1601" y="3242"/>
                </a:lnTo>
                <a:lnTo>
                  <a:pt x="1614" y="3253"/>
                </a:lnTo>
                <a:lnTo>
                  <a:pt x="1621" y="3269"/>
                </a:lnTo>
                <a:lnTo>
                  <a:pt x="1624" y="3287"/>
                </a:lnTo>
                <a:lnTo>
                  <a:pt x="1621" y="3304"/>
                </a:lnTo>
                <a:lnTo>
                  <a:pt x="1614" y="3320"/>
                </a:lnTo>
                <a:lnTo>
                  <a:pt x="1601" y="3333"/>
                </a:lnTo>
                <a:lnTo>
                  <a:pt x="1585" y="3340"/>
                </a:lnTo>
                <a:lnTo>
                  <a:pt x="1567" y="3343"/>
                </a:lnTo>
                <a:lnTo>
                  <a:pt x="1400" y="3343"/>
                </a:lnTo>
                <a:lnTo>
                  <a:pt x="1397" y="3367"/>
                </a:lnTo>
                <a:lnTo>
                  <a:pt x="1388" y="3389"/>
                </a:lnTo>
                <a:lnTo>
                  <a:pt x="1376" y="3409"/>
                </a:lnTo>
                <a:lnTo>
                  <a:pt x="1360" y="3425"/>
                </a:lnTo>
                <a:lnTo>
                  <a:pt x="1340" y="3438"/>
                </a:lnTo>
                <a:lnTo>
                  <a:pt x="1318" y="3445"/>
                </a:lnTo>
                <a:lnTo>
                  <a:pt x="1294" y="3448"/>
                </a:lnTo>
                <a:lnTo>
                  <a:pt x="978" y="3448"/>
                </a:lnTo>
                <a:lnTo>
                  <a:pt x="953" y="3445"/>
                </a:lnTo>
                <a:lnTo>
                  <a:pt x="931" y="3438"/>
                </a:lnTo>
                <a:lnTo>
                  <a:pt x="912" y="3425"/>
                </a:lnTo>
                <a:lnTo>
                  <a:pt x="896" y="3409"/>
                </a:lnTo>
                <a:lnTo>
                  <a:pt x="883" y="3389"/>
                </a:lnTo>
                <a:lnTo>
                  <a:pt x="875" y="3367"/>
                </a:lnTo>
                <a:lnTo>
                  <a:pt x="872" y="3343"/>
                </a:lnTo>
                <a:lnTo>
                  <a:pt x="704" y="3343"/>
                </a:lnTo>
                <a:lnTo>
                  <a:pt x="686" y="3340"/>
                </a:lnTo>
                <a:lnTo>
                  <a:pt x="671" y="3333"/>
                </a:lnTo>
                <a:lnTo>
                  <a:pt x="658" y="3320"/>
                </a:lnTo>
                <a:lnTo>
                  <a:pt x="651" y="3304"/>
                </a:lnTo>
                <a:lnTo>
                  <a:pt x="648" y="3287"/>
                </a:lnTo>
                <a:lnTo>
                  <a:pt x="651" y="3269"/>
                </a:lnTo>
                <a:lnTo>
                  <a:pt x="658" y="3253"/>
                </a:lnTo>
                <a:lnTo>
                  <a:pt x="671" y="3242"/>
                </a:lnTo>
                <a:lnTo>
                  <a:pt x="686" y="3233"/>
                </a:lnTo>
                <a:lnTo>
                  <a:pt x="704" y="3230"/>
                </a:lnTo>
                <a:close/>
                <a:moveTo>
                  <a:pt x="704" y="3027"/>
                </a:moveTo>
                <a:lnTo>
                  <a:pt x="1567" y="3027"/>
                </a:lnTo>
                <a:lnTo>
                  <a:pt x="1585" y="3030"/>
                </a:lnTo>
                <a:lnTo>
                  <a:pt x="1601" y="3037"/>
                </a:lnTo>
                <a:lnTo>
                  <a:pt x="1614" y="3050"/>
                </a:lnTo>
                <a:lnTo>
                  <a:pt x="1621" y="3066"/>
                </a:lnTo>
                <a:lnTo>
                  <a:pt x="1624" y="3083"/>
                </a:lnTo>
                <a:lnTo>
                  <a:pt x="1621" y="3101"/>
                </a:lnTo>
                <a:lnTo>
                  <a:pt x="1614" y="3117"/>
                </a:lnTo>
                <a:lnTo>
                  <a:pt x="1601" y="3130"/>
                </a:lnTo>
                <a:lnTo>
                  <a:pt x="1585" y="3137"/>
                </a:lnTo>
                <a:lnTo>
                  <a:pt x="1567" y="3140"/>
                </a:lnTo>
                <a:lnTo>
                  <a:pt x="704" y="3140"/>
                </a:lnTo>
                <a:lnTo>
                  <a:pt x="686" y="3137"/>
                </a:lnTo>
                <a:lnTo>
                  <a:pt x="671" y="3130"/>
                </a:lnTo>
                <a:lnTo>
                  <a:pt x="658" y="3117"/>
                </a:lnTo>
                <a:lnTo>
                  <a:pt x="651" y="3101"/>
                </a:lnTo>
                <a:lnTo>
                  <a:pt x="648" y="3083"/>
                </a:lnTo>
                <a:lnTo>
                  <a:pt x="651" y="3066"/>
                </a:lnTo>
                <a:lnTo>
                  <a:pt x="658" y="3050"/>
                </a:lnTo>
                <a:lnTo>
                  <a:pt x="671" y="3037"/>
                </a:lnTo>
                <a:lnTo>
                  <a:pt x="686" y="3030"/>
                </a:lnTo>
                <a:lnTo>
                  <a:pt x="704" y="3027"/>
                </a:lnTo>
                <a:close/>
                <a:moveTo>
                  <a:pt x="704" y="2823"/>
                </a:moveTo>
                <a:lnTo>
                  <a:pt x="1567" y="2823"/>
                </a:lnTo>
                <a:lnTo>
                  <a:pt x="1585" y="2826"/>
                </a:lnTo>
                <a:lnTo>
                  <a:pt x="1601" y="2833"/>
                </a:lnTo>
                <a:lnTo>
                  <a:pt x="1614" y="2846"/>
                </a:lnTo>
                <a:lnTo>
                  <a:pt x="1621" y="2861"/>
                </a:lnTo>
                <a:lnTo>
                  <a:pt x="1624" y="2879"/>
                </a:lnTo>
                <a:lnTo>
                  <a:pt x="1621" y="2897"/>
                </a:lnTo>
                <a:lnTo>
                  <a:pt x="1614" y="2913"/>
                </a:lnTo>
                <a:lnTo>
                  <a:pt x="1601" y="2925"/>
                </a:lnTo>
                <a:lnTo>
                  <a:pt x="1585" y="2933"/>
                </a:lnTo>
                <a:lnTo>
                  <a:pt x="1567" y="2936"/>
                </a:lnTo>
                <a:lnTo>
                  <a:pt x="704" y="2936"/>
                </a:lnTo>
                <a:lnTo>
                  <a:pt x="686" y="2933"/>
                </a:lnTo>
                <a:lnTo>
                  <a:pt x="671" y="2925"/>
                </a:lnTo>
                <a:lnTo>
                  <a:pt x="658" y="2913"/>
                </a:lnTo>
                <a:lnTo>
                  <a:pt x="651" y="2897"/>
                </a:lnTo>
                <a:lnTo>
                  <a:pt x="648" y="2879"/>
                </a:lnTo>
                <a:lnTo>
                  <a:pt x="651" y="2861"/>
                </a:lnTo>
                <a:lnTo>
                  <a:pt x="658" y="2846"/>
                </a:lnTo>
                <a:lnTo>
                  <a:pt x="671" y="2833"/>
                </a:lnTo>
                <a:lnTo>
                  <a:pt x="686" y="2826"/>
                </a:lnTo>
                <a:lnTo>
                  <a:pt x="704" y="2823"/>
                </a:lnTo>
                <a:close/>
                <a:moveTo>
                  <a:pt x="1136" y="0"/>
                </a:moveTo>
                <a:lnTo>
                  <a:pt x="1221" y="4"/>
                </a:lnTo>
                <a:lnTo>
                  <a:pt x="1303" y="13"/>
                </a:lnTo>
                <a:lnTo>
                  <a:pt x="1384" y="28"/>
                </a:lnTo>
                <a:lnTo>
                  <a:pt x="1463" y="49"/>
                </a:lnTo>
                <a:lnTo>
                  <a:pt x="1540" y="75"/>
                </a:lnTo>
                <a:lnTo>
                  <a:pt x="1614" y="106"/>
                </a:lnTo>
                <a:lnTo>
                  <a:pt x="1685" y="143"/>
                </a:lnTo>
                <a:lnTo>
                  <a:pt x="1754" y="184"/>
                </a:lnTo>
                <a:lnTo>
                  <a:pt x="1819" y="229"/>
                </a:lnTo>
                <a:lnTo>
                  <a:pt x="1881" y="279"/>
                </a:lnTo>
                <a:lnTo>
                  <a:pt x="1938" y="334"/>
                </a:lnTo>
                <a:lnTo>
                  <a:pt x="1993" y="391"/>
                </a:lnTo>
                <a:lnTo>
                  <a:pt x="2042" y="453"/>
                </a:lnTo>
                <a:lnTo>
                  <a:pt x="2088" y="518"/>
                </a:lnTo>
                <a:lnTo>
                  <a:pt x="2129" y="586"/>
                </a:lnTo>
                <a:lnTo>
                  <a:pt x="2166" y="657"/>
                </a:lnTo>
                <a:lnTo>
                  <a:pt x="2197" y="732"/>
                </a:lnTo>
                <a:lnTo>
                  <a:pt x="2223" y="808"/>
                </a:lnTo>
                <a:lnTo>
                  <a:pt x="2244" y="887"/>
                </a:lnTo>
                <a:lnTo>
                  <a:pt x="2259" y="967"/>
                </a:lnTo>
                <a:lnTo>
                  <a:pt x="2268" y="1050"/>
                </a:lnTo>
                <a:lnTo>
                  <a:pt x="2272" y="1135"/>
                </a:lnTo>
                <a:lnTo>
                  <a:pt x="2269" y="1188"/>
                </a:lnTo>
                <a:lnTo>
                  <a:pt x="2264" y="1242"/>
                </a:lnTo>
                <a:lnTo>
                  <a:pt x="2255" y="1295"/>
                </a:lnTo>
                <a:lnTo>
                  <a:pt x="2243" y="1348"/>
                </a:lnTo>
                <a:lnTo>
                  <a:pt x="2229" y="1399"/>
                </a:lnTo>
                <a:lnTo>
                  <a:pt x="2213" y="1449"/>
                </a:lnTo>
                <a:lnTo>
                  <a:pt x="2195" y="1497"/>
                </a:lnTo>
                <a:lnTo>
                  <a:pt x="2176" y="1543"/>
                </a:lnTo>
                <a:lnTo>
                  <a:pt x="2156" y="1587"/>
                </a:lnTo>
                <a:lnTo>
                  <a:pt x="2136" y="1628"/>
                </a:lnTo>
                <a:lnTo>
                  <a:pt x="2118" y="1667"/>
                </a:lnTo>
                <a:lnTo>
                  <a:pt x="2099" y="1702"/>
                </a:lnTo>
                <a:lnTo>
                  <a:pt x="2081" y="1732"/>
                </a:lnTo>
                <a:lnTo>
                  <a:pt x="2065" y="1759"/>
                </a:lnTo>
                <a:lnTo>
                  <a:pt x="2051" y="1782"/>
                </a:lnTo>
                <a:lnTo>
                  <a:pt x="2040" y="1800"/>
                </a:lnTo>
                <a:lnTo>
                  <a:pt x="1990" y="1881"/>
                </a:lnTo>
                <a:lnTo>
                  <a:pt x="1910" y="2011"/>
                </a:lnTo>
                <a:lnTo>
                  <a:pt x="1871" y="2075"/>
                </a:lnTo>
                <a:lnTo>
                  <a:pt x="1836" y="2140"/>
                </a:lnTo>
                <a:lnTo>
                  <a:pt x="1801" y="2205"/>
                </a:lnTo>
                <a:lnTo>
                  <a:pt x="1770" y="2271"/>
                </a:lnTo>
                <a:lnTo>
                  <a:pt x="1741" y="2339"/>
                </a:lnTo>
                <a:lnTo>
                  <a:pt x="1716" y="2407"/>
                </a:lnTo>
                <a:lnTo>
                  <a:pt x="1694" y="2477"/>
                </a:lnTo>
                <a:lnTo>
                  <a:pt x="1677" y="2550"/>
                </a:lnTo>
                <a:lnTo>
                  <a:pt x="1666" y="2625"/>
                </a:lnTo>
                <a:lnTo>
                  <a:pt x="1661" y="2647"/>
                </a:lnTo>
                <a:lnTo>
                  <a:pt x="1651" y="2668"/>
                </a:lnTo>
                <a:lnTo>
                  <a:pt x="1638" y="2685"/>
                </a:lnTo>
                <a:lnTo>
                  <a:pt x="1621" y="2700"/>
                </a:lnTo>
                <a:lnTo>
                  <a:pt x="1602" y="2712"/>
                </a:lnTo>
                <a:lnTo>
                  <a:pt x="1580" y="2719"/>
                </a:lnTo>
                <a:lnTo>
                  <a:pt x="1557" y="2721"/>
                </a:lnTo>
                <a:lnTo>
                  <a:pt x="731" y="2721"/>
                </a:lnTo>
                <a:lnTo>
                  <a:pt x="708" y="2719"/>
                </a:lnTo>
                <a:lnTo>
                  <a:pt x="686" y="2712"/>
                </a:lnTo>
                <a:lnTo>
                  <a:pt x="667" y="2700"/>
                </a:lnTo>
                <a:lnTo>
                  <a:pt x="651" y="2685"/>
                </a:lnTo>
                <a:lnTo>
                  <a:pt x="637" y="2668"/>
                </a:lnTo>
                <a:lnTo>
                  <a:pt x="628" y="2647"/>
                </a:lnTo>
                <a:lnTo>
                  <a:pt x="622" y="2624"/>
                </a:lnTo>
                <a:lnTo>
                  <a:pt x="611" y="2554"/>
                </a:lnTo>
                <a:lnTo>
                  <a:pt x="595" y="2487"/>
                </a:lnTo>
                <a:lnTo>
                  <a:pt x="575" y="2421"/>
                </a:lnTo>
                <a:lnTo>
                  <a:pt x="551" y="2357"/>
                </a:lnTo>
                <a:lnTo>
                  <a:pt x="524" y="2296"/>
                </a:lnTo>
                <a:lnTo>
                  <a:pt x="493" y="2234"/>
                </a:lnTo>
                <a:lnTo>
                  <a:pt x="461" y="2172"/>
                </a:lnTo>
                <a:lnTo>
                  <a:pt x="425" y="2112"/>
                </a:lnTo>
                <a:lnTo>
                  <a:pt x="389" y="2052"/>
                </a:lnTo>
                <a:lnTo>
                  <a:pt x="351" y="1991"/>
                </a:lnTo>
                <a:lnTo>
                  <a:pt x="312" y="1930"/>
                </a:lnTo>
                <a:lnTo>
                  <a:pt x="311" y="1928"/>
                </a:lnTo>
                <a:lnTo>
                  <a:pt x="301" y="1912"/>
                </a:lnTo>
                <a:lnTo>
                  <a:pt x="293" y="1901"/>
                </a:lnTo>
                <a:lnTo>
                  <a:pt x="285" y="1887"/>
                </a:lnTo>
                <a:lnTo>
                  <a:pt x="277" y="1872"/>
                </a:lnTo>
                <a:lnTo>
                  <a:pt x="258" y="1843"/>
                </a:lnTo>
                <a:lnTo>
                  <a:pt x="249" y="1831"/>
                </a:lnTo>
                <a:lnTo>
                  <a:pt x="242" y="1819"/>
                </a:lnTo>
                <a:lnTo>
                  <a:pt x="237" y="1810"/>
                </a:lnTo>
                <a:lnTo>
                  <a:pt x="234" y="1804"/>
                </a:lnTo>
                <a:lnTo>
                  <a:pt x="233" y="1802"/>
                </a:lnTo>
                <a:lnTo>
                  <a:pt x="221" y="1783"/>
                </a:lnTo>
                <a:lnTo>
                  <a:pt x="207" y="1761"/>
                </a:lnTo>
                <a:lnTo>
                  <a:pt x="191" y="1733"/>
                </a:lnTo>
                <a:lnTo>
                  <a:pt x="173" y="1703"/>
                </a:lnTo>
                <a:lnTo>
                  <a:pt x="154" y="1667"/>
                </a:lnTo>
                <a:lnTo>
                  <a:pt x="135" y="1629"/>
                </a:lnTo>
                <a:lnTo>
                  <a:pt x="115" y="1587"/>
                </a:lnTo>
                <a:lnTo>
                  <a:pt x="95" y="1543"/>
                </a:lnTo>
                <a:lnTo>
                  <a:pt x="76" y="1497"/>
                </a:lnTo>
                <a:lnTo>
                  <a:pt x="60" y="1449"/>
                </a:lnTo>
                <a:lnTo>
                  <a:pt x="43" y="1399"/>
                </a:lnTo>
                <a:lnTo>
                  <a:pt x="28" y="1348"/>
                </a:lnTo>
                <a:lnTo>
                  <a:pt x="17" y="1295"/>
                </a:lnTo>
                <a:lnTo>
                  <a:pt x="7" y="1242"/>
                </a:lnTo>
                <a:lnTo>
                  <a:pt x="2" y="1188"/>
                </a:lnTo>
                <a:lnTo>
                  <a:pt x="0" y="1135"/>
                </a:lnTo>
                <a:lnTo>
                  <a:pt x="3" y="1050"/>
                </a:lnTo>
                <a:lnTo>
                  <a:pt x="13" y="967"/>
                </a:lnTo>
                <a:lnTo>
                  <a:pt x="27" y="887"/>
                </a:lnTo>
                <a:lnTo>
                  <a:pt x="48" y="808"/>
                </a:lnTo>
                <a:lnTo>
                  <a:pt x="74" y="732"/>
                </a:lnTo>
                <a:lnTo>
                  <a:pt x="106" y="657"/>
                </a:lnTo>
                <a:lnTo>
                  <a:pt x="142" y="586"/>
                </a:lnTo>
                <a:lnTo>
                  <a:pt x="183" y="518"/>
                </a:lnTo>
                <a:lnTo>
                  <a:pt x="228" y="453"/>
                </a:lnTo>
                <a:lnTo>
                  <a:pt x="279" y="391"/>
                </a:lnTo>
                <a:lnTo>
                  <a:pt x="333" y="334"/>
                </a:lnTo>
                <a:lnTo>
                  <a:pt x="391" y="279"/>
                </a:lnTo>
                <a:lnTo>
                  <a:pt x="453" y="229"/>
                </a:lnTo>
                <a:lnTo>
                  <a:pt x="518" y="184"/>
                </a:lnTo>
                <a:lnTo>
                  <a:pt x="586" y="143"/>
                </a:lnTo>
                <a:lnTo>
                  <a:pt x="657" y="106"/>
                </a:lnTo>
                <a:lnTo>
                  <a:pt x="731" y="75"/>
                </a:lnTo>
                <a:lnTo>
                  <a:pt x="808" y="49"/>
                </a:lnTo>
                <a:lnTo>
                  <a:pt x="887" y="28"/>
                </a:lnTo>
                <a:lnTo>
                  <a:pt x="968" y="13"/>
                </a:lnTo>
                <a:lnTo>
                  <a:pt x="1051" y="4"/>
                </a:lnTo>
                <a:lnTo>
                  <a:pt x="1136" y="0"/>
                </a:lnTo>
                <a:close/>
              </a:path>
            </a:pathLst>
          </a:custGeom>
          <a:solidFill>
            <a:srgbClr val="222222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prstMaterial="matte">
            <a:extrusionClr>
              <a:srgbClr val="FF9966"/>
            </a:extrusionClr>
          </a:sp3d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sz="160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" name="圆角矩形 9"/>
          <p:cNvSpPr/>
          <p:nvPr/>
        </p:nvSpPr>
        <p:spPr>
          <a:xfrm rot="10800000" flipV="1">
            <a:off x="3112855" y="202089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22222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248115" y="1913615"/>
            <a:ext cx="1769968" cy="41735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优势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Strengths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636488" y="2296968"/>
            <a:ext cx="2229467" cy="14627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13"/>
          <p:cNvSpPr/>
          <p:nvPr/>
        </p:nvSpPr>
        <p:spPr>
          <a:xfrm rot="10800000" flipV="1">
            <a:off x="8683087" y="2038943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A4A4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144278" y="1967325"/>
            <a:ext cx="2057419" cy="41735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劣势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Weaknesses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9195822" y="2362060"/>
            <a:ext cx="2229467" cy="14627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圆角矩形 17"/>
          <p:cNvSpPr/>
          <p:nvPr/>
        </p:nvSpPr>
        <p:spPr>
          <a:xfrm rot="10800000" flipV="1">
            <a:off x="3111303" y="4435510"/>
            <a:ext cx="272237" cy="276076"/>
          </a:xfrm>
          <a:prstGeom prst="roundRect">
            <a:avLst>
              <a:gd name="adj" fmla="val 5039"/>
            </a:avLst>
          </a:prstGeom>
          <a:solidFill>
            <a:srgbClr val="4A4A4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94779" y="4340168"/>
            <a:ext cx="2081848" cy="41735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机遇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Opportunity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41207" y="4709502"/>
            <a:ext cx="2229467" cy="14627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圆角矩形 21"/>
          <p:cNvSpPr/>
          <p:nvPr/>
        </p:nvSpPr>
        <p:spPr>
          <a:xfrm rot="10800000" flipV="1">
            <a:off x="8683085" y="4473461"/>
            <a:ext cx="272237" cy="276076"/>
          </a:xfrm>
          <a:prstGeom prst="roundRect">
            <a:avLst>
              <a:gd name="adj" fmla="val 5039"/>
            </a:avLst>
          </a:prstGeom>
          <a:solidFill>
            <a:srgbClr val="22222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lnSpc>
                <a:spcPct val="13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107449" y="4426832"/>
            <a:ext cx="1529517" cy="41684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威胁 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Threats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9195822" y="4795557"/>
            <a:ext cx="2229467" cy="14627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9060622" y="2586876"/>
            <a:ext cx="2528799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195822" y="5075845"/>
            <a:ext cx="2528799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41" name="矩形 40"/>
          <p:cNvSpPr/>
          <p:nvPr/>
        </p:nvSpPr>
        <p:spPr>
          <a:xfrm>
            <a:off x="415636" y="5072656"/>
            <a:ext cx="2528799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42" name="矩形 41"/>
          <p:cNvSpPr/>
          <p:nvPr/>
        </p:nvSpPr>
        <p:spPr>
          <a:xfrm>
            <a:off x="410919" y="2583451"/>
            <a:ext cx="2528799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4366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val 69"/>
          <p:cNvSpPr/>
          <p:nvPr/>
        </p:nvSpPr>
        <p:spPr>
          <a:xfrm>
            <a:off x="7466531" y="3555876"/>
            <a:ext cx="677333" cy="677333"/>
          </a:xfrm>
          <a:prstGeom prst="ellipse">
            <a:avLst/>
          </a:prstGeom>
          <a:solidFill>
            <a:srgbClr val="222222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71" name="Oval 70"/>
          <p:cNvSpPr/>
          <p:nvPr/>
        </p:nvSpPr>
        <p:spPr>
          <a:xfrm>
            <a:off x="4047066" y="3555876"/>
            <a:ext cx="677333" cy="677333"/>
          </a:xfrm>
          <a:prstGeom prst="ellipse">
            <a:avLst/>
          </a:prstGeom>
          <a:solidFill>
            <a:srgbClr val="222222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4549775" y="2355418"/>
            <a:ext cx="677333" cy="677333"/>
          </a:xfrm>
          <a:prstGeom prst="ellipse">
            <a:avLst/>
          </a:prstGeom>
          <a:solidFill>
            <a:srgbClr val="222222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6964893" y="2355418"/>
            <a:ext cx="677333" cy="677333"/>
          </a:xfrm>
          <a:prstGeom prst="ellipse">
            <a:avLst/>
          </a:prstGeom>
          <a:solidFill>
            <a:srgbClr val="222222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4549775" y="4758338"/>
            <a:ext cx="677333" cy="677333"/>
          </a:xfrm>
          <a:prstGeom prst="ellipse">
            <a:avLst/>
          </a:prstGeom>
          <a:solidFill>
            <a:srgbClr val="222222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73" name="Oval 72"/>
          <p:cNvSpPr/>
          <p:nvPr/>
        </p:nvSpPr>
        <p:spPr>
          <a:xfrm>
            <a:off x="6964893" y="4758338"/>
            <a:ext cx="677333" cy="677333"/>
          </a:xfrm>
          <a:prstGeom prst="ellipse">
            <a:avLst/>
          </a:prstGeom>
          <a:solidFill>
            <a:srgbClr val="222222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cxnSp>
        <p:nvCxnSpPr>
          <p:cNvPr id="81" name="Straight Connector 80"/>
          <p:cNvCxnSpPr>
            <a:endCxn id="67" idx="5"/>
          </p:cNvCxnSpPr>
          <p:nvPr/>
        </p:nvCxnSpPr>
        <p:spPr>
          <a:xfrm flipH="1" flipV="1">
            <a:off x="5127914" y="2933558"/>
            <a:ext cx="194761" cy="195010"/>
          </a:xfrm>
          <a:prstGeom prst="line">
            <a:avLst/>
          </a:prstGeom>
          <a:ln w="12700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69" idx="3"/>
          </p:cNvCxnSpPr>
          <p:nvPr/>
        </p:nvCxnSpPr>
        <p:spPr>
          <a:xfrm flipV="1">
            <a:off x="6856627" y="2933558"/>
            <a:ext cx="207458" cy="195010"/>
          </a:xfrm>
          <a:prstGeom prst="line">
            <a:avLst/>
          </a:prstGeom>
          <a:ln w="12700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71" idx="6"/>
            <a:endCxn id="42" idx="11"/>
          </p:cNvCxnSpPr>
          <p:nvPr/>
        </p:nvCxnSpPr>
        <p:spPr>
          <a:xfrm flipV="1">
            <a:off x="4724400" y="3892603"/>
            <a:ext cx="282332" cy="1938"/>
          </a:xfrm>
          <a:prstGeom prst="line">
            <a:avLst/>
          </a:prstGeom>
          <a:ln w="12700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0" idx="2"/>
          </p:cNvCxnSpPr>
          <p:nvPr/>
        </p:nvCxnSpPr>
        <p:spPr>
          <a:xfrm flipH="1">
            <a:off x="7174320" y="3894542"/>
            <a:ext cx="292212" cy="1003"/>
          </a:xfrm>
          <a:prstGeom prst="line">
            <a:avLst/>
          </a:prstGeom>
          <a:ln w="12700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72" idx="7"/>
          </p:cNvCxnSpPr>
          <p:nvPr/>
        </p:nvCxnSpPr>
        <p:spPr>
          <a:xfrm flipV="1">
            <a:off x="5127914" y="4662520"/>
            <a:ext cx="194761" cy="195010"/>
          </a:xfrm>
          <a:prstGeom prst="line">
            <a:avLst/>
          </a:prstGeom>
          <a:ln w="12700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73" idx="1"/>
          </p:cNvCxnSpPr>
          <p:nvPr/>
        </p:nvCxnSpPr>
        <p:spPr>
          <a:xfrm flipH="1" flipV="1">
            <a:off x="6856627" y="4662520"/>
            <a:ext cx="207458" cy="195010"/>
          </a:xfrm>
          <a:prstGeom prst="line">
            <a:avLst/>
          </a:prstGeom>
          <a:ln w="12700">
            <a:solidFill>
              <a:srgbClr val="4A4A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Freeform 71"/>
          <p:cNvSpPr>
            <a:spLocks noEditPoints="1"/>
          </p:cNvSpPr>
          <p:nvPr/>
        </p:nvSpPr>
        <p:spPr bwMode="auto">
          <a:xfrm>
            <a:off x="7139721" y="4940655"/>
            <a:ext cx="312699" cy="312697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sp>
        <p:nvSpPr>
          <p:cNvPr id="250" name="Freeform 5"/>
          <p:cNvSpPr>
            <a:spLocks noEditPoints="1"/>
          </p:cNvSpPr>
          <p:nvPr/>
        </p:nvSpPr>
        <p:spPr bwMode="auto">
          <a:xfrm>
            <a:off x="7152096" y="2542623"/>
            <a:ext cx="302926" cy="302923"/>
          </a:xfrm>
          <a:custGeom>
            <a:avLst/>
            <a:gdLst/>
            <a:ahLst/>
            <a:cxnLst>
              <a:cxn ang="0">
                <a:pos x="100" y="2"/>
              </a:cxn>
              <a:cxn ang="0">
                <a:pos x="36" y="36"/>
              </a:cxn>
              <a:cxn ang="0">
                <a:pos x="2" y="100"/>
              </a:cxn>
              <a:cxn ang="0">
                <a:pos x="0" y="136"/>
              </a:cxn>
              <a:cxn ang="0">
                <a:pos x="22" y="194"/>
              </a:cxn>
              <a:cxn ang="0">
                <a:pos x="88" y="242"/>
              </a:cxn>
              <a:cxn ang="0">
                <a:pos x="124" y="248"/>
              </a:cxn>
              <a:cxn ang="0">
                <a:pos x="172" y="238"/>
              </a:cxn>
              <a:cxn ang="0">
                <a:pos x="238" y="172"/>
              </a:cxn>
              <a:cxn ang="0">
                <a:pos x="248" y="124"/>
              </a:cxn>
              <a:cxn ang="0">
                <a:pos x="242" y="88"/>
              </a:cxn>
              <a:cxn ang="0">
                <a:pos x="194" y="22"/>
              </a:cxn>
              <a:cxn ang="0">
                <a:pos x="136" y="0"/>
              </a:cxn>
              <a:cxn ang="0">
                <a:pos x="184" y="120"/>
              </a:cxn>
              <a:cxn ang="0">
                <a:pos x="190" y="62"/>
              </a:cxn>
              <a:cxn ang="0">
                <a:pos x="224" y="84"/>
              </a:cxn>
              <a:cxn ang="0">
                <a:pos x="120" y="232"/>
              </a:cxn>
              <a:cxn ang="0">
                <a:pos x="86" y="190"/>
              </a:cxn>
              <a:cxn ang="0">
                <a:pos x="120" y="232"/>
              </a:cxn>
              <a:cxn ang="0">
                <a:pos x="140" y="26"/>
              </a:cxn>
              <a:cxn ang="0">
                <a:pos x="164" y="66"/>
              </a:cxn>
              <a:cxn ang="0">
                <a:pos x="128" y="16"/>
              </a:cxn>
              <a:cxn ang="0">
                <a:pos x="158" y="22"/>
              </a:cxn>
              <a:cxn ang="0">
                <a:pos x="200" y="46"/>
              </a:cxn>
              <a:cxn ang="0">
                <a:pos x="166" y="50"/>
              </a:cxn>
              <a:cxn ang="0">
                <a:pos x="120" y="16"/>
              </a:cxn>
              <a:cxn ang="0">
                <a:pos x="84" y="66"/>
              </a:cxn>
              <a:cxn ang="0">
                <a:pos x="108" y="26"/>
              </a:cxn>
              <a:cxn ang="0">
                <a:pos x="76" y="62"/>
              </a:cxn>
              <a:cxn ang="0">
                <a:pos x="48" y="46"/>
              </a:cxn>
              <a:cxn ang="0">
                <a:pos x="106" y="18"/>
              </a:cxn>
              <a:cxn ang="0">
                <a:pos x="82" y="50"/>
              </a:cxn>
              <a:cxn ang="0">
                <a:pos x="100" y="78"/>
              </a:cxn>
              <a:cxn ang="0">
                <a:pos x="72" y="120"/>
              </a:cxn>
              <a:cxn ang="0">
                <a:pos x="120" y="176"/>
              </a:cxn>
              <a:cxn ang="0">
                <a:pos x="84" y="182"/>
              </a:cxn>
              <a:cxn ang="0">
                <a:pos x="72" y="128"/>
              </a:cxn>
              <a:cxn ang="0">
                <a:pos x="92" y="226"/>
              </a:cxn>
              <a:cxn ang="0">
                <a:pos x="54" y="206"/>
              </a:cxn>
              <a:cxn ang="0">
                <a:pos x="92" y="212"/>
              </a:cxn>
              <a:cxn ang="0">
                <a:pos x="128" y="184"/>
              </a:cxn>
              <a:cxn ang="0">
                <a:pos x="154" y="202"/>
              </a:cxn>
              <a:cxn ang="0">
                <a:pos x="128" y="232"/>
              </a:cxn>
              <a:cxn ang="0">
                <a:pos x="194" y="206"/>
              </a:cxn>
              <a:cxn ang="0">
                <a:pos x="156" y="226"/>
              </a:cxn>
              <a:cxn ang="0">
                <a:pos x="168" y="192"/>
              </a:cxn>
              <a:cxn ang="0">
                <a:pos x="128" y="176"/>
              </a:cxn>
              <a:cxn ang="0">
                <a:pos x="174" y="142"/>
              </a:cxn>
              <a:cxn ang="0">
                <a:pos x="128" y="120"/>
              </a:cxn>
              <a:cxn ang="0">
                <a:pos x="168" y="72"/>
              </a:cxn>
              <a:cxn ang="0">
                <a:pos x="128" y="120"/>
              </a:cxn>
              <a:cxn ang="0">
                <a:pos x="74" y="70"/>
              </a:cxn>
              <a:cxn ang="0">
                <a:pos x="16" y="120"/>
              </a:cxn>
              <a:cxn ang="0">
                <a:pos x="32" y="66"/>
              </a:cxn>
              <a:cxn ang="0">
                <a:pos x="64" y="128"/>
              </a:cxn>
              <a:cxn ang="0">
                <a:pos x="76" y="186"/>
              </a:cxn>
              <a:cxn ang="0">
                <a:pos x="48" y="200"/>
              </a:cxn>
              <a:cxn ang="0">
                <a:pos x="16" y="128"/>
              </a:cxn>
              <a:cxn ang="0">
                <a:pos x="172" y="186"/>
              </a:cxn>
              <a:cxn ang="0">
                <a:pos x="182" y="144"/>
              </a:cxn>
              <a:cxn ang="0">
                <a:pos x="230" y="148"/>
              </a:cxn>
            </a:cxnLst>
            <a:rect l="0" t="0" r="r" b="b"/>
            <a:pathLst>
              <a:path w="248" h="248">
                <a:moveTo>
                  <a:pt x="124" y="0"/>
                </a:moveTo>
                <a:lnTo>
                  <a:pt x="124" y="0"/>
                </a:lnTo>
                <a:lnTo>
                  <a:pt x="112" y="0"/>
                </a:lnTo>
                <a:lnTo>
                  <a:pt x="100" y="2"/>
                </a:lnTo>
                <a:lnTo>
                  <a:pt x="88" y="6"/>
                </a:lnTo>
                <a:lnTo>
                  <a:pt x="76" y="10"/>
                </a:lnTo>
                <a:lnTo>
                  <a:pt x="54" y="22"/>
                </a:lnTo>
                <a:lnTo>
                  <a:pt x="36" y="36"/>
                </a:lnTo>
                <a:lnTo>
                  <a:pt x="22" y="54"/>
                </a:lnTo>
                <a:lnTo>
                  <a:pt x="10" y="76"/>
                </a:lnTo>
                <a:lnTo>
                  <a:pt x="6" y="88"/>
                </a:lnTo>
                <a:lnTo>
                  <a:pt x="2" y="100"/>
                </a:lnTo>
                <a:lnTo>
                  <a:pt x="0" y="112"/>
                </a:lnTo>
                <a:lnTo>
                  <a:pt x="0" y="124"/>
                </a:lnTo>
                <a:lnTo>
                  <a:pt x="0" y="124"/>
                </a:lnTo>
                <a:lnTo>
                  <a:pt x="0" y="136"/>
                </a:lnTo>
                <a:lnTo>
                  <a:pt x="2" y="148"/>
                </a:lnTo>
                <a:lnTo>
                  <a:pt x="6" y="160"/>
                </a:lnTo>
                <a:lnTo>
                  <a:pt x="10" y="172"/>
                </a:lnTo>
                <a:lnTo>
                  <a:pt x="22" y="194"/>
                </a:lnTo>
                <a:lnTo>
                  <a:pt x="36" y="212"/>
                </a:lnTo>
                <a:lnTo>
                  <a:pt x="54" y="226"/>
                </a:lnTo>
                <a:lnTo>
                  <a:pt x="76" y="238"/>
                </a:lnTo>
                <a:lnTo>
                  <a:pt x="88" y="242"/>
                </a:lnTo>
                <a:lnTo>
                  <a:pt x="100" y="246"/>
                </a:lnTo>
                <a:lnTo>
                  <a:pt x="112" y="248"/>
                </a:lnTo>
                <a:lnTo>
                  <a:pt x="124" y="248"/>
                </a:lnTo>
                <a:lnTo>
                  <a:pt x="124" y="248"/>
                </a:lnTo>
                <a:lnTo>
                  <a:pt x="136" y="248"/>
                </a:lnTo>
                <a:lnTo>
                  <a:pt x="148" y="246"/>
                </a:lnTo>
                <a:lnTo>
                  <a:pt x="160" y="242"/>
                </a:lnTo>
                <a:lnTo>
                  <a:pt x="172" y="238"/>
                </a:lnTo>
                <a:lnTo>
                  <a:pt x="194" y="226"/>
                </a:lnTo>
                <a:lnTo>
                  <a:pt x="212" y="212"/>
                </a:lnTo>
                <a:lnTo>
                  <a:pt x="226" y="194"/>
                </a:lnTo>
                <a:lnTo>
                  <a:pt x="238" y="172"/>
                </a:lnTo>
                <a:lnTo>
                  <a:pt x="242" y="160"/>
                </a:lnTo>
                <a:lnTo>
                  <a:pt x="246" y="148"/>
                </a:lnTo>
                <a:lnTo>
                  <a:pt x="248" y="136"/>
                </a:lnTo>
                <a:lnTo>
                  <a:pt x="248" y="124"/>
                </a:lnTo>
                <a:lnTo>
                  <a:pt x="248" y="124"/>
                </a:lnTo>
                <a:lnTo>
                  <a:pt x="248" y="112"/>
                </a:lnTo>
                <a:lnTo>
                  <a:pt x="246" y="100"/>
                </a:lnTo>
                <a:lnTo>
                  <a:pt x="242" y="88"/>
                </a:lnTo>
                <a:lnTo>
                  <a:pt x="238" y="76"/>
                </a:lnTo>
                <a:lnTo>
                  <a:pt x="226" y="54"/>
                </a:lnTo>
                <a:lnTo>
                  <a:pt x="212" y="36"/>
                </a:lnTo>
                <a:lnTo>
                  <a:pt x="194" y="22"/>
                </a:lnTo>
                <a:lnTo>
                  <a:pt x="172" y="10"/>
                </a:lnTo>
                <a:lnTo>
                  <a:pt x="160" y="6"/>
                </a:lnTo>
                <a:lnTo>
                  <a:pt x="148" y="2"/>
                </a:lnTo>
                <a:lnTo>
                  <a:pt x="136" y="0"/>
                </a:lnTo>
                <a:lnTo>
                  <a:pt x="124" y="0"/>
                </a:lnTo>
                <a:close/>
                <a:moveTo>
                  <a:pt x="232" y="120"/>
                </a:moveTo>
                <a:lnTo>
                  <a:pt x="184" y="120"/>
                </a:lnTo>
                <a:lnTo>
                  <a:pt x="184" y="120"/>
                </a:lnTo>
                <a:lnTo>
                  <a:pt x="182" y="94"/>
                </a:lnTo>
                <a:lnTo>
                  <a:pt x="174" y="70"/>
                </a:lnTo>
                <a:lnTo>
                  <a:pt x="174" y="70"/>
                </a:lnTo>
                <a:lnTo>
                  <a:pt x="190" y="62"/>
                </a:lnTo>
                <a:lnTo>
                  <a:pt x="204" y="52"/>
                </a:lnTo>
                <a:lnTo>
                  <a:pt x="204" y="52"/>
                </a:lnTo>
                <a:lnTo>
                  <a:pt x="216" y="66"/>
                </a:lnTo>
                <a:lnTo>
                  <a:pt x="224" y="84"/>
                </a:lnTo>
                <a:lnTo>
                  <a:pt x="230" y="102"/>
                </a:lnTo>
                <a:lnTo>
                  <a:pt x="232" y="120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10" y="222"/>
                </a:lnTo>
                <a:lnTo>
                  <a:pt x="102" y="212"/>
                </a:lnTo>
                <a:lnTo>
                  <a:pt x="94" y="202"/>
                </a:lnTo>
                <a:lnTo>
                  <a:pt x="86" y="190"/>
                </a:lnTo>
                <a:lnTo>
                  <a:pt x="86" y="190"/>
                </a:lnTo>
                <a:lnTo>
                  <a:pt x="104" y="186"/>
                </a:lnTo>
                <a:lnTo>
                  <a:pt x="120" y="184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128" y="16"/>
                </a:moveTo>
                <a:lnTo>
                  <a:pt x="128" y="16"/>
                </a:lnTo>
                <a:lnTo>
                  <a:pt x="140" y="26"/>
                </a:lnTo>
                <a:lnTo>
                  <a:pt x="148" y="38"/>
                </a:lnTo>
                <a:lnTo>
                  <a:pt x="158" y="52"/>
                </a:lnTo>
                <a:lnTo>
                  <a:pt x="164" y="66"/>
                </a:lnTo>
                <a:lnTo>
                  <a:pt x="164" y="66"/>
                </a:lnTo>
                <a:lnTo>
                  <a:pt x="146" y="70"/>
                </a:lnTo>
                <a:lnTo>
                  <a:pt x="128" y="72"/>
                </a:lnTo>
                <a:lnTo>
                  <a:pt x="128" y="16"/>
                </a:lnTo>
                <a:lnTo>
                  <a:pt x="128" y="16"/>
                </a:lnTo>
                <a:lnTo>
                  <a:pt x="128" y="16"/>
                </a:lnTo>
                <a:close/>
                <a:moveTo>
                  <a:pt x="142" y="18"/>
                </a:moveTo>
                <a:lnTo>
                  <a:pt x="142" y="18"/>
                </a:lnTo>
                <a:lnTo>
                  <a:pt x="158" y="22"/>
                </a:lnTo>
                <a:lnTo>
                  <a:pt x="172" y="28"/>
                </a:lnTo>
                <a:lnTo>
                  <a:pt x="186" y="36"/>
                </a:lnTo>
                <a:lnTo>
                  <a:pt x="200" y="46"/>
                </a:lnTo>
                <a:lnTo>
                  <a:pt x="200" y="46"/>
                </a:lnTo>
                <a:lnTo>
                  <a:pt x="186" y="56"/>
                </a:lnTo>
                <a:lnTo>
                  <a:pt x="172" y="62"/>
                </a:lnTo>
                <a:lnTo>
                  <a:pt x="172" y="62"/>
                </a:lnTo>
                <a:lnTo>
                  <a:pt x="166" y="50"/>
                </a:lnTo>
                <a:lnTo>
                  <a:pt x="158" y="38"/>
                </a:lnTo>
                <a:lnTo>
                  <a:pt x="150" y="28"/>
                </a:lnTo>
                <a:lnTo>
                  <a:pt x="142" y="18"/>
                </a:lnTo>
                <a:close/>
                <a:moveTo>
                  <a:pt x="120" y="16"/>
                </a:moveTo>
                <a:lnTo>
                  <a:pt x="120" y="72"/>
                </a:lnTo>
                <a:lnTo>
                  <a:pt x="120" y="72"/>
                </a:lnTo>
                <a:lnTo>
                  <a:pt x="102" y="70"/>
                </a:lnTo>
                <a:lnTo>
                  <a:pt x="84" y="66"/>
                </a:lnTo>
                <a:lnTo>
                  <a:pt x="84" y="66"/>
                </a:lnTo>
                <a:lnTo>
                  <a:pt x="90" y="52"/>
                </a:lnTo>
                <a:lnTo>
                  <a:pt x="100" y="38"/>
                </a:lnTo>
                <a:lnTo>
                  <a:pt x="108" y="26"/>
                </a:lnTo>
                <a:lnTo>
                  <a:pt x="120" y="16"/>
                </a:lnTo>
                <a:lnTo>
                  <a:pt x="120" y="16"/>
                </a:lnTo>
                <a:lnTo>
                  <a:pt x="120" y="16"/>
                </a:lnTo>
                <a:close/>
                <a:moveTo>
                  <a:pt x="76" y="62"/>
                </a:moveTo>
                <a:lnTo>
                  <a:pt x="76" y="62"/>
                </a:lnTo>
                <a:lnTo>
                  <a:pt x="62" y="56"/>
                </a:lnTo>
                <a:lnTo>
                  <a:pt x="48" y="46"/>
                </a:lnTo>
                <a:lnTo>
                  <a:pt x="48" y="46"/>
                </a:lnTo>
                <a:lnTo>
                  <a:pt x="62" y="36"/>
                </a:lnTo>
                <a:lnTo>
                  <a:pt x="76" y="28"/>
                </a:lnTo>
                <a:lnTo>
                  <a:pt x="90" y="22"/>
                </a:lnTo>
                <a:lnTo>
                  <a:pt x="106" y="18"/>
                </a:lnTo>
                <a:lnTo>
                  <a:pt x="106" y="18"/>
                </a:lnTo>
                <a:lnTo>
                  <a:pt x="98" y="28"/>
                </a:lnTo>
                <a:lnTo>
                  <a:pt x="90" y="38"/>
                </a:lnTo>
                <a:lnTo>
                  <a:pt x="82" y="50"/>
                </a:lnTo>
                <a:lnTo>
                  <a:pt x="76" y="62"/>
                </a:lnTo>
                <a:close/>
                <a:moveTo>
                  <a:pt x="80" y="72"/>
                </a:moveTo>
                <a:lnTo>
                  <a:pt x="80" y="72"/>
                </a:lnTo>
                <a:lnTo>
                  <a:pt x="100" y="78"/>
                </a:lnTo>
                <a:lnTo>
                  <a:pt x="120" y="80"/>
                </a:lnTo>
                <a:lnTo>
                  <a:pt x="120" y="120"/>
                </a:lnTo>
                <a:lnTo>
                  <a:pt x="72" y="120"/>
                </a:lnTo>
                <a:lnTo>
                  <a:pt x="72" y="120"/>
                </a:lnTo>
                <a:lnTo>
                  <a:pt x="74" y="96"/>
                </a:lnTo>
                <a:lnTo>
                  <a:pt x="80" y="72"/>
                </a:lnTo>
                <a:close/>
                <a:moveTo>
                  <a:pt x="120" y="128"/>
                </a:moveTo>
                <a:lnTo>
                  <a:pt x="120" y="176"/>
                </a:lnTo>
                <a:lnTo>
                  <a:pt x="120" y="176"/>
                </a:lnTo>
                <a:lnTo>
                  <a:pt x="102" y="178"/>
                </a:lnTo>
                <a:lnTo>
                  <a:pt x="84" y="182"/>
                </a:lnTo>
                <a:lnTo>
                  <a:pt x="84" y="182"/>
                </a:lnTo>
                <a:lnTo>
                  <a:pt x="80" y="170"/>
                </a:lnTo>
                <a:lnTo>
                  <a:pt x="76" y="156"/>
                </a:lnTo>
                <a:lnTo>
                  <a:pt x="74" y="142"/>
                </a:lnTo>
                <a:lnTo>
                  <a:pt x="72" y="128"/>
                </a:lnTo>
                <a:lnTo>
                  <a:pt x="120" y="128"/>
                </a:lnTo>
                <a:close/>
                <a:moveTo>
                  <a:pt x="106" y="230"/>
                </a:moveTo>
                <a:lnTo>
                  <a:pt x="106" y="230"/>
                </a:lnTo>
                <a:lnTo>
                  <a:pt x="92" y="226"/>
                </a:lnTo>
                <a:lnTo>
                  <a:pt x="78" y="222"/>
                </a:lnTo>
                <a:lnTo>
                  <a:pt x="66" y="214"/>
                </a:lnTo>
                <a:lnTo>
                  <a:pt x="54" y="206"/>
                </a:lnTo>
                <a:lnTo>
                  <a:pt x="54" y="206"/>
                </a:lnTo>
                <a:lnTo>
                  <a:pt x="66" y="198"/>
                </a:lnTo>
                <a:lnTo>
                  <a:pt x="80" y="192"/>
                </a:lnTo>
                <a:lnTo>
                  <a:pt x="80" y="192"/>
                </a:lnTo>
                <a:lnTo>
                  <a:pt x="92" y="212"/>
                </a:lnTo>
                <a:lnTo>
                  <a:pt x="106" y="230"/>
                </a:lnTo>
                <a:close/>
                <a:moveTo>
                  <a:pt x="128" y="232"/>
                </a:moveTo>
                <a:lnTo>
                  <a:pt x="128" y="184"/>
                </a:lnTo>
                <a:lnTo>
                  <a:pt x="128" y="184"/>
                </a:lnTo>
                <a:lnTo>
                  <a:pt x="144" y="186"/>
                </a:lnTo>
                <a:lnTo>
                  <a:pt x="162" y="190"/>
                </a:lnTo>
                <a:lnTo>
                  <a:pt x="162" y="190"/>
                </a:lnTo>
                <a:lnTo>
                  <a:pt x="154" y="202"/>
                </a:lnTo>
                <a:lnTo>
                  <a:pt x="146" y="212"/>
                </a:lnTo>
                <a:lnTo>
                  <a:pt x="138" y="222"/>
                </a:lnTo>
                <a:lnTo>
                  <a:pt x="128" y="232"/>
                </a:lnTo>
                <a:lnTo>
                  <a:pt x="128" y="232"/>
                </a:lnTo>
                <a:close/>
                <a:moveTo>
                  <a:pt x="168" y="192"/>
                </a:moveTo>
                <a:lnTo>
                  <a:pt x="168" y="192"/>
                </a:lnTo>
                <a:lnTo>
                  <a:pt x="182" y="198"/>
                </a:lnTo>
                <a:lnTo>
                  <a:pt x="194" y="206"/>
                </a:lnTo>
                <a:lnTo>
                  <a:pt x="194" y="206"/>
                </a:lnTo>
                <a:lnTo>
                  <a:pt x="182" y="214"/>
                </a:lnTo>
                <a:lnTo>
                  <a:pt x="170" y="222"/>
                </a:lnTo>
                <a:lnTo>
                  <a:pt x="156" y="226"/>
                </a:lnTo>
                <a:lnTo>
                  <a:pt x="142" y="230"/>
                </a:lnTo>
                <a:lnTo>
                  <a:pt x="142" y="230"/>
                </a:lnTo>
                <a:lnTo>
                  <a:pt x="156" y="212"/>
                </a:lnTo>
                <a:lnTo>
                  <a:pt x="168" y="192"/>
                </a:lnTo>
                <a:close/>
                <a:moveTo>
                  <a:pt x="164" y="182"/>
                </a:moveTo>
                <a:lnTo>
                  <a:pt x="164" y="182"/>
                </a:lnTo>
                <a:lnTo>
                  <a:pt x="146" y="178"/>
                </a:lnTo>
                <a:lnTo>
                  <a:pt x="128" y="176"/>
                </a:lnTo>
                <a:lnTo>
                  <a:pt x="128" y="128"/>
                </a:lnTo>
                <a:lnTo>
                  <a:pt x="176" y="128"/>
                </a:lnTo>
                <a:lnTo>
                  <a:pt x="176" y="128"/>
                </a:lnTo>
                <a:lnTo>
                  <a:pt x="174" y="142"/>
                </a:lnTo>
                <a:lnTo>
                  <a:pt x="172" y="156"/>
                </a:lnTo>
                <a:lnTo>
                  <a:pt x="168" y="170"/>
                </a:lnTo>
                <a:lnTo>
                  <a:pt x="164" y="182"/>
                </a:lnTo>
                <a:close/>
                <a:moveTo>
                  <a:pt x="128" y="120"/>
                </a:moveTo>
                <a:lnTo>
                  <a:pt x="128" y="80"/>
                </a:lnTo>
                <a:lnTo>
                  <a:pt x="128" y="80"/>
                </a:lnTo>
                <a:lnTo>
                  <a:pt x="148" y="78"/>
                </a:lnTo>
                <a:lnTo>
                  <a:pt x="168" y="72"/>
                </a:lnTo>
                <a:lnTo>
                  <a:pt x="168" y="72"/>
                </a:lnTo>
                <a:lnTo>
                  <a:pt x="174" y="96"/>
                </a:lnTo>
                <a:lnTo>
                  <a:pt x="176" y="120"/>
                </a:lnTo>
                <a:lnTo>
                  <a:pt x="128" y="120"/>
                </a:lnTo>
                <a:close/>
                <a:moveTo>
                  <a:pt x="44" y="52"/>
                </a:moveTo>
                <a:lnTo>
                  <a:pt x="44" y="52"/>
                </a:lnTo>
                <a:lnTo>
                  <a:pt x="58" y="62"/>
                </a:lnTo>
                <a:lnTo>
                  <a:pt x="74" y="70"/>
                </a:lnTo>
                <a:lnTo>
                  <a:pt x="74" y="70"/>
                </a:lnTo>
                <a:lnTo>
                  <a:pt x="66" y="94"/>
                </a:lnTo>
                <a:lnTo>
                  <a:pt x="64" y="120"/>
                </a:lnTo>
                <a:lnTo>
                  <a:pt x="16" y="120"/>
                </a:lnTo>
                <a:lnTo>
                  <a:pt x="16" y="120"/>
                </a:lnTo>
                <a:lnTo>
                  <a:pt x="18" y="102"/>
                </a:lnTo>
                <a:lnTo>
                  <a:pt x="24" y="84"/>
                </a:lnTo>
                <a:lnTo>
                  <a:pt x="32" y="66"/>
                </a:lnTo>
                <a:lnTo>
                  <a:pt x="44" y="52"/>
                </a:lnTo>
                <a:close/>
                <a:moveTo>
                  <a:pt x="16" y="128"/>
                </a:moveTo>
                <a:lnTo>
                  <a:pt x="64" y="128"/>
                </a:lnTo>
                <a:lnTo>
                  <a:pt x="64" y="128"/>
                </a:lnTo>
                <a:lnTo>
                  <a:pt x="66" y="144"/>
                </a:lnTo>
                <a:lnTo>
                  <a:pt x="68" y="158"/>
                </a:lnTo>
                <a:lnTo>
                  <a:pt x="72" y="172"/>
                </a:lnTo>
                <a:lnTo>
                  <a:pt x="76" y="186"/>
                </a:lnTo>
                <a:lnTo>
                  <a:pt x="76" y="186"/>
                </a:lnTo>
                <a:lnTo>
                  <a:pt x="62" y="192"/>
                </a:lnTo>
                <a:lnTo>
                  <a:pt x="48" y="200"/>
                </a:lnTo>
                <a:lnTo>
                  <a:pt x="48" y="200"/>
                </a:lnTo>
                <a:lnTo>
                  <a:pt x="36" y="186"/>
                </a:lnTo>
                <a:lnTo>
                  <a:pt x="26" y="168"/>
                </a:lnTo>
                <a:lnTo>
                  <a:pt x="18" y="148"/>
                </a:lnTo>
                <a:lnTo>
                  <a:pt x="16" y="128"/>
                </a:lnTo>
                <a:close/>
                <a:moveTo>
                  <a:pt x="200" y="200"/>
                </a:moveTo>
                <a:lnTo>
                  <a:pt x="200" y="200"/>
                </a:lnTo>
                <a:lnTo>
                  <a:pt x="186" y="192"/>
                </a:lnTo>
                <a:lnTo>
                  <a:pt x="172" y="186"/>
                </a:lnTo>
                <a:lnTo>
                  <a:pt x="172" y="186"/>
                </a:lnTo>
                <a:lnTo>
                  <a:pt x="176" y="172"/>
                </a:lnTo>
                <a:lnTo>
                  <a:pt x="180" y="158"/>
                </a:lnTo>
                <a:lnTo>
                  <a:pt x="182" y="144"/>
                </a:lnTo>
                <a:lnTo>
                  <a:pt x="184" y="128"/>
                </a:lnTo>
                <a:lnTo>
                  <a:pt x="232" y="128"/>
                </a:lnTo>
                <a:lnTo>
                  <a:pt x="232" y="128"/>
                </a:lnTo>
                <a:lnTo>
                  <a:pt x="230" y="148"/>
                </a:lnTo>
                <a:lnTo>
                  <a:pt x="222" y="168"/>
                </a:lnTo>
                <a:lnTo>
                  <a:pt x="212" y="186"/>
                </a:lnTo>
                <a:lnTo>
                  <a:pt x="200" y="2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112" dirty="0">
              <a:latin typeface="微软雅黑" panose="020B0503020204020204" pitchFamily="34" charset="-122"/>
            </a:endParaRPr>
          </a:p>
        </p:txBody>
      </p:sp>
      <p:grpSp>
        <p:nvGrpSpPr>
          <p:cNvPr id="251" name="Group 250"/>
          <p:cNvGrpSpPr/>
          <p:nvPr/>
        </p:nvGrpSpPr>
        <p:grpSpPr>
          <a:xfrm>
            <a:off x="7648848" y="3765571"/>
            <a:ext cx="312699" cy="254066"/>
            <a:chOff x="5588000" y="3625850"/>
            <a:chExt cx="406400" cy="330200"/>
          </a:xfrm>
          <a:solidFill>
            <a:schemeClr val="bg1"/>
          </a:solidFill>
        </p:grpSpPr>
        <p:sp>
          <p:nvSpPr>
            <p:cNvPr id="252" name="Freeform 23"/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24"/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4273709" y="3736254"/>
            <a:ext cx="214978" cy="312697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259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60" name="Freeform 66"/>
            <p:cNvSpPr>
              <a:spLocks/>
            </p:cNvSpPr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61" name="Freeform 67"/>
            <p:cNvSpPr>
              <a:spLocks/>
            </p:cNvSpPr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2" name="Group 261"/>
          <p:cNvGrpSpPr/>
          <p:nvPr/>
        </p:nvGrpSpPr>
        <p:grpSpPr>
          <a:xfrm>
            <a:off x="4732092" y="4940655"/>
            <a:ext cx="312699" cy="312697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263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64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65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4740030" y="2572106"/>
            <a:ext cx="312699" cy="244293"/>
            <a:chOff x="3962400" y="1200150"/>
            <a:chExt cx="406400" cy="317500"/>
          </a:xfrm>
          <a:solidFill>
            <a:schemeClr val="bg1"/>
          </a:solidFill>
        </p:grpSpPr>
        <p:sp>
          <p:nvSpPr>
            <p:cNvPr id="267" name="Freeform 157"/>
            <p:cNvSpPr>
              <a:spLocks noEditPoints="1"/>
            </p:cNvSpPr>
            <p:nvPr/>
          </p:nvSpPr>
          <p:spPr bwMode="auto">
            <a:xfrm>
              <a:off x="4013200" y="1247775"/>
              <a:ext cx="254000" cy="206375"/>
            </a:xfrm>
            <a:custGeom>
              <a:avLst/>
              <a:gdLst/>
              <a:ahLst/>
              <a:cxnLst>
                <a:cxn ang="0">
                  <a:pos x="146" y="6"/>
                </a:cxn>
                <a:cxn ang="0">
                  <a:pos x="146" y="6"/>
                </a:cxn>
                <a:cxn ang="0">
                  <a:pos x="112" y="2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48" y="2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0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2" y="38"/>
                </a:cxn>
                <a:cxn ang="0">
                  <a:pos x="0" y="66"/>
                </a:cxn>
                <a:cxn ang="0">
                  <a:pos x="2" y="92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0" y="122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48" y="128"/>
                </a:cxn>
                <a:cxn ang="0">
                  <a:pos x="80" y="130"/>
                </a:cxn>
                <a:cxn ang="0">
                  <a:pos x="80" y="130"/>
                </a:cxn>
                <a:cxn ang="0">
                  <a:pos x="112" y="128"/>
                </a:cxn>
                <a:cxn ang="0">
                  <a:pos x="146" y="124"/>
                </a:cxn>
                <a:cxn ang="0">
                  <a:pos x="146" y="124"/>
                </a:cxn>
                <a:cxn ang="0">
                  <a:pos x="148" y="122"/>
                </a:cxn>
                <a:cxn ang="0">
                  <a:pos x="152" y="118"/>
                </a:cxn>
                <a:cxn ang="0">
                  <a:pos x="152" y="118"/>
                </a:cxn>
                <a:cxn ang="0">
                  <a:pos x="158" y="92"/>
                </a:cxn>
                <a:cxn ang="0">
                  <a:pos x="160" y="66"/>
                </a:cxn>
                <a:cxn ang="0">
                  <a:pos x="158" y="38"/>
                </a:cxn>
                <a:cxn ang="0">
                  <a:pos x="152" y="12"/>
                </a:cxn>
                <a:cxn ang="0">
                  <a:pos x="152" y="12"/>
                </a:cxn>
                <a:cxn ang="0">
                  <a:pos x="148" y="8"/>
                </a:cxn>
                <a:cxn ang="0">
                  <a:pos x="146" y="6"/>
                </a:cxn>
                <a:cxn ang="0">
                  <a:pos x="144" y="116"/>
                </a:cxn>
                <a:cxn ang="0">
                  <a:pos x="144" y="116"/>
                </a:cxn>
                <a:cxn ang="0">
                  <a:pos x="112" y="120"/>
                </a:cxn>
                <a:cxn ang="0">
                  <a:pos x="80" y="122"/>
                </a:cxn>
                <a:cxn ang="0">
                  <a:pos x="48" y="120"/>
                </a:cxn>
                <a:cxn ang="0">
                  <a:pos x="16" y="116"/>
                </a:cxn>
                <a:cxn ang="0">
                  <a:pos x="16" y="116"/>
                </a:cxn>
                <a:cxn ang="0">
                  <a:pos x="10" y="90"/>
                </a:cxn>
                <a:cxn ang="0">
                  <a:pos x="8" y="66"/>
                </a:cxn>
                <a:cxn ang="0">
                  <a:pos x="10" y="40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48" y="10"/>
                </a:cxn>
                <a:cxn ang="0">
                  <a:pos x="80" y="8"/>
                </a:cxn>
                <a:cxn ang="0">
                  <a:pos x="112" y="10"/>
                </a:cxn>
                <a:cxn ang="0">
                  <a:pos x="144" y="14"/>
                </a:cxn>
                <a:cxn ang="0">
                  <a:pos x="144" y="14"/>
                </a:cxn>
                <a:cxn ang="0">
                  <a:pos x="150" y="40"/>
                </a:cxn>
                <a:cxn ang="0">
                  <a:pos x="152" y="66"/>
                </a:cxn>
                <a:cxn ang="0">
                  <a:pos x="150" y="90"/>
                </a:cxn>
                <a:cxn ang="0">
                  <a:pos x="144" y="116"/>
                </a:cxn>
              </a:cxnLst>
              <a:rect l="0" t="0" r="r" b="b"/>
              <a:pathLst>
                <a:path w="160" h="130">
                  <a:moveTo>
                    <a:pt x="146" y="6"/>
                  </a:moveTo>
                  <a:lnTo>
                    <a:pt x="146" y="6"/>
                  </a:lnTo>
                  <a:lnTo>
                    <a:pt x="112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48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38"/>
                  </a:lnTo>
                  <a:lnTo>
                    <a:pt x="0" y="66"/>
                  </a:lnTo>
                  <a:lnTo>
                    <a:pt x="2" y="9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0" y="122"/>
                  </a:lnTo>
                  <a:lnTo>
                    <a:pt x="14" y="124"/>
                  </a:lnTo>
                  <a:lnTo>
                    <a:pt x="14" y="124"/>
                  </a:lnTo>
                  <a:lnTo>
                    <a:pt x="48" y="128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112" y="128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8" y="122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8" y="92"/>
                  </a:lnTo>
                  <a:lnTo>
                    <a:pt x="160" y="66"/>
                  </a:lnTo>
                  <a:lnTo>
                    <a:pt x="158" y="38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48" y="8"/>
                  </a:lnTo>
                  <a:lnTo>
                    <a:pt x="146" y="6"/>
                  </a:lnTo>
                  <a:close/>
                  <a:moveTo>
                    <a:pt x="144" y="116"/>
                  </a:moveTo>
                  <a:lnTo>
                    <a:pt x="144" y="116"/>
                  </a:lnTo>
                  <a:lnTo>
                    <a:pt x="112" y="120"/>
                  </a:lnTo>
                  <a:lnTo>
                    <a:pt x="80" y="122"/>
                  </a:lnTo>
                  <a:lnTo>
                    <a:pt x="48" y="120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0" y="90"/>
                  </a:lnTo>
                  <a:lnTo>
                    <a:pt x="8" y="66"/>
                  </a:lnTo>
                  <a:lnTo>
                    <a:pt x="10" y="4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48" y="10"/>
                  </a:lnTo>
                  <a:lnTo>
                    <a:pt x="80" y="8"/>
                  </a:lnTo>
                  <a:lnTo>
                    <a:pt x="112" y="10"/>
                  </a:lnTo>
                  <a:lnTo>
                    <a:pt x="144" y="14"/>
                  </a:lnTo>
                  <a:lnTo>
                    <a:pt x="144" y="14"/>
                  </a:lnTo>
                  <a:lnTo>
                    <a:pt x="150" y="40"/>
                  </a:lnTo>
                  <a:lnTo>
                    <a:pt x="152" y="66"/>
                  </a:lnTo>
                  <a:lnTo>
                    <a:pt x="150" y="90"/>
                  </a:lnTo>
                  <a:lnTo>
                    <a:pt x="144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68" name="Freeform 160"/>
            <p:cNvSpPr>
              <a:spLocks noEditPoints="1"/>
            </p:cNvSpPr>
            <p:nvPr/>
          </p:nvSpPr>
          <p:spPr bwMode="auto">
            <a:xfrm>
              <a:off x="3962400" y="1200150"/>
              <a:ext cx="406400" cy="317500"/>
            </a:xfrm>
            <a:custGeom>
              <a:avLst/>
              <a:gdLst/>
              <a:ahLst/>
              <a:cxnLst>
                <a:cxn ang="0">
                  <a:pos x="246" y="18"/>
                </a:cxn>
                <a:cxn ang="0">
                  <a:pos x="242" y="10"/>
                </a:cxn>
                <a:cxn ang="0">
                  <a:pos x="234" y="6"/>
                </a:cxn>
                <a:cxn ang="0">
                  <a:pos x="180" y="2"/>
                </a:cxn>
                <a:cxn ang="0">
                  <a:pos x="128" y="0"/>
                </a:cxn>
                <a:cxn ang="0">
                  <a:pos x="22" y="6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10" y="18"/>
                </a:cxn>
                <a:cxn ang="0">
                  <a:pos x="0" y="96"/>
                </a:cxn>
                <a:cxn ang="0">
                  <a:pos x="10" y="174"/>
                </a:cxn>
                <a:cxn ang="0">
                  <a:pos x="12" y="178"/>
                </a:cxn>
                <a:cxn ang="0">
                  <a:pos x="18" y="184"/>
                </a:cxn>
                <a:cxn ang="0">
                  <a:pos x="22" y="186"/>
                </a:cxn>
                <a:cxn ang="0">
                  <a:pos x="74" y="190"/>
                </a:cxn>
                <a:cxn ang="0">
                  <a:pos x="72" y="192"/>
                </a:cxn>
                <a:cxn ang="0">
                  <a:pos x="76" y="196"/>
                </a:cxn>
                <a:cxn ang="0">
                  <a:pos x="106" y="200"/>
                </a:cxn>
                <a:cxn ang="0">
                  <a:pos x="128" y="200"/>
                </a:cxn>
                <a:cxn ang="0">
                  <a:pos x="168" y="198"/>
                </a:cxn>
                <a:cxn ang="0">
                  <a:pos x="182" y="194"/>
                </a:cxn>
                <a:cxn ang="0">
                  <a:pos x="184" y="192"/>
                </a:cxn>
                <a:cxn ang="0">
                  <a:pos x="182" y="190"/>
                </a:cxn>
                <a:cxn ang="0">
                  <a:pos x="234" y="186"/>
                </a:cxn>
                <a:cxn ang="0">
                  <a:pos x="242" y="182"/>
                </a:cxn>
                <a:cxn ang="0">
                  <a:pos x="246" y="174"/>
                </a:cxn>
                <a:cxn ang="0">
                  <a:pos x="254" y="134"/>
                </a:cxn>
                <a:cxn ang="0">
                  <a:pos x="254" y="58"/>
                </a:cxn>
                <a:cxn ang="0">
                  <a:pos x="232" y="170"/>
                </a:cxn>
                <a:cxn ang="0">
                  <a:pos x="180" y="174"/>
                </a:cxn>
                <a:cxn ang="0">
                  <a:pos x="76" y="174"/>
                </a:cxn>
                <a:cxn ang="0">
                  <a:pos x="24" y="170"/>
                </a:cxn>
                <a:cxn ang="0">
                  <a:pos x="16" y="96"/>
                </a:cxn>
                <a:cxn ang="0">
                  <a:pos x="24" y="22"/>
                </a:cxn>
                <a:cxn ang="0">
                  <a:pos x="76" y="18"/>
                </a:cxn>
                <a:cxn ang="0">
                  <a:pos x="180" y="18"/>
                </a:cxn>
                <a:cxn ang="0">
                  <a:pos x="232" y="22"/>
                </a:cxn>
                <a:cxn ang="0">
                  <a:pos x="240" y="96"/>
                </a:cxn>
                <a:cxn ang="0">
                  <a:pos x="232" y="170"/>
                </a:cxn>
              </a:cxnLst>
              <a:rect l="0" t="0" r="r" b="b"/>
              <a:pathLst>
                <a:path w="256" h="200">
                  <a:moveTo>
                    <a:pt x="246" y="18"/>
                  </a:moveTo>
                  <a:lnTo>
                    <a:pt x="246" y="18"/>
                  </a:lnTo>
                  <a:lnTo>
                    <a:pt x="244" y="14"/>
                  </a:lnTo>
                  <a:lnTo>
                    <a:pt x="242" y="10"/>
                  </a:lnTo>
                  <a:lnTo>
                    <a:pt x="238" y="8"/>
                  </a:lnTo>
                  <a:lnTo>
                    <a:pt x="234" y="6"/>
                  </a:lnTo>
                  <a:lnTo>
                    <a:pt x="234" y="6"/>
                  </a:lnTo>
                  <a:lnTo>
                    <a:pt x="180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76" y="2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2" y="58"/>
                  </a:lnTo>
                  <a:lnTo>
                    <a:pt x="0" y="96"/>
                  </a:lnTo>
                  <a:lnTo>
                    <a:pt x="2" y="13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8" y="184"/>
                  </a:lnTo>
                  <a:lnTo>
                    <a:pt x="22" y="186"/>
                  </a:lnTo>
                  <a:lnTo>
                    <a:pt x="22" y="186"/>
                  </a:lnTo>
                  <a:lnTo>
                    <a:pt x="74" y="190"/>
                  </a:lnTo>
                  <a:lnTo>
                    <a:pt x="74" y="190"/>
                  </a:lnTo>
                  <a:lnTo>
                    <a:pt x="72" y="192"/>
                  </a:lnTo>
                  <a:lnTo>
                    <a:pt x="72" y="192"/>
                  </a:lnTo>
                  <a:lnTo>
                    <a:pt x="74" y="194"/>
                  </a:lnTo>
                  <a:lnTo>
                    <a:pt x="76" y="196"/>
                  </a:lnTo>
                  <a:lnTo>
                    <a:pt x="88" y="198"/>
                  </a:lnTo>
                  <a:lnTo>
                    <a:pt x="106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50" y="200"/>
                  </a:lnTo>
                  <a:lnTo>
                    <a:pt x="168" y="198"/>
                  </a:lnTo>
                  <a:lnTo>
                    <a:pt x="180" y="196"/>
                  </a:lnTo>
                  <a:lnTo>
                    <a:pt x="182" y="194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8" y="184"/>
                  </a:lnTo>
                  <a:lnTo>
                    <a:pt x="242" y="182"/>
                  </a:lnTo>
                  <a:lnTo>
                    <a:pt x="244" y="178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54" y="134"/>
                  </a:lnTo>
                  <a:lnTo>
                    <a:pt x="256" y="96"/>
                  </a:lnTo>
                  <a:lnTo>
                    <a:pt x="254" y="58"/>
                  </a:lnTo>
                  <a:lnTo>
                    <a:pt x="246" y="18"/>
                  </a:lnTo>
                  <a:close/>
                  <a:moveTo>
                    <a:pt x="232" y="170"/>
                  </a:moveTo>
                  <a:lnTo>
                    <a:pt x="232" y="170"/>
                  </a:lnTo>
                  <a:lnTo>
                    <a:pt x="180" y="174"/>
                  </a:lnTo>
                  <a:lnTo>
                    <a:pt x="128" y="176"/>
                  </a:lnTo>
                  <a:lnTo>
                    <a:pt x="76" y="174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18" y="132"/>
                  </a:lnTo>
                  <a:lnTo>
                    <a:pt x="16" y="96"/>
                  </a:lnTo>
                  <a:lnTo>
                    <a:pt x="18" y="6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76" y="18"/>
                  </a:lnTo>
                  <a:lnTo>
                    <a:pt x="128" y="16"/>
                  </a:lnTo>
                  <a:lnTo>
                    <a:pt x="180" y="18"/>
                  </a:lnTo>
                  <a:lnTo>
                    <a:pt x="232" y="22"/>
                  </a:lnTo>
                  <a:lnTo>
                    <a:pt x="232" y="22"/>
                  </a:lnTo>
                  <a:lnTo>
                    <a:pt x="238" y="60"/>
                  </a:lnTo>
                  <a:lnTo>
                    <a:pt x="240" y="96"/>
                  </a:lnTo>
                  <a:lnTo>
                    <a:pt x="238" y="132"/>
                  </a:lnTo>
                  <a:lnTo>
                    <a:pt x="232" y="17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69" name="Freeform 163"/>
            <p:cNvSpPr>
              <a:spLocks noEditPoints="1"/>
            </p:cNvSpPr>
            <p:nvPr/>
          </p:nvSpPr>
          <p:spPr bwMode="auto">
            <a:xfrm>
              <a:off x="4279900" y="1263650"/>
              <a:ext cx="38100" cy="38100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8"/>
                </a:cxn>
                <a:cxn ang="0">
                  <a:pos x="20" y="4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14" y="14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0" y="14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close/>
                  <a:moveTo>
                    <a:pt x="12" y="8"/>
                  </a:moveTo>
                  <a:lnTo>
                    <a:pt x="12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70" name="Freeform 166"/>
            <p:cNvSpPr>
              <a:spLocks/>
            </p:cNvSpPr>
            <p:nvPr/>
          </p:nvSpPr>
          <p:spPr bwMode="auto">
            <a:xfrm>
              <a:off x="4267200" y="14287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71" name="Freeform 168"/>
            <p:cNvSpPr>
              <a:spLocks/>
            </p:cNvSpPr>
            <p:nvPr/>
          </p:nvSpPr>
          <p:spPr bwMode="auto">
            <a:xfrm>
              <a:off x="4279900" y="13906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72" name="Freeform 170"/>
            <p:cNvSpPr>
              <a:spLocks/>
            </p:cNvSpPr>
            <p:nvPr/>
          </p:nvSpPr>
          <p:spPr bwMode="auto">
            <a:xfrm>
              <a:off x="4279900" y="1352550"/>
              <a:ext cx="50800" cy="216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  <p:sp>
          <p:nvSpPr>
            <p:cNvPr id="273" name="Freeform 172"/>
            <p:cNvSpPr>
              <a:spLocks/>
            </p:cNvSpPr>
            <p:nvPr/>
          </p:nvSpPr>
          <p:spPr bwMode="auto">
            <a:xfrm>
              <a:off x="4064000" y="1298575"/>
              <a:ext cx="76200" cy="5397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2"/>
                </a:cxn>
                <a:cxn ang="0">
                  <a:pos x="14" y="10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8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</a:cxnLst>
              <a:rect l="0" t="0" r="r" b="b"/>
              <a:pathLst>
                <a:path w="48" h="34">
                  <a:moveTo>
                    <a:pt x="44" y="0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2112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3" name="Freeform 62"/>
          <p:cNvSpPr/>
          <p:nvPr/>
        </p:nvSpPr>
        <p:spPr>
          <a:xfrm>
            <a:off x="5918592" y="4936576"/>
            <a:ext cx="354820" cy="1489542"/>
          </a:xfrm>
          <a:custGeom>
            <a:avLst/>
            <a:gdLst>
              <a:gd name="connsiteX0" fmla="*/ 70702 w 314943"/>
              <a:gd name="connsiteY0" fmla="*/ 0 h 1322136"/>
              <a:gd name="connsiteX1" fmla="*/ 244242 w 314943"/>
              <a:gd name="connsiteY1" fmla="*/ 0 h 1322136"/>
              <a:gd name="connsiteX2" fmla="*/ 244242 w 314943"/>
              <a:gd name="connsiteY2" fmla="*/ 518712 h 1322136"/>
              <a:gd name="connsiteX3" fmla="*/ 262452 w 314943"/>
              <a:gd name="connsiteY3" fmla="*/ 518712 h 1322136"/>
              <a:gd name="connsiteX4" fmla="*/ 314943 w 314943"/>
              <a:gd name="connsiteY4" fmla="*/ 571203 h 1322136"/>
              <a:gd name="connsiteX5" fmla="*/ 314943 w 314943"/>
              <a:gd name="connsiteY5" fmla="*/ 1269645 h 1322136"/>
              <a:gd name="connsiteX6" fmla="*/ 262452 w 314943"/>
              <a:gd name="connsiteY6" fmla="*/ 1322136 h 1322136"/>
              <a:gd name="connsiteX7" fmla="*/ 52491 w 314943"/>
              <a:gd name="connsiteY7" fmla="*/ 1322136 h 1322136"/>
              <a:gd name="connsiteX8" fmla="*/ 0 w 314943"/>
              <a:gd name="connsiteY8" fmla="*/ 1269645 h 1322136"/>
              <a:gd name="connsiteX9" fmla="*/ 0 w 314943"/>
              <a:gd name="connsiteY9" fmla="*/ 571203 h 1322136"/>
              <a:gd name="connsiteX10" fmla="*/ 52491 w 314943"/>
              <a:gd name="connsiteY10" fmla="*/ 518712 h 1322136"/>
              <a:gd name="connsiteX11" fmla="*/ 70702 w 314943"/>
              <a:gd name="connsiteY11" fmla="*/ 518712 h 132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4943" h="1322136">
                <a:moveTo>
                  <a:pt x="70702" y="0"/>
                </a:moveTo>
                <a:lnTo>
                  <a:pt x="244242" y="0"/>
                </a:lnTo>
                <a:lnTo>
                  <a:pt x="244242" y="518712"/>
                </a:lnTo>
                <a:lnTo>
                  <a:pt x="262452" y="518712"/>
                </a:lnTo>
                <a:cubicBezTo>
                  <a:pt x="291443" y="518712"/>
                  <a:pt x="314943" y="542212"/>
                  <a:pt x="314943" y="571203"/>
                </a:cubicBezTo>
                <a:lnTo>
                  <a:pt x="314943" y="1269645"/>
                </a:lnTo>
                <a:cubicBezTo>
                  <a:pt x="314943" y="1298636"/>
                  <a:pt x="291443" y="1322136"/>
                  <a:pt x="262452" y="1322136"/>
                </a:cubicBezTo>
                <a:lnTo>
                  <a:pt x="52491" y="1322136"/>
                </a:lnTo>
                <a:cubicBezTo>
                  <a:pt x="23501" y="1322136"/>
                  <a:pt x="0" y="1298636"/>
                  <a:pt x="0" y="1269645"/>
                </a:cubicBezTo>
                <a:lnTo>
                  <a:pt x="0" y="571203"/>
                </a:lnTo>
                <a:cubicBezTo>
                  <a:pt x="0" y="542212"/>
                  <a:pt x="23501" y="518712"/>
                  <a:pt x="52491" y="518712"/>
                </a:cubicBezTo>
                <a:lnTo>
                  <a:pt x="70702" y="518712"/>
                </a:lnTo>
                <a:close/>
              </a:path>
            </a:pathLst>
          </a:custGeom>
          <a:solidFill>
            <a:srgbClr val="4A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920040" y="5648927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920040" y="6249280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006732" y="2805288"/>
            <a:ext cx="2178539" cy="2242467"/>
          </a:xfrm>
          <a:custGeom>
            <a:avLst/>
            <a:gdLst>
              <a:gd name="connsiteX0" fmla="*/ 703262 w 1406525"/>
              <a:gd name="connsiteY0" fmla="*/ 85725 h 1447800"/>
              <a:gd name="connsiteX1" fmla="*/ 87312 w 1406525"/>
              <a:gd name="connsiteY1" fmla="*/ 701675 h 1447800"/>
              <a:gd name="connsiteX2" fmla="*/ 703262 w 1406525"/>
              <a:gd name="connsiteY2" fmla="*/ 1317625 h 1447800"/>
              <a:gd name="connsiteX3" fmla="*/ 1319212 w 1406525"/>
              <a:gd name="connsiteY3" fmla="*/ 701675 h 1447800"/>
              <a:gd name="connsiteX4" fmla="*/ 703262 w 1406525"/>
              <a:gd name="connsiteY4" fmla="*/ 85725 h 1447800"/>
              <a:gd name="connsiteX5" fmla="*/ 702958 w 1406525"/>
              <a:gd name="connsiteY5" fmla="*/ 0 h 1447800"/>
              <a:gd name="connsiteX6" fmla="*/ 1406525 w 1406525"/>
              <a:gd name="connsiteY6" fmla="*/ 702001 h 1447800"/>
              <a:gd name="connsiteX7" fmla="*/ 938699 w 1406525"/>
              <a:gd name="connsiteY7" fmla="*/ 1363852 h 1447800"/>
              <a:gd name="connsiteX8" fmla="*/ 938699 w 1406525"/>
              <a:gd name="connsiteY8" fmla="*/ 1365677 h 1447800"/>
              <a:gd name="connsiteX9" fmla="*/ 709659 w 1406525"/>
              <a:gd name="connsiteY9" fmla="*/ 1447800 h 1447800"/>
              <a:gd name="connsiteX10" fmla="*/ 481228 w 1406525"/>
              <a:gd name="connsiteY10" fmla="*/ 1368110 h 1447800"/>
              <a:gd name="connsiteX11" fmla="*/ 0 w 1406525"/>
              <a:gd name="connsiteY11" fmla="*/ 702001 h 1447800"/>
              <a:gd name="connsiteX12" fmla="*/ 702958 w 1406525"/>
              <a:gd name="connsiteY12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06525" h="1447800">
                <a:moveTo>
                  <a:pt x="703262" y="85725"/>
                </a:moveTo>
                <a:cubicBezTo>
                  <a:pt x="363082" y="85725"/>
                  <a:pt x="87312" y="361495"/>
                  <a:pt x="87312" y="701675"/>
                </a:cubicBezTo>
                <a:cubicBezTo>
                  <a:pt x="87312" y="1041855"/>
                  <a:pt x="363082" y="1317625"/>
                  <a:pt x="703262" y="1317625"/>
                </a:cubicBezTo>
                <a:cubicBezTo>
                  <a:pt x="1043442" y="1317625"/>
                  <a:pt x="1319212" y="1041855"/>
                  <a:pt x="1319212" y="701675"/>
                </a:cubicBezTo>
                <a:cubicBezTo>
                  <a:pt x="1319212" y="361495"/>
                  <a:pt x="1043442" y="85725"/>
                  <a:pt x="703262" y="85725"/>
                </a:cubicBezTo>
                <a:close/>
                <a:moveTo>
                  <a:pt x="702958" y="0"/>
                </a:moveTo>
                <a:cubicBezTo>
                  <a:pt x="1091595" y="0"/>
                  <a:pt x="1406525" y="313893"/>
                  <a:pt x="1406525" y="702001"/>
                </a:cubicBezTo>
                <a:cubicBezTo>
                  <a:pt x="1406525" y="1007377"/>
                  <a:pt x="1210988" y="1267129"/>
                  <a:pt x="938699" y="1363852"/>
                </a:cubicBezTo>
                <a:cubicBezTo>
                  <a:pt x="938699" y="1364460"/>
                  <a:pt x="938699" y="1365069"/>
                  <a:pt x="938699" y="1365677"/>
                </a:cubicBezTo>
                <a:cubicBezTo>
                  <a:pt x="938699" y="1410693"/>
                  <a:pt x="836362" y="1447800"/>
                  <a:pt x="709659" y="1447800"/>
                </a:cubicBezTo>
                <a:cubicBezTo>
                  <a:pt x="586001" y="1447800"/>
                  <a:pt x="485492" y="1412518"/>
                  <a:pt x="481228" y="1368110"/>
                </a:cubicBezTo>
                <a:cubicBezTo>
                  <a:pt x="201628" y="1275646"/>
                  <a:pt x="0" y="1012244"/>
                  <a:pt x="0" y="702001"/>
                </a:cubicBezTo>
                <a:cubicBezTo>
                  <a:pt x="0" y="313893"/>
                  <a:pt x="314930" y="0"/>
                  <a:pt x="702958" y="0"/>
                </a:cubicBezTo>
                <a:close/>
              </a:path>
            </a:pathLst>
          </a:custGeom>
          <a:solidFill>
            <a:srgbClr val="4A4A4A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64" name="Text Placeholder 2"/>
          <p:cNvSpPr txBox="1">
            <a:spLocks/>
          </p:cNvSpPr>
          <p:nvPr/>
        </p:nvSpPr>
        <p:spPr>
          <a:xfrm>
            <a:off x="7750492" y="2387534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61"/>
          <p:cNvSpPr txBox="1"/>
          <p:nvPr/>
        </p:nvSpPr>
        <p:spPr>
          <a:xfrm>
            <a:off x="7822720" y="2712245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Text Placeholder 2"/>
          <p:cNvSpPr txBox="1">
            <a:spLocks/>
          </p:cNvSpPr>
          <p:nvPr/>
        </p:nvSpPr>
        <p:spPr>
          <a:xfrm>
            <a:off x="8196299" y="359720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5" name="TextBox 61"/>
          <p:cNvSpPr txBox="1"/>
          <p:nvPr/>
        </p:nvSpPr>
        <p:spPr>
          <a:xfrm>
            <a:off x="8268527" y="392192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Text Placeholder 2"/>
          <p:cNvSpPr txBox="1">
            <a:spLocks/>
          </p:cNvSpPr>
          <p:nvPr/>
        </p:nvSpPr>
        <p:spPr>
          <a:xfrm>
            <a:off x="7773483" y="4793307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TextBox 61"/>
          <p:cNvSpPr txBox="1"/>
          <p:nvPr/>
        </p:nvSpPr>
        <p:spPr>
          <a:xfrm>
            <a:off x="7845711" y="5118018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Text Placeholder 2"/>
          <p:cNvSpPr txBox="1">
            <a:spLocks/>
          </p:cNvSpPr>
          <p:nvPr/>
        </p:nvSpPr>
        <p:spPr>
          <a:xfrm>
            <a:off x="4961439" y="3743557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4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Text Placeholder 2"/>
          <p:cNvSpPr txBox="1">
            <a:spLocks/>
          </p:cNvSpPr>
          <p:nvPr/>
        </p:nvSpPr>
        <p:spPr>
          <a:xfrm>
            <a:off x="1920386" y="2355418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TextBox 70"/>
          <p:cNvSpPr txBox="1"/>
          <p:nvPr/>
        </p:nvSpPr>
        <p:spPr>
          <a:xfrm>
            <a:off x="1513968" y="2680128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Text Placeholder 2"/>
          <p:cNvSpPr txBox="1">
            <a:spLocks/>
          </p:cNvSpPr>
          <p:nvPr/>
        </p:nvSpPr>
        <p:spPr>
          <a:xfrm>
            <a:off x="1495912" y="3597209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TextBox 70"/>
          <p:cNvSpPr txBox="1"/>
          <p:nvPr/>
        </p:nvSpPr>
        <p:spPr>
          <a:xfrm>
            <a:off x="1089494" y="3921919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Text Placeholder 2"/>
          <p:cNvSpPr txBox="1">
            <a:spLocks/>
          </p:cNvSpPr>
          <p:nvPr/>
        </p:nvSpPr>
        <p:spPr>
          <a:xfrm>
            <a:off x="2063809" y="479685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TextBox 70"/>
          <p:cNvSpPr txBox="1"/>
          <p:nvPr/>
        </p:nvSpPr>
        <p:spPr>
          <a:xfrm>
            <a:off x="1657391" y="512156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7501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: 形状 39"/>
          <p:cNvSpPr/>
          <p:nvPr/>
        </p:nvSpPr>
        <p:spPr>
          <a:xfrm rot="12944147">
            <a:off x="4269729" y="2075454"/>
            <a:ext cx="3547110" cy="3547110"/>
          </a:xfrm>
          <a:custGeom>
            <a:avLst/>
            <a:gdLst>
              <a:gd name="connsiteX0" fmla="*/ 86804 w 3547110"/>
              <a:gd name="connsiteY0" fmla="*/ 1225496 h 3547110"/>
              <a:gd name="connsiteX1" fmla="*/ 1773555 w 3547110"/>
              <a:gd name="connsiteY1" fmla="*/ 0 h 3547110"/>
              <a:gd name="connsiteX2" fmla="*/ 1773555 w 3547110"/>
              <a:gd name="connsiteY2" fmla="*/ 1773555 h 3547110"/>
              <a:gd name="connsiteX3" fmla="*/ 86804 w 3547110"/>
              <a:gd name="connsiteY3" fmla="*/ 1225496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86804" y="1225496"/>
                </a:moveTo>
                <a:cubicBezTo>
                  <a:pt x="324237" y="494751"/>
                  <a:pt x="1005204" y="0"/>
                  <a:pt x="1773555" y="0"/>
                </a:cubicBezTo>
                <a:lnTo>
                  <a:pt x="1773555" y="1773555"/>
                </a:lnTo>
                <a:lnTo>
                  <a:pt x="86804" y="1225496"/>
                </a:lnTo>
                <a:close/>
              </a:path>
            </a:pathLst>
          </a:custGeom>
          <a:solidFill>
            <a:srgbClr val="4A4A4A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marL="0" lvl="0" indent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400" kern="1200"/>
          </a:p>
        </p:txBody>
      </p:sp>
      <p:sp>
        <p:nvSpPr>
          <p:cNvPr id="41" name="任意多边形: 形状 40"/>
          <p:cNvSpPr/>
          <p:nvPr/>
        </p:nvSpPr>
        <p:spPr>
          <a:xfrm>
            <a:off x="4400206" y="1916009"/>
            <a:ext cx="3547110" cy="3547110"/>
          </a:xfrm>
          <a:custGeom>
            <a:avLst/>
            <a:gdLst>
              <a:gd name="connsiteX0" fmla="*/ 1773555 w 3547110"/>
              <a:gd name="connsiteY0" fmla="*/ 0 h 3547110"/>
              <a:gd name="connsiteX1" fmla="*/ 3460306 w 3547110"/>
              <a:gd name="connsiteY1" fmla="*/ 1225496 h 3547110"/>
              <a:gd name="connsiteX2" fmla="*/ 1773555 w 3547110"/>
              <a:gd name="connsiteY2" fmla="*/ 1773555 h 3547110"/>
              <a:gd name="connsiteX3" fmla="*/ 1773555 w 3547110"/>
              <a:gd name="connsiteY3" fmla="*/ 0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1773555" y="0"/>
                </a:moveTo>
                <a:cubicBezTo>
                  <a:pt x="2541906" y="0"/>
                  <a:pt x="3222873" y="494752"/>
                  <a:pt x="3460306" y="1225496"/>
                </a:cubicBezTo>
                <a:lnTo>
                  <a:pt x="1773555" y="1773555"/>
                </a:lnTo>
                <a:lnTo>
                  <a:pt x="1773555" y="0"/>
                </a:lnTo>
                <a:close/>
              </a:path>
            </a:pathLst>
          </a:custGeom>
          <a:solidFill>
            <a:srgbClr val="22222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74196" tIns="585835" rIns="581191" bIns="2249599" numCol="1" spcCol="1270" anchor="ctr" anchorCtr="0">
            <a:noAutofit/>
          </a:bodyPr>
          <a:lstStyle/>
          <a:p>
            <a:pPr marL="0" lvl="0" indent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400" kern="1200"/>
          </a:p>
        </p:txBody>
      </p:sp>
      <p:sp>
        <p:nvSpPr>
          <p:cNvPr id="42" name="任意多边形: 形状 41"/>
          <p:cNvSpPr/>
          <p:nvPr/>
        </p:nvSpPr>
        <p:spPr>
          <a:xfrm>
            <a:off x="4276057" y="2087030"/>
            <a:ext cx="3547110" cy="3547110"/>
          </a:xfrm>
          <a:custGeom>
            <a:avLst/>
            <a:gdLst>
              <a:gd name="connsiteX0" fmla="*/ 3460306 w 3547110"/>
              <a:gd name="connsiteY0" fmla="*/ 1225496 h 3547110"/>
              <a:gd name="connsiteX1" fmla="*/ 2816024 w 3547110"/>
              <a:gd name="connsiteY1" fmla="*/ 3208391 h 3547110"/>
              <a:gd name="connsiteX2" fmla="*/ 1773555 w 3547110"/>
              <a:gd name="connsiteY2" fmla="*/ 1773555 h 3547110"/>
              <a:gd name="connsiteX3" fmla="*/ 3460306 w 3547110"/>
              <a:gd name="connsiteY3" fmla="*/ 1225496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3460306" y="1225496"/>
                </a:moveTo>
                <a:cubicBezTo>
                  <a:pt x="3697739" y="1956241"/>
                  <a:pt x="3437633" y="2756766"/>
                  <a:pt x="2816024" y="3208391"/>
                </a:cubicBezTo>
                <a:lnTo>
                  <a:pt x="1773555" y="1773555"/>
                </a:lnTo>
                <a:lnTo>
                  <a:pt x="3460306" y="1225496"/>
                </a:lnTo>
                <a:close/>
              </a:path>
            </a:pathLst>
          </a:custGeom>
          <a:solidFill>
            <a:srgbClr val="22222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9250" tIns="1665605" rIns="234093" bIns="1112425" numCol="1" spcCol="1270" anchor="ctr" anchorCtr="0">
            <a:noAutofit/>
          </a:bodyPr>
          <a:lstStyle/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800" kern="1200"/>
          </a:p>
        </p:txBody>
      </p:sp>
      <p:sp>
        <p:nvSpPr>
          <p:cNvPr id="43" name="任意多边形: 形状 42"/>
          <p:cNvSpPr/>
          <p:nvPr/>
        </p:nvSpPr>
        <p:spPr>
          <a:xfrm>
            <a:off x="4276057" y="2087030"/>
            <a:ext cx="3547110" cy="3547110"/>
          </a:xfrm>
          <a:custGeom>
            <a:avLst/>
            <a:gdLst>
              <a:gd name="connsiteX0" fmla="*/ 731086 w 3547110"/>
              <a:gd name="connsiteY0" fmla="*/ 3208391 h 3547110"/>
              <a:gd name="connsiteX1" fmla="*/ 86804 w 3547110"/>
              <a:gd name="connsiteY1" fmla="*/ 1225496 h 3547110"/>
              <a:gd name="connsiteX2" fmla="*/ 1773555 w 3547110"/>
              <a:gd name="connsiteY2" fmla="*/ 1773555 h 3547110"/>
              <a:gd name="connsiteX3" fmla="*/ 731086 w 3547110"/>
              <a:gd name="connsiteY3" fmla="*/ 3208391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731086" y="3208391"/>
                </a:moveTo>
                <a:cubicBezTo>
                  <a:pt x="109477" y="2756766"/>
                  <a:pt x="-150629" y="1956241"/>
                  <a:pt x="86804" y="1225496"/>
                </a:cubicBezTo>
                <a:lnTo>
                  <a:pt x="1773555" y="1773555"/>
                </a:lnTo>
                <a:lnTo>
                  <a:pt x="731086" y="3208391"/>
                </a:lnTo>
                <a:close/>
              </a:path>
            </a:pathLst>
          </a:custGeom>
          <a:solidFill>
            <a:srgbClr val="22222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9870" tIns="1665605" rIns="2383473" bIns="1112425" numCol="1" spcCol="1270" anchor="ctr" anchorCtr="0">
            <a:noAutofit/>
          </a:bodyPr>
          <a:lstStyle/>
          <a:p>
            <a:pPr marL="0" lvl="0" indent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800" kern="1200" dirty="0"/>
          </a:p>
        </p:txBody>
      </p:sp>
      <p:sp>
        <p:nvSpPr>
          <p:cNvPr id="44" name="任意多边形: 形状 43"/>
          <p:cNvSpPr/>
          <p:nvPr/>
        </p:nvSpPr>
        <p:spPr>
          <a:xfrm>
            <a:off x="4276057" y="2087030"/>
            <a:ext cx="3547110" cy="3547110"/>
          </a:xfrm>
          <a:custGeom>
            <a:avLst/>
            <a:gdLst>
              <a:gd name="connsiteX0" fmla="*/ 86804 w 3547110"/>
              <a:gd name="connsiteY0" fmla="*/ 1225496 h 3547110"/>
              <a:gd name="connsiteX1" fmla="*/ 1773555 w 3547110"/>
              <a:gd name="connsiteY1" fmla="*/ 0 h 3547110"/>
              <a:gd name="connsiteX2" fmla="*/ 1773555 w 3547110"/>
              <a:gd name="connsiteY2" fmla="*/ 1773555 h 3547110"/>
              <a:gd name="connsiteX3" fmla="*/ 86804 w 3547110"/>
              <a:gd name="connsiteY3" fmla="*/ 1225496 h 354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7110" h="3547110">
                <a:moveTo>
                  <a:pt x="86804" y="1225496"/>
                </a:moveTo>
                <a:cubicBezTo>
                  <a:pt x="324237" y="494751"/>
                  <a:pt x="1005204" y="0"/>
                  <a:pt x="1773555" y="0"/>
                </a:cubicBezTo>
                <a:lnTo>
                  <a:pt x="1773555" y="1773555"/>
                </a:lnTo>
                <a:lnTo>
                  <a:pt x="86804" y="1225496"/>
                </a:lnTo>
                <a:close/>
              </a:path>
            </a:pathLst>
          </a:custGeom>
          <a:solidFill>
            <a:srgbClr val="4A4A4A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3167" tIns="596392" rIns="1882220" bIns="2239042" numCol="1" spcCol="1270" anchor="ctr" anchorCtr="0">
            <a:noAutofit/>
          </a:bodyPr>
          <a:lstStyle/>
          <a:p>
            <a:pPr marL="0" lvl="0" indent="0" algn="ctr" defTabSz="1955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4400" kern="1200"/>
          </a:p>
        </p:txBody>
      </p:sp>
      <p:sp>
        <p:nvSpPr>
          <p:cNvPr id="107" name="Oval 106"/>
          <p:cNvSpPr/>
          <p:nvPr/>
        </p:nvSpPr>
        <p:spPr>
          <a:xfrm>
            <a:off x="8262426" y="4217419"/>
            <a:ext cx="585787" cy="585787"/>
          </a:xfrm>
          <a:prstGeom prst="ellipse">
            <a:avLst/>
          </a:pr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8922329" y="4114575"/>
            <a:ext cx="2433815" cy="37812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997797" y="4453849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31329" y="4763904"/>
            <a:ext cx="585787" cy="585787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1" name="Text Placeholder 2"/>
          <p:cNvSpPr txBox="1">
            <a:spLocks/>
          </p:cNvSpPr>
          <p:nvPr/>
        </p:nvSpPr>
        <p:spPr>
          <a:xfrm>
            <a:off x="817595" y="4654717"/>
            <a:ext cx="2427694" cy="33368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17595" y="4993990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3331329" y="3577778"/>
            <a:ext cx="585787" cy="585787"/>
          </a:xfrm>
          <a:prstGeom prst="ellipse">
            <a:avLst/>
          </a:pr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6" name="Text Placeholder 2"/>
          <p:cNvSpPr txBox="1">
            <a:spLocks/>
          </p:cNvSpPr>
          <p:nvPr/>
        </p:nvSpPr>
        <p:spPr>
          <a:xfrm>
            <a:off x="960699" y="3468591"/>
            <a:ext cx="228459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17595" y="3807864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3331329" y="2413893"/>
            <a:ext cx="585787" cy="585787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1" name="Text Placeholder 2"/>
          <p:cNvSpPr txBox="1">
            <a:spLocks/>
          </p:cNvSpPr>
          <p:nvPr/>
        </p:nvSpPr>
        <p:spPr>
          <a:xfrm>
            <a:off x="960699" y="2304705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17595" y="2603339"/>
            <a:ext cx="2324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Oval 77"/>
          <p:cNvSpPr/>
          <p:nvPr/>
        </p:nvSpPr>
        <p:spPr>
          <a:xfrm>
            <a:off x="8262426" y="2918164"/>
            <a:ext cx="585787" cy="585787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4" name="Text Placeholder 2"/>
          <p:cNvSpPr txBox="1">
            <a:spLocks/>
          </p:cNvSpPr>
          <p:nvPr/>
        </p:nvSpPr>
        <p:spPr>
          <a:xfrm>
            <a:off x="8922329" y="2815320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997797" y="3154594"/>
            <a:ext cx="235834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Freeform 11"/>
          <p:cNvSpPr>
            <a:spLocks noEditPoints="1"/>
          </p:cNvSpPr>
          <p:nvPr/>
        </p:nvSpPr>
        <p:spPr bwMode="auto">
          <a:xfrm>
            <a:off x="6499861" y="2552778"/>
            <a:ext cx="582728" cy="517750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2" name="Freeform 5"/>
          <p:cNvSpPr>
            <a:spLocks noEditPoints="1"/>
          </p:cNvSpPr>
          <p:nvPr/>
        </p:nvSpPr>
        <p:spPr bwMode="auto">
          <a:xfrm>
            <a:off x="6809101" y="4015216"/>
            <a:ext cx="553484" cy="436598"/>
          </a:xfrm>
          <a:custGeom>
            <a:avLst/>
            <a:gdLst>
              <a:gd name="T0" fmla="*/ 410 w 411"/>
              <a:gd name="T1" fmla="*/ 309 h 324"/>
              <a:gd name="T2" fmla="*/ 410 w 411"/>
              <a:gd name="T3" fmla="*/ 46 h 324"/>
              <a:gd name="T4" fmla="*/ 395 w 411"/>
              <a:gd name="T5" fmla="*/ 32 h 324"/>
              <a:gd name="T6" fmla="*/ 210 w 411"/>
              <a:gd name="T7" fmla="*/ 32 h 324"/>
              <a:gd name="T8" fmla="*/ 200 w 411"/>
              <a:gd name="T9" fmla="*/ 17 h 324"/>
              <a:gd name="T10" fmla="*/ 200 w 411"/>
              <a:gd name="T11" fmla="*/ 15 h 324"/>
              <a:gd name="T12" fmla="*/ 184 w 411"/>
              <a:gd name="T13" fmla="*/ 0 h 324"/>
              <a:gd name="T14" fmla="*/ 86 w 411"/>
              <a:gd name="T15" fmla="*/ 0 h 324"/>
              <a:gd name="T16" fmla="*/ 70 w 411"/>
              <a:gd name="T17" fmla="*/ 15 h 324"/>
              <a:gd name="T18" fmla="*/ 70 w 411"/>
              <a:gd name="T19" fmla="*/ 17 h 324"/>
              <a:gd name="T20" fmla="*/ 60 w 411"/>
              <a:gd name="T21" fmla="*/ 32 h 324"/>
              <a:gd name="T22" fmla="*/ 60 w 411"/>
              <a:gd name="T23" fmla="*/ 32 h 324"/>
              <a:gd name="T24" fmla="*/ 46 w 411"/>
              <a:gd name="T25" fmla="*/ 46 h 324"/>
              <a:gd name="T26" fmla="*/ 46 w 411"/>
              <a:gd name="T27" fmla="*/ 122 h 324"/>
              <a:gd name="T28" fmla="*/ 14 w 411"/>
              <a:gd name="T29" fmla="*/ 122 h 324"/>
              <a:gd name="T30" fmla="*/ 5 w 411"/>
              <a:gd name="T31" fmla="*/ 138 h 324"/>
              <a:gd name="T32" fmla="*/ 38 w 411"/>
              <a:gd name="T33" fmla="*/ 309 h 324"/>
              <a:gd name="T34" fmla="*/ 53 w 411"/>
              <a:gd name="T35" fmla="*/ 324 h 324"/>
              <a:gd name="T36" fmla="*/ 403 w 411"/>
              <a:gd name="T37" fmla="*/ 324 h 324"/>
              <a:gd name="T38" fmla="*/ 410 w 411"/>
              <a:gd name="T39" fmla="*/ 309 h 324"/>
              <a:gd name="T40" fmla="*/ 392 w 411"/>
              <a:gd name="T41" fmla="*/ 144 h 324"/>
              <a:gd name="T42" fmla="*/ 392 w 411"/>
              <a:gd name="T43" fmla="*/ 316 h 324"/>
              <a:gd name="T44" fmla="*/ 359 w 411"/>
              <a:gd name="T45" fmla="*/ 132 h 324"/>
              <a:gd name="T46" fmla="*/ 345 w 411"/>
              <a:gd name="T47" fmla="*/ 123 h 324"/>
              <a:gd name="T48" fmla="*/ 64 w 411"/>
              <a:gd name="T49" fmla="*/ 123 h 324"/>
              <a:gd name="T50" fmla="*/ 64 w 411"/>
              <a:gd name="T51" fmla="*/ 64 h 324"/>
              <a:gd name="T52" fmla="*/ 392 w 411"/>
              <a:gd name="T53" fmla="*/ 64 h 324"/>
              <a:gd name="T54" fmla="*/ 392 w 411"/>
              <a:gd name="T55" fmla="*/ 144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5142179" y="2713172"/>
            <a:ext cx="614678" cy="524726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11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1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1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2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2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2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5875020" y="4688943"/>
            <a:ext cx="439203" cy="581802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24" name="Freeform 121"/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5" name="Freeform 122"/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6" name="Freeform 123"/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7" name="Freeform 124"/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8" name="Freeform 125"/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29" name="Freeform 126"/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0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1" name="Freeform 128"/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4705497" y="3884065"/>
            <a:ext cx="607504" cy="608640"/>
            <a:chOff x="4160838" y="-23813"/>
            <a:chExt cx="849313" cy="850901"/>
          </a:xfrm>
          <a:solidFill>
            <a:schemeClr val="bg1"/>
          </a:solidFill>
        </p:grpSpPr>
        <p:sp>
          <p:nvSpPr>
            <p:cNvPr id="133" name="Freeform 59"/>
            <p:cNvSpPr>
              <a:spLocks noEditPoints="1"/>
            </p:cNvSpPr>
            <p:nvPr/>
          </p:nvSpPr>
          <p:spPr bwMode="auto">
            <a:xfrm>
              <a:off x="4424363" y="-23813"/>
              <a:ext cx="585788" cy="581025"/>
            </a:xfrm>
            <a:custGeom>
              <a:avLst/>
              <a:gdLst>
                <a:gd name="T0" fmla="*/ 140 w 170"/>
                <a:gd name="T1" fmla="*/ 30 h 170"/>
                <a:gd name="T2" fmla="*/ 30 w 170"/>
                <a:gd name="T3" fmla="*/ 30 h 170"/>
                <a:gd name="T4" fmla="*/ 25 w 170"/>
                <a:gd name="T5" fmla="*/ 134 h 170"/>
                <a:gd name="T6" fmla="*/ 25 w 170"/>
                <a:gd name="T7" fmla="*/ 135 h 170"/>
                <a:gd name="T8" fmla="*/ 37 w 170"/>
                <a:gd name="T9" fmla="*/ 146 h 170"/>
                <a:gd name="T10" fmla="*/ 140 w 170"/>
                <a:gd name="T11" fmla="*/ 140 h 170"/>
                <a:gd name="T12" fmla="*/ 140 w 170"/>
                <a:gd name="T13" fmla="*/ 30 h 170"/>
                <a:gd name="T14" fmla="*/ 126 w 170"/>
                <a:gd name="T15" fmla="*/ 126 h 170"/>
                <a:gd name="T16" fmla="*/ 44 w 170"/>
                <a:gd name="T17" fmla="*/ 126 h 170"/>
                <a:gd name="T18" fmla="*/ 44 w 170"/>
                <a:gd name="T19" fmla="*/ 44 h 170"/>
                <a:gd name="T20" fmla="*/ 126 w 170"/>
                <a:gd name="T21" fmla="*/ 44 h 170"/>
                <a:gd name="T22" fmla="*/ 126 w 170"/>
                <a:gd name="T23" fmla="*/ 12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70">
                  <a:moveTo>
                    <a:pt x="140" y="30"/>
                  </a:moveTo>
                  <a:cubicBezTo>
                    <a:pt x="110" y="0"/>
                    <a:pt x="61" y="0"/>
                    <a:pt x="30" y="30"/>
                  </a:cubicBezTo>
                  <a:cubicBezTo>
                    <a:pt x="1" y="58"/>
                    <a:pt x="0" y="104"/>
                    <a:pt x="25" y="134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30" y="141"/>
                    <a:pt x="32" y="143"/>
                    <a:pt x="37" y="146"/>
                  </a:cubicBezTo>
                  <a:cubicBezTo>
                    <a:pt x="67" y="170"/>
                    <a:pt x="112" y="168"/>
                    <a:pt x="140" y="140"/>
                  </a:cubicBezTo>
                  <a:cubicBezTo>
                    <a:pt x="170" y="110"/>
                    <a:pt x="170" y="61"/>
                    <a:pt x="140" y="30"/>
                  </a:cubicBezTo>
                  <a:close/>
                  <a:moveTo>
                    <a:pt x="126" y="126"/>
                  </a:moveTo>
                  <a:cubicBezTo>
                    <a:pt x="103" y="149"/>
                    <a:pt x="66" y="149"/>
                    <a:pt x="44" y="126"/>
                  </a:cubicBezTo>
                  <a:cubicBezTo>
                    <a:pt x="21" y="103"/>
                    <a:pt x="21" y="66"/>
                    <a:pt x="44" y="44"/>
                  </a:cubicBezTo>
                  <a:cubicBezTo>
                    <a:pt x="67" y="21"/>
                    <a:pt x="104" y="21"/>
                    <a:pt x="126" y="44"/>
                  </a:cubicBezTo>
                  <a:cubicBezTo>
                    <a:pt x="149" y="67"/>
                    <a:pt x="149" y="104"/>
                    <a:pt x="126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34" name="Freeform 60"/>
            <p:cNvSpPr>
              <a:spLocks/>
            </p:cNvSpPr>
            <p:nvPr/>
          </p:nvSpPr>
          <p:spPr bwMode="auto">
            <a:xfrm>
              <a:off x="4160838" y="465138"/>
              <a:ext cx="358775" cy="361950"/>
            </a:xfrm>
            <a:custGeom>
              <a:avLst/>
              <a:gdLst>
                <a:gd name="T0" fmla="*/ 0 w 226"/>
                <a:gd name="T1" fmla="*/ 183 h 228"/>
                <a:gd name="T2" fmla="*/ 44 w 226"/>
                <a:gd name="T3" fmla="*/ 228 h 228"/>
                <a:gd name="T4" fmla="*/ 226 w 226"/>
                <a:gd name="T5" fmla="*/ 30 h 228"/>
                <a:gd name="T6" fmla="*/ 196 w 226"/>
                <a:gd name="T7" fmla="*/ 0 h 228"/>
                <a:gd name="T8" fmla="*/ 0 w 226"/>
                <a:gd name="T9" fmla="*/ 18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28">
                  <a:moveTo>
                    <a:pt x="0" y="183"/>
                  </a:moveTo>
                  <a:lnTo>
                    <a:pt x="44" y="228"/>
                  </a:lnTo>
                  <a:lnTo>
                    <a:pt x="226" y="30"/>
                  </a:lnTo>
                  <a:lnTo>
                    <a:pt x="196" y="0"/>
                  </a:lnTo>
                  <a:lnTo>
                    <a:pt x="0" y="1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135" name="Freeform 61"/>
            <p:cNvSpPr>
              <a:spLocks/>
            </p:cNvSpPr>
            <p:nvPr/>
          </p:nvSpPr>
          <p:spPr bwMode="auto">
            <a:xfrm>
              <a:off x="4730751" y="163513"/>
              <a:ext cx="223838" cy="266700"/>
            </a:xfrm>
            <a:custGeom>
              <a:avLst/>
              <a:gdLst>
                <a:gd name="T0" fmla="*/ 34 w 65"/>
                <a:gd name="T1" fmla="*/ 0 h 78"/>
                <a:gd name="T2" fmla="*/ 0 w 65"/>
                <a:gd name="T3" fmla="*/ 74 h 78"/>
                <a:gd name="T4" fmla="*/ 12 w 65"/>
                <a:gd name="T5" fmla="*/ 78 h 78"/>
                <a:gd name="T6" fmla="*/ 34 w 65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78">
                  <a:moveTo>
                    <a:pt x="34" y="0"/>
                  </a:moveTo>
                  <a:cubicBezTo>
                    <a:pt x="45" y="57"/>
                    <a:pt x="0" y="74"/>
                    <a:pt x="0" y="74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65" y="45"/>
                    <a:pt x="34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80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十字箭头 2"/>
          <p:cNvSpPr/>
          <p:nvPr/>
        </p:nvSpPr>
        <p:spPr>
          <a:xfrm>
            <a:off x="4076700" y="1740746"/>
            <a:ext cx="4038600" cy="403860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rgbClr val="4A4A4A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任意多边形 3"/>
          <p:cNvSpPr/>
          <p:nvPr/>
        </p:nvSpPr>
        <p:spPr>
          <a:xfrm>
            <a:off x="4339209" y="2003255"/>
            <a:ext cx="1615440" cy="1615440"/>
          </a:xfrm>
          <a:custGeom>
            <a:avLst/>
            <a:gdLst>
              <a:gd name="connsiteX0" fmla="*/ 0 w 1828800"/>
              <a:gd name="connsiteY0" fmla="*/ 0 h 1828800"/>
              <a:gd name="connsiteX1" fmla="*/ 1828800 w 1828800"/>
              <a:gd name="connsiteY1" fmla="*/ 0 h 1828800"/>
              <a:gd name="connsiteX2" fmla="*/ 1828800 w 1828800"/>
              <a:gd name="connsiteY2" fmla="*/ 1828800 h 1828800"/>
              <a:gd name="connsiteX3" fmla="*/ 0 w 1828800"/>
              <a:gd name="connsiteY3" fmla="*/ 1828800 h 1828800"/>
              <a:gd name="connsiteX4" fmla="*/ 0 w 1828800"/>
              <a:gd name="connsiteY4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800" h="1828800">
                <a:moveTo>
                  <a:pt x="0" y="0"/>
                </a:moveTo>
                <a:lnTo>
                  <a:pt x="1828800" y="0"/>
                </a:lnTo>
                <a:lnTo>
                  <a:pt x="18288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solidFill>
            <a:srgbClr val="22222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endParaRPr lang="en-US" sz="1200" kern="12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6237350" y="2003255"/>
            <a:ext cx="1615440" cy="1615440"/>
          </a:xfrm>
          <a:custGeom>
            <a:avLst/>
            <a:gdLst>
              <a:gd name="connsiteX0" fmla="*/ 0 w 1828800"/>
              <a:gd name="connsiteY0" fmla="*/ 0 h 1828800"/>
              <a:gd name="connsiteX1" fmla="*/ 1828800 w 1828800"/>
              <a:gd name="connsiteY1" fmla="*/ 0 h 1828800"/>
              <a:gd name="connsiteX2" fmla="*/ 1828800 w 1828800"/>
              <a:gd name="connsiteY2" fmla="*/ 1828800 h 1828800"/>
              <a:gd name="connsiteX3" fmla="*/ 0 w 1828800"/>
              <a:gd name="connsiteY3" fmla="*/ 1828800 h 1828800"/>
              <a:gd name="connsiteX4" fmla="*/ 0 w 1828800"/>
              <a:gd name="connsiteY4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800" h="1828800">
                <a:moveTo>
                  <a:pt x="0" y="0"/>
                </a:moveTo>
                <a:lnTo>
                  <a:pt x="1828800" y="0"/>
                </a:lnTo>
                <a:lnTo>
                  <a:pt x="18288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solidFill>
            <a:srgbClr val="4A4A4A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endParaRPr lang="en-US" sz="1200" kern="12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339209" y="3901397"/>
            <a:ext cx="1615440" cy="1615440"/>
          </a:xfrm>
          <a:custGeom>
            <a:avLst/>
            <a:gdLst>
              <a:gd name="connsiteX0" fmla="*/ 0 w 1828800"/>
              <a:gd name="connsiteY0" fmla="*/ 0 h 1828800"/>
              <a:gd name="connsiteX1" fmla="*/ 1828800 w 1828800"/>
              <a:gd name="connsiteY1" fmla="*/ 0 h 1828800"/>
              <a:gd name="connsiteX2" fmla="*/ 1828800 w 1828800"/>
              <a:gd name="connsiteY2" fmla="*/ 1828800 h 1828800"/>
              <a:gd name="connsiteX3" fmla="*/ 0 w 1828800"/>
              <a:gd name="connsiteY3" fmla="*/ 1828800 h 1828800"/>
              <a:gd name="connsiteX4" fmla="*/ 0 w 1828800"/>
              <a:gd name="connsiteY4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800" h="1828800">
                <a:moveTo>
                  <a:pt x="0" y="0"/>
                </a:moveTo>
                <a:lnTo>
                  <a:pt x="1828800" y="0"/>
                </a:lnTo>
                <a:lnTo>
                  <a:pt x="18288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solidFill>
            <a:srgbClr val="4A4A4A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endParaRPr lang="en-US" sz="1200" kern="12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237350" y="3901397"/>
            <a:ext cx="1615440" cy="1615440"/>
          </a:xfrm>
          <a:custGeom>
            <a:avLst/>
            <a:gdLst>
              <a:gd name="connsiteX0" fmla="*/ 0 w 1828800"/>
              <a:gd name="connsiteY0" fmla="*/ 0 h 1828800"/>
              <a:gd name="connsiteX1" fmla="*/ 1828800 w 1828800"/>
              <a:gd name="connsiteY1" fmla="*/ 0 h 1828800"/>
              <a:gd name="connsiteX2" fmla="*/ 1828800 w 1828800"/>
              <a:gd name="connsiteY2" fmla="*/ 1828800 h 1828800"/>
              <a:gd name="connsiteX3" fmla="*/ 0 w 1828800"/>
              <a:gd name="connsiteY3" fmla="*/ 1828800 h 1828800"/>
              <a:gd name="connsiteX4" fmla="*/ 0 w 1828800"/>
              <a:gd name="connsiteY4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8800" h="1828800">
                <a:moveTo>
                  <a:pt x="0" y="0"/>
                </a:moveTo>
                <a:lnTo>
                  <a:pt x="1828800" y="0"/>
                </a:lnTo>
                <a:lnTo>
                  <a:pt x="1828800" y="1828800"/>
                </a:lnTo>
                <a:lnTo>
                  <a:pt x="0" y="1828800"/>
                </a:lnTo>
                <a:lnTo>
                  <a:pt x="0" y="0"/>
                </a:lnTo>
                <a:close/>
              </a:path>
            </a:pathLst>
          </a:custGeom>
          <a:solidFill>
            <a:srgbClr val="22222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br>
              <a:rPr lang="en-US" sz="1200" kern="1200" dirty="0">
                <a:solidFill>
                  <a:srgbClr val="FFFFFF"/>
                </a:solidFill>
                <a:latin typeface="微软雅黑" panose="020B0503020204020204" pitchFamily="34" charset="-122"/>
              </a:rPr>
            </a:br>
            <a:endParaRPr lang="en-US" sz="1200" kern="1200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4848943" y="2279440"/>
            <a:ext cx="630601" cy="582428"/>
          </a:xfrm>
          <a:custGeom>
            <a:avLst/>
            <a:gdLst>
              <a:gd name="T0" fmla="*/ 647 w 800"/>
              <a:gd name="T1" fmla="*/ 0 h 740"/>
              <a:gd name="T2" fmla="*/ 147 w 800"/>
              <a:gd name="T3" fmla="*/ 0 h 740"/>
              <a:gd name="T4" fmla="*/ 0 w 800"/>
              <a:gd name="T5" fmla="*/ 153 h 740"/>
              <a:gd name="T6" fmla="*/ 130 w 800"/>
              <a:gd name="T7" fmla="*/ 304 h 740"/>
              <a:gd name="T8" fmla="*/ 368 w 800"/>
              <a:gd name="T9" fmla="*/ 537 h 740"/>
              <a:gd name="T10" fmla="*/ 243 w 800"/>
              <a:gd name="T11" fmla="*/ 701 h 740"/>
              <a:gd name="T12" fmla="*/ 224 w 800"/>
              <a:gd name="T13" fmla="*/ 721 h 740"/>
              <a:gd name="T14" fmla="*/ 243 w 800"/>
              <a:gd name="T15" fmla="*/ 740 h 740"/>
              <a:gd name="T16" fmla="*/ 551 w 800"/>
              <a:gd name="T17" fmla="*/ 740 h 740"/>
              <a:gd name="T18" fmla="*/ 570 w 800"/>
              <a:gd name="T19" fmla="*/ 721 h 740"/>
              <a:gd name="T20" fmla="*/ 551 w 800"/>
              <a:gd name="T21" fmla="*/ 701 h 740"/>
              <a:gd name="T22" fmla="*/ 425 w 800"/>
              <a:gd name="T23" fmla="*/ 537 h 740"/>
              <a:gd name="T24" fmla="*/ 663 w 800"/>
              <a:gd name="T25" fmla="*/ 305 h 740"/>
              <a:gd name="T26" fmla="*/ 800 w 800"/>
              <a:gd name="T27" fmla="*/ 153 h 740"/>
              <a:gd name="T28" fmla="*/ 647 w 800"/>
              <a:gd name="T29" fmla="*/ 0 h 740"/>
              <a:gd name="T30" fmla="*/ 127 w 800"/>
              <a:gd name="T31" fmla="*/ 265 h 740"/>
              <a:gd name="T32" fmla="*/ 38 w 800"/>
              <a:gd name="T33" fmla="*/ 153 h 740"/>
              <a:gd name="T34" fmla="*/ 127 w 800"/>
              <a:gd name="T35" fmla="*/ 40 h 740"/>
              <a:gd name="T36" fmla="*/ 127 w 800"/>
              <a:gd name="T37" fmla="*/ 265 h 740"/>
              <a:gd name="T38" fmla="*/ 482 w 800"/>
              <a:gd name="T39" fmla="*/ 701 h 740"/>
              <a:gd name="T40" fmla="*/ 312 w 800"/>
              <a:gd name="T41" fmla="*/ 701 h 740"/>
              <a:gd name="T42" fmla="*/ 397 w 800"/>
              <a:gd name="T43" fmla="*/ 567 h 740"/>
              <a:gd name="T44" fmla="*/ 482 w 800"/>
              <a:gd name="T45" fmla="*/ 701 h 740"/>
              <a:gd name="T46" fmla="*/ 628 w 800"/>
              <a:gd name="T47" fmla="*/ 269 h 740"/>
              <a:gd name="T48" fmla="*/ 397 w 800"/>
              <a:gd name="T49" fmla="*/ 500 h 740"/>
              <a:gd name="T50" fmla="*/ 166 w 800"/>
              <a:gd name="T51" fmla="*/ 269 h 740"/>
              <a:gd name="T52" fmla="*/ 166 w 800"/>
              <a:gd name="T53" fmla="*/ 38 h 740"/>
              <a:gd name="T54" fmla="*/ 628 w 800"/>
              <a:gd name="T55" fmla="*/ 38 h 740"/>
              <a:gd name="T56" fmla="*/ 628 w 800"/>
              <a:gd name="T57" fmla="*/ 269 h 740"/>
              <a:gd name="T58" fmla="*/ 666 w 800"/>
              <a:gd name="T59" fmla="*/ 266 h 740"/>
              <a:gd name="T60" fmla="*/ 666 w 800"/>
              <a:gd name="T61" fmla="*/ 40 h 740"/>
              <a:gd name="T62" fmla="*/ 761 w 800"/>
              <a:gd name="T63" fmla="*/ 153 h 740"/>
              <a:gd name="T64" fmla="*/ 666 w 800"/>
              <a:gd name="T65" fmla="*/ 266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0" h="740">
                <a:moveTo>
                  <a:pt x="64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66" y="0"/>
                  <a:pt x="0" y="69"/>
                  <a:pt x="0" y="153"/>
                </a:cubicBezTo>
                <a:cubicBezTo>
                  <a:pt x="0" y="231"/>
                  <a:pt x="57" y="296"/>
                  <a:pt x="130" y="304"/>
                </a:cubicBezTo>
                <a:cubicBezTo>
                  <a:pt x="146" y="427"/>
                  <a:pt x="245" y="524"/>
                  <a:pt x="368" y="537"/>
                </a:cubicBezTo>
                <a:cubicBezTo>
                  <a:pt x="334" y="612"/>
                  <a:pt x="279" y="701"/>
                  <a:pt x="243" y="701"/>
                </a:cubicBezTo>
                <a:cubicBezTo>
                  <a:pt x="232" y="701"/>
                  <a:pt x="224" y="710"/>
                  <a:pt x="224" y="721"/>
                </a:cubicBezTo>
                <a:cubicBezTo>
                  <a:pt x="224" y="731"/>
                  <a:pt x="232" y="740"/>
                  <a:pt x="243" y="740"/>
                </a:cubicBezTo>
                <a:cubicBezTo>
                  <a:pt x="551" y="740"/>
                  <a:pt x="551" y="740"/>
                  <a:pt x="551" y="740"/>
                </a:cubicBezTo>
                <a:cubicBezTo>
                  <a:pt x="561" y="740"/>
                  <a:pt x="570" y="731"/>
                  <a:pt x="570" y="721"/>
                </a:cubicBezTo>
                <a:cubicBezTo>
                  <a:pt x="570" y="710"/>
                  <a:pt x="561" y="701"/>
                  <a:pt x="551" y="701"/>
                </a:cubicBezTo>
                <a:cubicBezTo>
                  <a:pt x="515" y="701"/>
                  <a:pt x="460" y="612"/>
                  <a:pt x="425" y="537"/>
                </a:cubicBezTo>
                <a:cubicBezTo>
                  <a:pt x="549" y="524"/>
                  <a:pt x="647" y="427"/>
                  <a:pt x="663" y="305"/>
                </a:cubicBezTo>
                <a:cubicBezTo>
                  <a:pt x="740" y="297"/>
                  <a:pt x="800" y="232"/>
                  <a:pt x="800" y="153"/>
                </a:cubicBezTo>
                <a:cubicBezTo>
                  <a:pt x="800" y="69"/>
                  <a:pt x="731" y="0"/>
                  <a:pt x="647" y="0"/>
                </a:cubicBezTo>
                <a:close/>
                <a:moveTo>
                  <a:pt x="127" y="265"/>
                </a:moveTo>
                <a:cubicBezTo>
                  <a:pt x="77" y="256"/>
                  <a:pt x="38" y="209"/>
                  <a:pt x="38" y="153"/>
                </a:cubicBezTo>
                <a:cubicBezTo>
                  <a:pt x="38" y="97"/>
                  <a:pt x="77" y="50"/>
                  <a:pt x="127" y="40"/>
                </a:cubicBezTo>
                <a:lnTo>
                  <a:pt x="127" y="265"/>
                </a:lnTo>
                <a:close/>
                <a:moveTo>
                  <a:pt x="482" y="701"/>
                </a:moveTo>
                <a:cubicBezTo>
                  <a:pt x="312" y="701"/>
                  <a:pt x="312" y="701"/>
                  <a:pt x="312" y="701"/>
                </a:cubicBezTo>
                <a:cubicBezTo>
                  <a:pt x="347" y="664"/>
                  <a:pt x="378" y="607"/>
                  <a:pt x="397" y="567"/>
                </a:cubicBezTo>
                <a:cubicBezTo>
                  <a:pt x="416" y="607"/>
                  <a:pt x="447" y="664"/>
                  <a:pt x="482" y="701"/>
                </a:cubicBezTo>
                <a:close/>
                <a:moveTo>
                  <a:pt x="628" y="269"/>
                </a:moveTo>
                <a:cubicBezTo>
                  <a:pt x="628" y="397"/>
                  <a:pt x="524" y="500"/>
                  <a:pt x="397" y="500"/>
                </a:cubicBezTo>
                <a:cubicBezTo>
                  <a:pt x="270" y="500"/>
                  <a:pt x="166" y="397"/>
                  <a:pt x="166" y="269"/>
                </a:cubicBezTo>
                <a:cubicBezTo>
                  <a:pt x="166" y="38"/>
                  <a:pt x="166" y="38"/>
                  <a:pt x="166" y="38"/>
                </a:cubicBezTo>
                <a:cubicBezTo>
                  <a:pt x="628" y="38"/>
                  <a:pt x="628" y="38"/>
                  <a:pt x="628" y="38"/>
                </a:cubicBezTo>
                <a:lnTo>
                  <a:pt x="628" y="269"/>
                </a:lnTo>
                <a:close/>
                <a:moveTo>
                  <a:pt x="666" y="266"/>
                </a:moveTo>
                <a:cubicBezTo>
                  <a:pt x="666" y="40"/>
                  <a:pt x="666" y="40"/>
                  <a:pt x="666" y="40"/>
                </a:cubicBezTo>
                <a:cubicBezTo>
                  <a:pt x="720" y="49"/>
                  <a:pt x="761" y="96"/>
                  <a:pt x="761" y="153"/>
                </a:cubicBezTo>
                <a:cubicBezTo>
                  <a:pt x="761" y="210"/>
                  <a:pt x="720" y="257"/>
                  <a:pt x="666" y="2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8" name="Freeform 135"/>
          <p:cNvSpPr>
            <a:spLocks noEditPoints="1"/>
          </p:cNvSpPr>
          <p:nvPr/>
        </p:nvSpPr>
        <p:spPr bwMode="auto">
          <a:xfrm>
            <a:off x="6813973" y="2200411"/>
            <a:ext cx="620119" cy="661458"/>
          </a:xfrm>
          <a:custGeom>
            <a:avLst/>
            <a:gdLst>
              <a:gd name="T0" fmla="*/ 749 w 813"/>
              <a:gd name="T1" fmla="*/ 15 h 866"/>
              <a:gd name="T2" fmla="*/ 664 w 813"/>
              <a:gd name="T3" fmla="*/ 19 h 866"/>
              <a:gd name="T4" fmla="*/ 640 w 813"/>
              <a:gd name="T5" fmla="*/ 2 h 866"/>
              <a:gd name="T6" fmla="*/ 354 w 813"/>
              <a:gd name="T7" fmla="*/ 410 h 866"/>
              <a:gd name="T8" fmla="*/ 308 w 813"/>
              <a:gd name="T9" fmla="*/ 481 h 866"/>
              <a:gd name="T10" fmla="*/ 334 w 813"/>
              <a:gd name="T11" fmla="*/ 481 h 866"/>
              <a:gd name="T12" fmla="*/ 431 w 813"/>
              <a:gd name="T13" fmla="*/ 449 h 866"/>
              <a:gd name="T14" fmla="*/ 636 w 813"/>
              <a:gd name="T15" fmla="*/ 336 h 866"/>
              <a:gd name="T16" fmla="*/ 492 w 813"/>
              <a:gd name="T17" fmla="*/ 324 h 866"/>
              <a:gd name="T18" fmla="*/ 691 w 813"/>
              <a:gd name="T19" fmla="*/ 287 h 866"/>
              <a:gd name="T20" fmla="*/ 691 w 813"/>
              <a:gd name="T21" fmla="*/ 251 h 866"/>
              <a:gd name="T22" fmla="*/ 600 w 813"/>
              <a:gd name="T23" fmla="*/ 215 h 866"/>
              <a:gd name="T24" fmla="*/ 761 w 813"/>
              <a:gd name="T25" fmla="*/ 206 h 866"/>
              <a:gd name="T26" fmla="*/ 565 w 813"/>
              <a:gd name="T27" fmla="*/ 360 h 866"/>
              <a:gd name="T28" fmla="*/ 455 w 813"/>
              <a:gd name="T29" fmla="*/ 360 h 866"/>
              <a:gd name="T30" fmla="*/ 628 w 813"/>
              <a:gd name="T31" fmla="*/ 136 h 866"/>
              <a:gd name="T32" fmla="*/ 578 w 813"/>
              <a:gd name="T33" fmla="*/ 186 h 866"/>
              <a:gd name="T34" fmla="*/ 506 w 813"/>
              <a:gd name="T35" fmla="*/ 258 h 866"/>
              <a:gd name="T36" fmla="*/ 433 w 813"/>
              <a:gd name="T37" fmla="*/ 331 h 866"/>
              <a:gd name="T38" fmla="*/ 493 w 813"/>
              <a:gd name="T39" fmla="*/ 143 h 866"/>
              <a:gd name="T40" fmla="*/ 628 w 813"/>
              <a:gd name="T41" fmla="*/ 136 h 866"/>
              <a:gd name="T42" fmla="*/ 636 w 813"/>
              <a:gd name="T43" fmla="*/ 179 h 866"/>
              <a:gd name="T44" fmla="*/ 735 w 813"/>
              <a:gd name="T45" fmla="*/ 179 h 866"/>
              <a:gd name="T46" fmla="*/ 331 w 813"/>
              <a:gd name="T47" fmla="*/ 631 h 866"/>
              <a:gd name="T48" fmla="*/ 367 w 813"/>
              <a:gd name="T49" fmla="*/ 523 h 866"/>
              <a:gd name="T50" fmla="*/ 150 w 813"/>
              <a:gd name="T51" fmla="*/ 631 h 866"/>
              <a:gd name="T52" fmla="*/ 186 w 813"/>
              <a:gd name="T53" fmla="*/ 652 h 866"/>
              <a:gd name="T54" fmla="*/ 0 w 813"/>
              <a:gd name="T55" fmla="*/ 866 h 866"/>
              <a:gd name="T56" fmla="*/ 511 w 813"/>
              <a:gd name="T57" fmla="*/ 847 h 866"/>
              <a:gd name="T58" fmla="*/ 40 w 813"/>
              <a:gd name="T59" fmla="*/ 830 h 866"/>
              <a:gd name="T60" fmla="*/ 222 w 813"/>
              <a:gd name="T61" fmla="*/ 683 h 866"/>
              <a:gd name="T62" fmla="*/ 186 w 813"/>
              <a:gd name="T63" fmla="*/ 595 h 866"/>
              <a:gd name="T64" fmla="*/ 331 w 813"/>
              <a:gd name="T65" fmla="*/ 559 h 866"/>
              <a:gd name="T66" fmla="*/ 295 w 813"/>
              <a:gd name="T67" fmla="*/ 595 h 866"/>
              <a:gd name="T68" fmla="*/ 310 w 813"/>
              <a:gd name="T69" fmla="*/ 685 h 866"/>
              <a:gd name="T70" fmla="*/ 40 w 813"/>
              <a:gd name="T71" fmla="*/ 830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13" h="866">
                <a:moveTo>
                  <a:pt x="774" y="15"/>
                </a:moveTo>
                <a:cubicBezTo>
                  <a:pt x="767" y="8"/>
                  <a:pt x="756" y="8"/>
                  <a:pt x="749" y="15"/>
                </a:cubicBezTo>
                <a:cubicBezTo>
                  <a:pt x="664" y="100"/>
                  <a:pt x="664" y="100"/>
                  <a:pt x="664" y="100"/>
                </a:cubicBezTo>
                <a:cubicBezTo>
                  <a:pt x="664" y="19"/>
                  <a:pt x="664" y="19"/>
                  <a:pt x="664" y="19"/>
                </a:cubicBezTo>
                <a:cubicBezTo>
                  <a:pt x="664" y="14"/>
                  <a:pt x="662" y="8"/>
                  <a:pt x="657" y="5"/>
                </a:cubicBezTo>
                <a:cubicBezTo>
                  <a:pt x="652" y="1"/>
                  <a:pt x="646" y="0"/>
                  <a:pt x="640" y="2"/>
                </a:cubicBezTo>
                <a:cubicBezTo>
                  <a:pt x="584" y="22"/>
                  <a:pt x="522" y="63"/>
                  <a:pt x="467" y="118"/>
                </a:cubicBezTo>
                <a:cubicBezTo>
                  <a:pt x="361" y="224"/>
                  <a:pt x="315" y="347"/>
                  <a:pt x="354" y="410"/>
                </a:cubicBezTo>
                <a:cubicBezTo>
                  <a:pt x="308" y="456"/>
                  <a:pt x="308" y="456"/>
                  <a:pt x="308" y="456"/>
                </a:cubicBezTo>
                <a:cubicBezTo>
                  <a:pt x="301" y="463"/>
                  <a:pt x="301" y="474"/>
                  <a:pt x="308" y="481"/>
                </a:cubicBezTo>
                <a:cubicBezTo>
                  <a:pt x="312" y="485"/>
                  <a:pt x="316" y="487"/>
                  <a:pt x="321" y="487"/>
                </a:cubicBezTo>
                <a:cubicBezTo>
                  <a:pt x="326" y="487"/>
                  <a:pt x="330" y="485"/>
                  <a:pt x="334" y="481"/>
                </a:cubicBezTo>
                <a:cubicBezTo>
                  <a:pt x="379" y="436"/>
                  <a:pt x="379" y="436"/>
                  <a:pt x="379" y="436"/>
                </a:cubicBezTo>
                <a:cubicBezTo>
                  <a:pt x="394" y="445"/>
                  <a:pt x="411" y="449"/>
                  <a:pt x="431" y="449"/>
                </a:cubicBezTo>
                <a:cubicBezTo>
                  <a:pt x="486" y="449"/>
                  <a:pt x="558" y="417"/>
                  <a:pt x="630" y="356"/>
                </a:cubicBezTo>
                <a:cubicBezTo>
                  <a:pt x="636" y="351"/>
                  <a:pt x="638" y="343"/>
                  <a:pt x="636" y="336"/>
                </a:cubicBezTo>
                <a:cubicBezTo>
                  <a:pt x="633" y="328"/>
                  <a:pt x="626" y="324"/>
                  <a:pt x="619" y="324"/>
                </a:cubicBezTo>
                <a:cubicBezTo>
                  <a:pt x="492" y="324"/>
                  <a:pt x="492" y="324"/>
                  <a:pt x="492" y="324"/>
                </a:cubicBezTo>
                <a:cubicBezTo>
                  <a:pt x="528" y="287"/>
                  <a:pt x="528" y="287"/>
                  <a:pt x="528" y="287"/>
                </a:cubicBezTo>
                <a:cubicBezTo>
                  <a:pt x="691" y="287"/>
                  <a:pt x="691" y="287"/>
                  <a:pt x="691" y="287"/>
                </a:cubicBezTo>
                <a:cubicBezTo>
                  <a:pt x="701" y="287"/>
                  <a:pt x="709" y="279"/>
                  <a:pt x="709" y="269"/>
                </a:cubicBezTo>
                <a:cubicBezTo>
                  <a:pt x="709" y="259"/>
                  <a:pt x="701" y="251"/>
                  <a:pt x="691" y="251"/>
                </a:cubicBezTo>
                <a:cubicBezTo>
                  <a:pt x="564" y="251"/>
                  <a:pt x="564" y="251"/>
                  <a:pt x="564" y="251"/>
                </a:cubicBezTo>
                <a:cubicBezTo>
                  <a:pt x="600" y="215"/>
                  <a:pt x="600" y="215"/>
                  <a:pt x="600" y="215"/>
                </a:cubicBezTo>
                <a:cubicBezTo>
                  <a:pt x="745" y="215"/>
                  <a:pt x="745" y="215"/>
                  <a:pt x="745" y="215"/>
                </a:cubicBezTo>
                <a:cubicBezTo>
                  <a:pt x="752" y="215"/>
                  <a:pt x="758" y="212"/>
                  <a:pt x="761" y="206"/>
                </a:cubicBezTo>
                <a:cubicBezTo>
                  <a:pt x="808" y="124"/>
                  <a:pt x="813" y="54"/>
                  <a:pt x="774" y="15"/>
                </a:cubicBezTo>
                <a:close/>
                <a:moveTo>
                  <a:pt x="565" y="360"/>
                </a:moveTo>
                <a:cubicBezTo>
                  <a:pt x="501" y="404"/>
                  <a:pt x="441" y="423"/>
                  <a:pt x="406" y="409"/>
                </a:cubicBezTo>
                <a:cubicBezTo>
                  <a:pt x="455" y="360"/>
                  <a:pt x="455" y="360"/>
                  <a:pt x="455" y="360"/>
                </a:cubicBezTo>
                <a:lnTo>
                  <a:pt x="565" y="360"/>
                </a:lnTo>
                <a:close/>
                <a:moveTo>
                  <a:pt x="628" y="136"/>
                </a:moveTo>
                <a:cubicBezTo>
                  <a:pt x="581" y="183"/>
                  <a:pt x="581" y="183"/>
                  <a:pt x="581" y="183"/>
                </a:cubicBezTo>
                <a:cubicBezTo>
                  <a:pt x="580" y="184"/>
                  <a:pt x="579" y="185"/>
                  <a:pt x="578" y="186"/>
                </a:cubicBezTo>
                <a:cubicBezTo>
                  <a:pt x="509" y="255"/>
                  <a:pt x="509" y="255"/>
                  <a:pt x="509" y="255"/>
                </a:cubicBezTo>
                <a:cubicBezTo>
                  <a:pt x="508" y="256"/>
                  <a:pt x="507" y="257"/>
                  <a:pt x="506" y="258"/>
                </a:cubicBezTo>
                <a:cubicBezTo>
                  <a:pt x="437" y="327"/>
                  <a:pt x="437" y="327"/>
                  <a:pt x="437" y="327"/>
                </a:cubicBezTo>
                <a:cubicBezTo>
                  <a:pt x="435" y="328"/>
                  <a:pt x="434" y="329"/>
                  <a:pt x="433" y="331"/>
                </a:cubicBezTo>
                <a:cubicBezTo>
                  <a:pt x="381" y="383"/>
                  <a:pt x="381" y="383"/>
                  <a:pt x="381" y="383"/>
                </a:cubicBezTo>
                <a:cubicBezTo>
                  <a:pt x="363" y="336"/>
                  <a:pt x="400" y="236"/>
                  <a:pt x="493" y="143"/>
                </a:cubicBezTo>
                <a:cubicBezTo>
                  <a:pt x="535" y="101"/>
                  <a:pt x="584" y="66"/>
                  <a:pt x="628" y="46"/>
                </a:cubicBezTo>
                <a:lnTo>
                  <a:pt x="628" y="136"/>
                </a:lnTo>
                <a:close/>
                <a:moveTo>
                  <a:pt x="735" y="179"/>
                </a:moveTo>
                <a:cubicBezTo>
                  <a:pt x="636" y="179"/>
                  <a:pt x="636" y="179"/>
                  <a:pt x="636" y="179"/>
                </a:cubicBezTo>
                <a:cubicBezTo>
                  <a:pt x="759" y="56"/>
                  <a:pt x="759" y="56"/>
                  <a:pt x="759" y="56"/>
                </a:cubicBezTo>
                <a:cubicBezTo>
                  <a:pt x="771" y="84"/>
                  <a:pt x="762" y="128"/>
                  <a:pt x="735" y="179"/>
                </a:cubicBezTo>
                <a:close/>
                <a:moveTo>
                  <a:pt x="331" y="652"/>
                </a:moveTo>
                <a:cubicBezTo>
                  <a:pt x="331" y="631"/>
                  <a:pt x="331" y="631"/>
                  <a:pt x="331" y="631"/>
                </a:cubicBezTo>
                <a:cubicBezTo>
                  <a:pt x="367" y="631"/>
                  <a:pt x="367" y="631"/>
                  <a:pt x="367" y="631"/>
                </a:cubicBezTo>
                <a:cubicBezTo>
                  <a:pt x="367" y="523"/>
                  <a:pt x="367" y="523"/>
                  <a:pt x="367" y="523"/>
                </a:cubicBezTo>
                <a:cubicBezTo>
                  <a:pt x="150" y="523"/>
                  <a:pt x="150" y="523"/>
                  <a:pt x="150" y="523"/>
                </a:cubicBezTo>
                <a:cubicBezTo>
                  <a:pt x="150" y="631"/>
                  <a:pt x="150" y="631"/>
                  <a:pt x="150" y="631"/>
                </a:cubicBezTo>
                <a:cubicBezTo>
                  <a:pt x="186" y="631"/>
                  <a:pt x="186" y="631"/>
                  <a:pt x="186" y="631"/>
                </a:cubicBezTo>
                <a:cubicBezTo>
                  <a:pt x="186" y="652"/>
                  <a:pt x="186" y="652"/>
                  <a:pt x="186" y="652"/>
                </a:cubicBezTo>
                <a:cubicBezTo>
                  <a:pt x="72" y="671"/>
                  <a:pt x="10" y="737"/>
                  <a:pt x="2" y="847"/>
                </a:cubicBezTo>
                <a:cubicBezTo>
                  <a:pt x="0" y="866"/>
                  <a:pt x="0" y="866"/>
                  <a:pt x="0" y="866"/>
                </a:cubicBezTo>
                <a:cubicBezTo>
                  <a:pt x="512" y="866"/>
                  <a:pt x="512" y="866"/>
                  <a:pt x="512" y="866"/>
                </a:cubicBezTo>
                <a:cubicBezTo>
                  <a:pt x="511" y="847"/>
                  <a:pt x="511" y="847"/>
                  <a:pt x="511" y="847"/>
                </a:cubicBezTo>
                <a:cubicBezTo>
                  <a:pt x="502" y="735"/>
                  <a:pt x="443" y="671"/>
                  <a:pt x="331" y="652"/>
                </a:cubicBezTo>
                <a:close/>
                <a:moveTo>
                  <a:pt x="40" y="830"/>
                </a:moveTo>
                <a:cubicBezTo>
                  <a:pt x="53" y="745"/>
                  <a:pt x="106" y="698"/>
                  <a:pt x="207" y="685"/>
                </a:cubicBezTo>
                <a:cubicBezTo>
                  <a:pt x="222" y="683"/>
                  <a:pt x="222" y="683"/>
                  <a:pt x="222" y="683"/>
                </a:cubicBezTo>
                <a:cubicBezTo>
                  <a:pt x="222" y="595"/>
                  <a:pt x="222" y="595"/>
                  <a:pt x="222" y="595"/>
                </a:cubicBezTo>
                <a:cubicBezTo>
                  <a:pt x="186" y="595"/>
                  <a:pt x="186" y="595"/>
                  <a:pt x="186" y="595"/>
                </a:cubicBezTo>
                <a:cubicBezTo>
                  <a:pt x="186" y="559"/>
                  <a:pt x="186" y="559"/>
                  <a:pt x="186" y="559"/>
                </a:cubicBezTo>
                <a:cubicBezTo>
                  <a:pt x="331" y="559"/>
                  <a:pt x="331" y="559"/>
                  <a:pt x="331" y="559"/>
                </a:cubicBezTo>
                <a:cubicBezTo>
                  <a:pt x="331" y="595"/>
                  <a:pt x="331" y="595"/>
                  <a:pt x="331" y="595"/>
                </a:cubicBezTo>
                <a:cubicBezTo>
                  <a:pt x="295" y="595"/>
                  <a:pt x="295" y="595"/>
                  <a:pt x="295" y="595"/>
                </a:cubicBezTo>
                <a:cubicBezTo>
                  <a:pt x="295" y="683"/>
                  <a:pt x="295" y="683"/>
                  <a:pt x="295" y="683"/>
                </a:cubicBezTo>
                <a:cubicBezTo>
                  <a:pt x="310" y="685"/>
                  <a:pt x="310" y="685"/>
                  <a:pt x="310" y="685"/>
                </a:cubicBezTo>
                <a:cubicBezTo>
                  <a:pt x="409" y="698"/>
                  <a:pt x="460" y="743"/>
                  <a:pt x="472" y="830"/>
                </a:cubicBezTo>
                <a:lnTo>
                  <a:pt x="40" y="8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29" name="Freeform 143"/>
          <p:cNvSpPr>
            <a:spLocks noEditPoints="1"/>
          </p:cNvSpPr>
          <p:nvPr/>
        </p:nvSpPr>
        <p:spPr bwMode="auto">
          <a:xfrm>
            <a:off x="4929294" y="4154568"/>
            <a:ext cx="534375" cy="609504"/>
          </a:xfrm>
          <a:custGeom>
            <a:avLst/>
            <a:gdLst>
              <a:gd name="T0" fmla="*/ 671 w 846"/>
              <a:gd name="T1" fmla="*/ 670 h 965"/>
              <a:gd name="T2" fmla="*/ 685 w 846"/>
              <a:gd name="T3" fmla="*/ 51 h 965"/>
              <a:gd name="T4" fmla="*/ 700 w 846"/>
              <a:gd name="T5" fmla="*/ 36 h 965"/>
              <a:gd name="T6" fmla="*/ 700 w 846"/>
              <a:gd name="T7" fmla="*/ 8 h 965"/>
              <a:gd name="T8" fmla="*/ 671 w 846"/>
              <a:gd name="T9" fmla="*/ 8 h 965"/>
              <a:gd name="T10" fmla="*/ 613 w 846"/>
              <a:gd name="T11" fmla="*/ 65 h 965"/>
              <a:gd name="T12" fmla="*/ 613 w 846"/>
              <a:gd name="T13" fmla="*/ 94 h 965"/>
              <a:gd name="T14" fmla="*/ 628 w 846"/>
              <a:gd name="T15" fmla="*/ 100 h 965"/>
              <a:gd name="T16" fmla="*/ 642 w 846"/>
              <a:gd name="T17" fmla="*/ 94 h 965"/>
              <a:gd name="T18" fmla="*/ 656 w 846"/>
              <a:gd name="T19" fmla="*/ 80 h 965"/>
              <a:gd name="T20" fmla="*/ 642 w 846"/>
              <a:gd name="T21" fmla="*/ 642 h 965"/>
              <a:gd name="T22" fmla="*/ 81 w 846"/>
              <a:gd name="T23" fmla="*/ 656 h 965"/>
              <a:gd name="T24" fmla="*/ 95 w 846"/>
              <a:gd name="T25" fmla="*/ 642 h 965"/>
              <a:gd name="T26" fmla="*/ 95 w 846"/>
              <a:gd name="T27" fmla="*/ 613 h 965"/>
              <a:gd name="T28" fmla="*/ 66 w 846"/>
              <a:gd name="T29" fmla="*/ 613 h 965"/>
              <a:gd name="T30" fmla="*/ 8 w 846"/>
              <a:gd name="T31" fmla="*/ 670 h 965"/>
              <a:gd name="T32" fmla="*/ 8 w 846"/>
              <a:gd name="T33" fmla="*/ 699 h 965"/>
              <a:gd name="T34" fmla="*/ 23 w 846"/>
              <a:gd name="T35" fmla="*/ 705 h 965"/>
              <a:gd name="T36" fmla="*/ 37 w 846"/>
              <a:gd name="T37" fmla="*/ 699 h 965"/>
              <a:gd name="T38" fmla="*/ 52 w 846"/>
              <a:gd name="T39" fmla="*/ 684 h 965"/>
              <a:gd name="T40" fmla="*/ 313 w 846"/>
              <a:gd name="T41" fmla="*/ 800 h 965"/>
              <a:gd name="T42" fmla="*/ 313 w 846"/>
              <a:gd name="T43" fmla="*/ 844 h 965"/>
              <a:gd name="T44" fmla="*/ 98 w 846"/>
              <a:gd name="T45" fmla="*/ 928 h 965"/>
              <a:gd name="T46" fmla="*/ 49 w 846"/>
              <a:gd name="T47" fmla="*/ 965 h 965"/>
              <a:gd name="T48" fmla="*/ 659 w 846"/>
              <a:gd name="T49" fmla="*/ 965 h 965"/>
              <a:gd name="T50" fmla="*/ 610 w 846"/>
              <a:gd name="T51" fmla="*/ 928 h 965"/>
              <a:gd name="T52" fmla="*/ 395 w 846"/>
              <a:gd name="T53" fmla="*/ 844 h 965"/>
              <a:gd name="T54" fmla="*/ 395 w 846"/>
              <a:gd name="T55" fmla="*/ 800 h 965"/>
              <a:gd name="T56" fmla="*/ 671 w 846"/>
              <a:gd name="T57" fmla="*/ 670 h 965"/>
              <a:gd name="T58" fmla="*/ 526 w 846"/>
              <a:gd name="T59" fmla="*/ 924 h 965"/>
              <a:gd name="T60" fmla="*/ 182 w 846"/>
              <a:gd name="T61" fmla="*/ 924 h 965"/>
              <a:gd name="T62" fmla="*/ 354 w 846"/>
              <a:gd name="T63" fmla="*/ 883 h 965"/>
              <a:gd name="T64" fmla="*/ 526 w 846"/>
              <a:gd name="T65" fmla="*/ 924 h 965"/>
              <a:gd name="T66" fmla="*/ 354 w 846"/>
              <a:gd name="T67" fmla="*/ 700 h 965"/>
              <a:gd name="T68" fmla="*/ 700 w 846"/>
              <a:gd name="T69" fmla="*/ 353 h 965"/>
              <a:gd name="T70" fmla="*/ 354 w 846"/>
              <a:gd name="T71" fmla="*/ 7 h 965"/>
              <a:gd name="T72" fmla="*/ 8 w 846"/>
              <a:gd name="T73" fmla="*/ 353 h 965"/>
              <a:gd name="T74" fmla="*/ 354 w 846"/>
              <a:gd name="T75" fmla="*/ 700 h 965"/>
              <a:gd name="T76" fmla="*/ 354 w 846"/>
              <a:gd name="T77" fmla="*/ 48 h 965"/>
              <a:gd name="T78" fmla="*/ 660 w 846"/>
              <a:gd name="T79" fmla="*/ 353 h 965"/>
              <a:gd name="T80" fmla="*/ 354 w 846"/>
              <a:gd name="T81" fmla="*/ 659 h 965"/>
              <a:gd name="T82" fmla="*/ 48 w 846"/>
              <a:gd name="T83" fmla="*/ 353 h 965"/>
              <a:gd name="T84" fmla="*/ 354 w 846"/>
              <a:gd name="T85" fmla="*/ 48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46" h="965">
                <a:moveTo>
                  <a:pt x="671" y="670"/>
                </a:moveTo>
                <a:cubicBezTo>
                  <a:pt x="841" y="500"/>
                  <a:pt x="846" y="227"/>
                  <a:pt x="685" y="51"/>
                </a:cubicBezTo>
                <a:cubicBezTo>
                  <a:pt x="700" y="36"/>
                  <a:pt x="700" y="36"/>
                  <a:pt x="700" y="36"/>
                </a:cubicBezTo>
                <a:cubicBezTo>
                  <a:pt x="708" y="28"/>
                  <a:pt x="708" y="15"/>
                  <a:pt x="700" y="8"/>
                </a:cubicBezTo>
                <a:cubicBezTo>
                  <a:pt x="692" y="0"/>
                  <a:pt x="679" y="0"/>
                  <a:pt x="671" y="8"/>
                </a:cubicBezTo>
                <a:cubicBezTo>
                  <a:pt x="613" y="65"/>
                  <a:pt x="613" y="65"/>
                  <a:pt x="613" y="65"/>
                </a:cubicBezTo>
                <a:cubicBezTo>
                  <a:pt x="605" y="73"/>
                  <a:pt x="605" y="86"/>
                  <a:pt x="613" y="94"/>
                </a:cubicBezTo>
                <a:cubicBezTo>
                  <a:pt x="617" y="98"/>
                  <a:pt x="623" y="100"/>
                  <a:pt x="628" y="100"/>
                </a:cubicBezTo>
                <a:cubicBezTo>
                  <a:pt x="633" y="100"/>
                  <a:pt x="638" y="98"/>
                  <a:pt x="642" y="94"/>
                </a:cubicBezTo>
                <a:cubicBezTo>
                  <a:pt x="656" y="80"/>
                  <a:pt x="656" y="80"/>
                  <a:pt x="656" y="80"/>
                </a:cubicBezTo>
                <a:cubicBezTo>
                  <a:pt x="801" y="240"/>
                  <a:pt x="796" y="488"/>
                  <a:pt x="642" y="642"/>
                </a:cubicBezTo>
                <a:cubicBezTo>
                  <a:pt x="488" y="796"/>
                  <a:pt x="240" y="800"/>
                  <a:pt x="81" y="656"/>
                </a:cubicBezTo>
                <a:cubicBezTo>
                  <a:pt x="95" y="642"/>
                  <a:pt x="95" y="642"/>
                  <a:pt x="95" y="642"/>
                </a:cubicBezTo>
                <a:cubicBezTo>
                  <a:pt x="103" y="634"/>
                  <a:pt x="103" y="621"/>
                  <a:pt x="95" y="613"/>
                </a:cubicBezTo>
                <a:cubicBezTo>
                  <a:pt x="87" y="605"/>
                  <a:pt x="74" y="605"/>
                  <a:pt x="66" y="613"/>
                </a:cubicBezTo>
                <a:cubicBezTo>
                  <a:pt x="8" y="670"/>
                  <a:pt x="8" y="670"/>
                  <a:pt x="8" y="670"/>
                </a:cubicBezTo>
                <a:cubicBezTo>
                  <a:pt x="0" y="678"/>
                  <a:pt x="0" y="691"/>
                  <a:pt x="8" y="699"/>
                </a:cubicBezTo>
                <a:cubicBezTo>
                  <a:pt x="12" y="703"/>
                  <a:pt x="17" y="705"/>
                  <a:pt x="23" y="705"/>
                </a:cubicBezTo>
                <a:cubicBezTo>
                  <a:pt x="28" y="705"/>
                  <a:pt x="33" y="703"/>
                  <a:pt x="37" y="699"/>
                </a:cubicBezTo>
                <a:cubicBezTo>
                  <a:pt x="52" y="684"/>
                  <a:pt x="52" y="684"/>
                  <a:pt x="52" y="684"/>
                </a:cubicBezTo>
                <a:cubicBezTo>
                  <a:pt x="126" y="753"/>
                  <a:pt x="219" y="791"/>
                  <a:pt x="313" y="800"/>
                </a:cubicBezTo>
                <a:cubicBezTo>
                  <a:pt x="313" y="844"/>
                  <a:pt x="313" y="844"/>
                  <a:pt x="313" y="844"/>
                </a:cubicBezTo>
                <a:cubicBezTo>
                  <a:pt x="235" y="852"/>
                  <a:pt x="162" y="880"/>
                  <a:pt x="98" y="928"/>
                </a:cubicBezTo>
                <a:cubicBezTo>
                  <a:pt x="49" y="965"/>
                  <a:pt x="49" y="965"/>
                  <a:pt x="49" y="965"/>
                </a:cubicBezTo>
                <a:cubicBezTo>
                  <a:pt x="659" y="965"/>
                  <a:pt x="659" y="965"/>
                  <a:pt x="659" y="965"/>
                </a:cubicBezTo>
                <a:cubicBezTo>
                  <a:pt x="610" y="928"/>
                  <a:pt x="610" y="928"/>
                  <a:pt x="610" y="928"/>
                </a:cubicBezTo>
                <a:cubicBezTo>
                  <a:pt x="546" y="880"/>
                  <a:pt x="473" y="852"/>
                  <a:pt x="395" y="844"/>
                </a:cubicBezTo>
                <a:cubicBezTo>
                  <a:pt x="395" y="800"/>
                  <a:pt x="395" y="800"/>
                  <a:pt x="395" y="800"/>
                </a:cubicBezTo>
                <a:cubicBezTo>
                  <a:pt x="496" y="791"/>
                  <a:pt x="594" y="747"/>
                  <a:pt x="671" y="670"/>
                </a:cubicBezTo>
                <a:close/>
                <a:moveTo>
                  <a:pt x="526" y="924"/>
                </a:moveTo>
                <a:cubicBezTo>
                  <a:pt x="182" y="924"/>
                  <a:pt x="182" y="924"/>
                  <a:pt x="182" y="924"/>
                </a:cubicBezTo>
                <a:cubicBezTo>
                  <a:pt x="235" y="897"/>
                  <a:pt x="293" y="883"/>
                  <a:pt x="354" y="883"/>
                </a:cubicBezTo>
                <a:cubicBezTo>
                  <a:pt x="415" y="883"/>
                  <a:pt x="473" y="897"/>
                  <a:pt x="526" y="924"/>
                </a:cubicBezTo>
                <a:close/>
                <a:moveTo>
                  <a:pt x="354" y="700"/>
                </a:moveTo>
                <a:cubicBezTo>
                  <a:pt x="545" y="700"/>
                  <a:pt x="700" y="544"/>
                  <a:pt x="700" y="353"/>
                </a:cubicBezTo>
                <a:cubicBezTo>
                  <a:pt x="700" y="162"/>
                  <a:pt x="545" y="7"/>
                  <a:pt x="354" y="7"/>
                </a:cubicBezTo>
                <a:cubicBezTo>
                  <a:pt x="163" y="7"/>
                  <a:pt x="8" y="162"/>
                  <a:pt x="8" y="353"/>
                </a:cubicBezTo>
                <a:cubicBezTo>
                  <a:pt x="8" y="544"/>
                  <a:pt x="163" y="700"/>
                  <a:pt x="354" y="700"/>
                </a:cubicBezTo>
                <a:close/>
                <a:moveTo>
                  <a:pt x="354" y="48"/>
                </a:moveTo>
                <a:cubicBezTo>
                  <a:pt x="523" y="48"/>
                  <a:pt x="660" y="185"/>
                  <a:pt x="660" y="353"/>
                </a:cubicBezTo>
                <a:cubicBezTo>
                  <a:pt x="660" y="522"/>
                  <a:pt x="523" y="659"/>
                  <a:pt x="354" y="659"/>
                </a:cubicBezTo>
                <a:cubicBezTo>
                  <a:pt x="185" y="659"/>
                  <a:pt x="48" y="522"/>
                  <a:pt x="48" y="353"/>
                </a:cubicBezTo>
                <a:cubicBezTo>
                  <a:pt x="48" y="185"/>
                  <a:pt x="185" y="48"/>
                  <a:pt x="354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30" name="Freeform 151"/>
          <p:cNvSpPr>
            <a:spLocks noEditPoints="1"/>
          </p:cNvSpPr>
          <p:nvPr/>
        </p:nvSpPr>
        <p:spPr bwMode="auto">
          <a:xfrm>
            <a:off x="6831198" y="4156429"/>
            <a:ext cx="408323" cy="607645"/>
          </a:xfrm>
          <a:custGeom>
            <a:avLst/>
            <a:gdLst>
              <a:gd name="T0" fmla="*/ 400 w 800"/>
              <a:gd name="T1" fmla="*/ 225 h 1193"/>
              <a:gd name="T2" fmla="*/ 225 w 800"/>
              <a:gd name="T3" fmla="*/ 400 h 1193"/>
              <a:gd name="T4" fmla="*/ 400 w 800"/>
              <a:gd name="T5" fmla="*/ 575 h 1193"/>
              <a:gd name="T6" fmla="*/ 575 w 800"/>
              <a:gd name="T7" fmla="*/ 400 h 1193"/>
              <a:gd name="T8" fmla="*/ 400 w 800"/>
              <a:gd name="T9" fmla="*/ 225 h 1193"/>
              <a:gd name="T10" fmla="*/ 400 w 800"/>
              <a:gd name="T11" fmla="*/ 525 h 1193"/>
              <a:gd name="T12" fmla="*/ 275 w 800"/>
              <a:gd name="T13" fmla="*/ 400 h 1193"/>
              <a:gd name="T14" fmla="*/ 400 w 800"/>
              <a:gd name="T15" fmla="*/ 275 h 1193"/>
              <a:gd name="T16" fmla="*/ 525 w 800"/>
              <a:gd name="T17" fmla="*/ 400 h 1193"/>
              <a:gd name="T18" fmla="*/ 400 w 800"/>
              <a:gd name="T19" fmla="*/ 525 h 1193"/>
              <a:gd name="T20" fmla="*/ 400 w 800"/>
              <a:gd name="T21" fmla="*/ 0 h 1193"/>
              <a:gd name="T22" fmla="*/ 0 w 800"/>
              <a:gd name="T23" fmla="*/ 400 h 1193"/>
              <a:gd name="T24" fmla="*/ 379 w 800"/>
              <a:gd name="T25" fmla="*/ 1164 h 1193"/>
              <a:gd name="T26" fmla="*/ 400 w 800"/>
              <a:gd name="T27" fmla="*/ 1193 h 1193"/>
              <a:gd name="T28" fmla="*/ 420 w 800"/>
              <a:gd name="T29" fmla="*/ 1164 h 1193"/>
              <a:gd name="T30" fmla="*/ 800 w 800"/>
              <a:gd name="T31" fmla="*/ 400 h 1193"/>
              <a:gd name="T32" fmla="*/ 400 w 800"/>
              <a:gd name="T33" fmla="*/ 0 h 1193"/>
              <a:gd name="T34" fmla="*/ 400 w 800"/>
              <a:gd name="T35" fmla="*/ 1105 h 1193"/>
              <a:gd name="T36" fmla="*/ 50 w 800"/>
              <a:gd name="T37" fmla="*/ 400 h 1193"/>
              <a:gd name="T38" fmla="*/ 400 w 800"/>
              <a:gd name="T39" fmla="*/ 50 h 1193"/>
              <a:gd name="T40" fmla="*/ 750 w 800"/>
              <a:gd name="T41" fmla="*/ 400 h 1193"/>
              <a:gd name="T42" fmla="*/ 400 w 800"/>
              <a:gd name="T43" fmla="*/ 1105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00" h="1193">
                <a:moveTo>
                  <a:pt x="400" y="225"/>
                </a:moveTo>
                <a:cubicBezTo>
                  <a:pt x="303" y="225"/>
                  <a:pt x="225" y="303"/>
                  <a:pt x="225" y="400"/>
                </a:cubicBezTo>
                <a:cubicBezTo>
                  <a:pt x="225" y="496"/>
                  <a:pt x="303" y="575"/>
                  <a:pt x="400" y="575"/>
                </a:cubicBezTo>
                <a:cubicBezTo>
                  <a:pt x="496" y="575"/>
                  <a:pt x="575" y="496"/>
                  <a:pt x="575" y="400"/>
                </a:cubicBezTo>
                <a:cubicBezTo>
                  <a:pt x="575" y="303"/>
                  <a:pt x="496" y="225"/>
                  <a:pt x="400" y="225"/>
                </a:cubicBezTo>
                <a:close/>
                <a:moveTo>
                  <a:pt x="400" y="525"/>
                </a:moveTo>
                <a:cubicBezTo>
                  <a:pt x="331" y="525"/>
                  <a:pt x="275" y="468"/>
                  <a:pt x="275" y="400"/>
                </a:cubicBezTo>
                <a:cubicBezTo>
                  <a:pt x="275" y="331"/>
                  <a:pt x="331" y="275"/>
                  <a:pt x="400" y="275"/>
                </a:cubicBezTo>
                <a:cubicBezTo>
                  <a:pt x="469" y="275"/>
                  <a:pt x="525" y="331"/>
                  <a:pt x="525" y="400"/>
                </a:cubicBezTo>
                <a:cubicBezTo>
                  <a:pt x="525" y="468"/>
                  <a:pt x="469" y="525"/>
                  <a:pt x="400" y="525"/>
                </a:cubicBezTo>
                <a:close/>
                <a:moveTo>
                  <a:pt x="400" y="0"/>
                </a:moveTo>
                <a:cubicBezTo>
                  <a:pt x="179" y="0"/>
                  <a:pt x="0" y="179"/>
                  <a:pt x="0" y="400"/>
                </a:cubicBezTo>
                <a:cubicBezTo>
                  <a:pt x="0" y="612"/>
                  <a:pt x="364" y="1141"/>
                  <a:pt x="379" y="1164"/>
                </a:cubicBezTo>
                <a:cubicBezTo>
                  <a:pt x="400" y="1193"/>
                  <a:pt x="400" y="1193"/>
                  <a:pt x="400" y="1193"/>
                </a:cubicBezTo>
                <a:cubicBezTo>
                  <a:pt x="420" y="1164"/>
                  <a:pt x="420" y="1164"/>
                  <a:pt x="420" y="1164"/>
                </a:cubicBezTo>
                <a:cubicBezTo>
                  <a:pt x="436" y="1141"/>
                  <a:pt x="800" y="612"/>
                  <a:pt x="800" y="400"/>
                </a:cubicBezTo>
                <a:cubicBezTo>
                  <a:pt x="800" y="179"/>
                  <a:pt x="620" y="0"/>
                  <a:pt x="400" y="0"/>
                </a:cubicBezTo>
                <a:close/>
                <a:moveTo>
                  <a:pt x="400" y="1105"/>
                </a:moveTo>
                <a:cubicBezTo>
                  <a:pt x="322" y="988"/>
                  <a:pt x="50" y="569"/>
                  <a:pt x="50" y="400"/>
                </a:cubicBezTo>
                <a:cubicBezTo>
                  <a:pt x="50" y="207"/>
                  <a:pt x="207" y="50"/>
                  <a:pt x="400" y="50"/>
                </a:cubicBezTo>
                <a:cubicBezTo>
                  <a:pt x="593" y="50"/>
                  <a:pt x="750" y="207"/>
                  <a:pt x="750" y="400"/>
                </a:cubicBezTo>
                <a:cubicBezTo>
                  <a:pt x="750" y="569"/>
                  <a:pt x="478" y="988"/>
                  <a:pt x="400" y="110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4" name="Freeform 30"/>
          <p:cNvSpPr>
            <a:spLocks/>
          </p:cNvSpPr>
          <p:nvPr/>
        </p:nvSpPr>
        <p:spPr bwMode="auto">
          <a:xfrm>
            <a:off x="7835354" y="2442341"/>
            <a:ext cx="132441" cy="128387"/>
          </a:xfrm>
          <a:custGeom>
            <a:avLst/>
            <a:gdLst>
              <a:gd name="T0" fmla="*/ 24 w 21600"/>
              <a:gd name="T1" fmla="*/ 0 h 21600"/>
              <a:gd name="T2" fmla="*/ 196 w 21600"/>
              <a:gd name="T3" fmla="*/ 167 h 21600"/>
              <a:gd name="T4" fmla="*/ 172 w 21600"/>
              <a:gd name="T5" fmla="*/ 190 h 21600"/>
              <a:gd name="T6" fmla="*/ 0 w 21600"/>
              <a:gd name="T7" fmla="*/ 23 h 21600"/>
              <a:gd name="T8" fmla="*/ 24 w 21600"/>
              <a:gd name="T9" fmla="*/ 0 h 21600"/>
              <a:gd name="T10" fmla="*/ 24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667" y="0"/>
                </a:moveTo>
                <a:lnTo>
                  <a:pt x="21600" y="18933"/>
                </a:lnTo>
                <a:lnTo>
                  <a:pt x="18933" y="21600"/>
                </a:lnTo>
                <a:lnTo>
                  <a:pt x="0" y="2667"/>
                </a:lnTo>
                <a:lnTo>
                  <a:pt x="2667" y="0"/>
                </a:lnTo>
                <a:close/>
                <a:moveTo>
                  <a:pt x="2667" y="0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 Placeholder 1"/>
          <p:cNvSpPr txBox="1">
            <a:spLocks/>
          </p:cNvSpPr>
          <p:nvPr/>
        </p:nvSpPr>
        <p:spPr>
          <a:xfrm>
            <a:off x="8211584" y="2543582"/>
            <a:ext cx="256309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8115300" y="2345648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Rectangle 71"/>
          <p:cNvSpPr/>
          <p:nvPr/>
        </p:nvSpPr>
        <p:spPr>
          <a:xfrm>
            <a:off x="1310524" y="2625590"/>
            <a:ext cx="266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2"/>
          <p:cNvSpPr txBox="1"/>
          <p:nvPr/>
        </p:nvSpPr>
        <p:spPr>
          <a:xfrm>
            <a:off x="2153772" y="2344336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8211584" y="4518224"/>
            <a:ext cx="256309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8115300" y="4320290"/>
            <a:ext cx="1816131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Rectangle 71"/>
          <p:cNvSpPr/>
          <p:nvPr/>
        </p:nvSpPr>
        <p:spPr>
          <a:xfrm>
            <a:off x="1310524" y="4600232"/>
            <a:ext cx="2665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2"/>
          <p:cNvSpPr txBox="1"/>
          <p:nvPr/>
        </p:nvSpPr>
        <p:spPr>
          <a:xfrm>
            <a:off x="2153772" y="4318978"/>
            <a:ext cx="1826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554428" y="3091374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445407" y="3091374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452569" y="4957015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571742" y="4957015"/>
            <a:ext cx="118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875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环形箭头 2"/>
          <p:cNvSpPr/>
          <p:nvPr/>
        </p:nvSpPr>
        <p:spPr>
          <a:xfrm>
            <a:off x="4292999" y="2303970"/>
            <a:ext cx="3449369" cy="3449369"/>
          </a:xfrm>
          <a:prstGeom prst="circularArrow">
            <a:avLst>
              <a:gd name="adj1" fmla="val 5544"/>
              <a:gd name="adj2" fmla="val 330680"/>
              <a:gd name="adj3" fmla="val 14776312"/>
              <a:gd name="adj4" fmla="val 16802472"/>
              <a:gd name="adj5" fmla="val 5757"/>
            </a:avLst>
          </a:prstGeom>
          <a:solidFill>
            <a:srgbClr val="222222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任意多边形 4"/>
          <p:cNvSpPr/>
          <p:nvPr/>
        </p:nvSpPr>
        <p:spPr>
          <a:xfrm>
            <a:off x="5581111" y="2125917"/>
            <a:ext cx="873145" cy="873145"/>
          </a:xfrm>
          <a:custGeom>
            <a:avLst/>
            <a:gdLst>
              <a:gd name="connsiteX0" fmla="*/ 0 w 873145"/>
              <a:gd name="connsiteY0" fmla="*/ 436573 h 873145"/>
              <a:gd name="connsiteX1" fmla="*/ 436573 w 873145"/>
              <a:gd name="connsiteY1" fmla="*/ 0 h 873145"/>
              <a:gd name="connsiteX2" fmla="*/ 873146 w 873145"/>
              <a:gd name="connsiteY2" fmla="*/ 436573 h 873145"/>
              <a:gd name="connsiteX3" fmla="*/ 436573 w 873145"/>
              <a:gd name="connsiteY3" fmla="*/ 873146 h 873145"/>
              <a:gd name="connsiteX4" fmla="*/ 0 w 873145"/>
              <a:gd name="connsiteY4" fmla="*/ 436573 h 87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145" h="873145">
                <a:moveTo>
                  <a:pt x="0" y="436573"/>
                </a:moveTo>
                <a:cubicBezTo>
                  <a:pt x="0" y="195460"/>
                  <a:pt x="195460" y="0"/>
                  <a:pt x="436573" y="0"/>
                </a:cubicBezTo>
                <a:cubicBezTo>
                  <a:pt x="677686" y="0"/>
                  <a:pt x="873146" y="195460"/>
                  <a:pt x="873146" y="436573"/>
                </a:cubicBezTo>
                <a:cubicBezTo>
                  <a:pt x="873146" y="677686"/>
                  <a:pt x="677686" y="873146"/>
                  <a:pt x="436573" y="873146"/>
                </a:cubicBezTo>
                <a:cubicBezTo>
                  <a:pt x="195460" y="873146"/>
                  <a:pt x="0" y="677686"/>
                  <a:pt x="0" y="436573"/>
                </a:cubicBez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3749" tIns="183749" rIns="183749" bIns="183749" numCol="1" spcCol="1270" anchor="ctr" anchorCtr="0">
            <a:noAutofit/>
          </a:bodyPr>
          <a:lstStyle/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solidFill>
                <a:schemeClr val="tx1"/>
              </a:solidFill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6980064" y="3142315"/>
            <a:ext cx="873145" cy="873145"/>
          </a:xfrm>
          <a:custGeom>
            <a:avLst/>
            <a:gdLst>
              <a:gd name="connsiteX0" fmla="*/ 0 w 873145"/>
              <a:gd name="connsiteY0" fmla="*/ 436573 h 873145"/>
              <a:gd name="connsiteX1" fmla="*/ 436573 w 873145"/>
              <a:gd name="connsiteY1" fmla="*/ 0 h 873145"/>
              <a:gd name="connsiteX2" fmla="*/ 873146 w 873145"/>
              <a:gd name="connsiteY2" fmla="*/ 436573 h 873145"/>
              <a:gd name="connsiteX3" fmla="*/ 436573 w 873145"/>
              <a:gd name="connsiteY3" fmla="*/ 873146 h 873145"/>
              <a:gd name="connsiteX4" fmla="*/ 0 w 873145"/>
              <a:gd name="connsiteY4" fmla="*/ 436573 h 87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145" h="873145">
                <a:moveTo>
                  <a:pt x="0" y="436573"/>
                </a:moveTo>
                <a:cubicBezTo>
                  <a:pt x="0" y="195460"/>
                  <a:pt x="195460" y="0"/>
                  <a:pt x="436573" y="0"/>
                </a:cubicBezTo>
                <a:cubicBezTo>
                  <a:pt x="677686" y="0"/>
                  <a:pt x="873146" y="195460"/>
                  <a:pt x="873146" y="436573"/>
                </a:cubicBezTo>
                <a:cubicBezTo>
                  <a:pt x="873146" y="677686"/>
                  <a:pt x="677686" y="873146"/>
                  <a:pt x="436573" y="873146"/>
                </a:cubicBezTo>
                <a:cubicBezTo>
                  <a:pt x="195460" y="873146"/>
                  <a:pt x="0" y="677686"/>
                  <a:pt x="0" y="436573"/>
                </a:cubicBez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3749" tIns="183749" rIns="183749" bIns="183749" numCol="1" spcCol="1270" anchor="ctr" anchorCtr="0">
            <a:noAutofit/>
          </a:bodyPr>
          <a:lstStyle/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solidFill>
                <a:schemeClr val="tx1"/>
              </a:solidFill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445711" y="4786883"/>
            <a:ext cx="873145" cy="873145"/>
          </a:xfrm>
          <a:custGeom>
            <a:avLst/>
            <a:gdLst>
              <a:gd name="connsiteX0" fmla="*/ 0 w 873145"/>
              <a:gd name="connsiteY0" fmla="*/ 436573 h 873145"/>
              <a:gd name="connsiteX1" fmla="*/ 436573 w 873145"/>
              <a:gd name="connsiteY1" fmla="*/ 0 h 873145"/>
              <a:gd name="connsiteX2" fmla="*/ 873146 w 873145"/>
              <a:gd name="connsiteY2" fmla="*/ 436573 h 873145"/>
              <a:gd name="connsiteX3" fmla="*/ 436573 w 873145"/>
              <a:gd name="connsiteY3" fmla="*/ 873146 h 873145"/>
              <a:gd name="connsiteX4" fmla="*/ 0 w 873145"/>
              <a:gd name="connsiteY4" fmla="*/ 436573 h 87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145" h="873145">
                <a:moveTo>
                  <a:pt x="0" y="436573"/>
                </a:moveTo>
                <a:cubicBezTo>
                  <a:pt x="0" y="195460"/>
                  <a:pt x="195460" y="0"/>
                  <a:pt x="436573" y="0"/>
                </a:cubicBezTo>
                <a:cubicBezTo>
                  <a:pt x="677686" y="0"/>
                  <a:pt x="873146" y="195460"/>
                  <a:pt x="873146" y="436573"/>
                </a:cubicBezTo>
                <a:cubicBezTo>
                  <a:pt x="873146" y="677686"/>
                  <a:pt x="677686" y="873146"/>
                  <a:pt x="436573" y="873146"/>
                </a:cubicBezTo>
                <a:cubicBezTo>
                  <a:pt x="195460" y="873146"/>
                  <a:pt x="0" y="677686"/>
                  <a:pt x="0" y="436573"/>
                </a:cubicBez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3749" tIns="183749" rIns="183749" bIns="183749" numCol="1" spcCol="1270" anchor="ctr" anchorCtr="0">
            <a:noAutofit/>
          </a:bodyPr>
          <a:lstStyle/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solidFill>
                <a:schemeClr val="tx1"/>
              </a:solidFill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716510" y="4786883"/>
            <a:ext cx="873145" cy="873145"/>
          </a:xfrm>
          <a:custGeom>
            <a:avLst/>
            <a:gdLst>
              <a:gd name="connsiteX0" fmla="*/ 0 w 873145"/>
              <a:gd name="connsiteY0" fmla="*/ 436573 h 873145"/>
              <a:gd name="connsiteX1" fmla="*/ 436573 w 873145"/>
              <a:gd name="connsiteY1" fmla="*/ 0 h 873145"/>
              <a:gd name="connsiteX2" fmla="*/ 873146 w 873145"/>
              <a:gd name="connsiteY2" fmla="*/ 436573 h 873145"/>
              <a:gd name="connsiteX3" fmla="*/ 436573 w 873145"/>
              <a:gd name="connsiteY3" fmla="*/ 873146 h 873145"/>
              <a:gd name="connsiteX4" fmla="*/ 0 w 873145"/>
              <a:gd name="connsiteY4" fmla="*/ 436573 h 87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145" h="873145">
                <a:moveTo>
                  <a:pt x="0" y="436573"/>
                </a:moveTo>
                <a:cubicBezTo>
                  <a:pt x="0" y="195460"/>
                  <a:pt x="195460" y="0"/>
                  <a:pt x="436573" y="0"/>
                </a:cubicBezTo>
                <a:cubicBezTo>
                  <a:pt x="677686" y="0"/>
                  <a:pt x="873146" y="195460"/>
                  <a:pt x="873146" y="436573"/>
                </a:cubicBezTo>
                <a:cubicBezTo>
                  <a:pt x="873146" y="677686"/>
                  <a:pt x="677686" y="873146"/>
                  <a:pt x="436573" y="873146"/>
                </a:cubicBezTo>
                <a:cubicBezTo>
                  <a:pt x="195460" y="873146"/>
                  <a:pt x="0" y="677686"/>
                  <a:pt x="0" y="436573"/>
                </a:cubicBez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3749" tIns="183749" rIns="183749" bIns="183749" numCol="1" spcCol="1270" anchor="ctr" anchorCtr="0">
            <a:noAutofit/>
          </a:bodyPr>
          <a:lstStyle/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solidFill>
                <a:schemeClr val="tx1"/>
              </a:solidFill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182157" y="3142315"/>
            <a:ext cx="873145" cy="873145"/>
          </a:xfrm>
          <a:custGeom>
            <a:avLst/>
            <a:gdLst>
              <a:gd name="connsiteX0" fmla="*/ 0 w 873145"/>
              <a:gd name="connsiteY0" fmla="*/ 436573 h 873145"/>
              <a:gd name="connsiteX1" fmla="*/ 436573 w 873145"/>
              <a:gd name="connsiteY1" fmla="*/ 0 h 873145"/>
              <a:gd name="connsiteX2" fmla="*/ 873146 w 873145"/>
              <a:gd name="connsiteY2" fmla="*/ 436573 h 873145"/>
              <a:gd name="connsiteX3" fmla="*/ 436573 w 873145"/>
              <a:gd name="connsiteY3" fmla="*/ 873146 h 873145"/>
              <a:gd name="connsiteX4" fmla="*/ 0 w 873145"/>
              <a:gd name="connsiteY4" fmla="*/ 436573 h 87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145" h="873145">
                <a:moveTo>
                  <a:pt x="0" y="436573"/>
                </a:moveTo>
                <a:cubicBezTo>
                  <a:pt x="0" y="195460"/>
                  <a:pt x="195460" y="0"/>
                  <a:pt x="436573" y="0"/>
                </a:cubicBezTo>
                <a:cubicBezTo>
                  <a:pt x="677686" y="0"/>
                  <a:pt x="873146" y="195460"/>
                  <a:pt x="873146" y="436573"/>
                </a:cubicBezTo>
                <a:cubicBezTo>
                  <a:pt x="873146" y="677686"/>
                  <a:pt x="677686" y="873146"/>
                  <a:pt x="436573" y="873146"/>
                </a:cubicBezTo>
                <a:cubicBezTo>
                  <a:pt x="195460" y="873146"/>
                  <a:pt x="0" y="677686"/>
                  <a:pt x="0" y="436573"/>
                </a:cubicBezTo>
                <a:close/>
              </a:path>
            </a:pathLst>
          </a:custGeom>
          <a:solidFill>
            <a:srgbClr val="4A4A4A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83749" tIns="183749" rIns="183749" bIns="183749" numCol="1" spcCol="1270" anchor="ctr" anchorCtr="0">
            <a:noAutofit/>
          </a:bodyPr>
          <a:lstStyle/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800" kern="1200" dirty="0">
              <a:solidFill>
                <a:schemeClr val="tx1"/>
              </a:solidFill>
              <a:latin typeface="微软雅黑" panose="020B0503020204020204" pitchFamily="34" charset="-122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294630" y="3301999"/>
            <a:ext cx="1446107" cy="1446107"/>
          </a:xfrm>
          <a:prstGeom prst="ellipse">
            <a:avLst/>
          </a:prstGeom>
          <a:solidFill>
            <a:srgbClr val="222222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ts val="2267"/>
              </a:lnSpc>
            </a:pPr>
            <a:r>
              <a:rPr lang="en-US" sz="1333" b="1" dirty="0">
                <a:latin typeface="微软雅黑" panose="020B0503020204020204" pitchFamily="34" charset="-122"/>
              </a:rPr>
              <a:t>SERVICES WORK-FLOW</a:t>
            </a:r>
          </a:p>
        </p:txBody>
      </p:sp>
      <p:sp>
        <p:nvSpPr>
          <p:cNvPr id="13" name="Freeform 46"/>
          <p:cNvSpPr>
            <a:spLocks noEditPoints="1"/>
          </p:cNvSpPr>
          <p:nvPr/>
        </p:nvSpPr>
        <p:spPr bwMode="auto">
          <a:xfrm>
            <a:off x="4964006" y="5056123"/>
            <a:ext cx="368728" cy="371253"/>
          </a:xfrm>
          <a:custGeom>
            <a:avLst/>
            <a:gdLst>
              <a:gd name="T0" fmla="*/ 0 w 221"/>
              <a:gd name="T1" fmla="*/ 83 h 222"/>
              <a:gd name="T2" fmla="*/ 11 w 221"/>
              <a:gd name="T3" fmla="*/ 54 h 222"/>
              <a:gd name="T4" fmla="*/ 43 w 221"/>
              <a:gd name="T5" fmla="*/ 62 h 222"/>
              <a:gd name="T6" fmla="*/ 51 w 221"/>
              <a:gd name="T7" fmla="*/ 52 h 222"/>
              <a:gd name="T8" fmla="*/ 60 w 221"/>
              <a:gd name="T9" fmla="*/ 44 h 222"/>
              <a:gd name="T10" fmla="*/ 52 w 221"/>
              <a:gd name="T11" fmla="*/ 13 h 222"/>
              <a:gd name="T12" fmla="*/ 80 w 221"/>
              <a:gd name="T13" fmla="*/ 1 h 222"/>
              <a:gd name="T14" fmla="*/ 97 w 221"/>
              <a:gd name="T15" fmla="*/ 29 h 222"/>
              <a:gd name="T16" fmla="*/ 103 w 221"/>
              <a:gd name="T17" fmla="*/ 28 h 222"/>
              <a:gd name="T18" fmla="*/ 110 w 221"/>
              <a:gd name="T19" fmla="*/ 28 h 222"/>
              <a:gd name="T20" fmla="*/ 122 w 221"/>
              <a:gd name="T21" fmla="*/ 29 h 222"/>
              <a:gd name="T22" fmla="*/ 138 w 221"/>
              <a:gd name="T23" fmla="*/ 0 h 222"/>
              <a:gd name="T24" fmla="*/ 167 w 221"/>
              <a:gd name="T25" fmla="*/ 12 h 222"/>
              <a:gd name="T26" fmla="*/ 159 w 221"/>
              <a:gd name="T27" fmla="*/ 44 h 222"/>
              <a:gd name="T28" fmla="*/ 169 w 221"/>
              <a:gd name="T29" fmla="*/ 52 h 222"/>
              <a:gd name="T30" fmla="*/ 177 w 221"/>
              <a:gd name="T31" fmla="*/ 61 h 222"/>
              <a:gd name="T32" fmla="*/ 209 w 221"/>
              <a:gd name="T33" fmla="*/ 53 h 222"/>
              <a:gd name="T34" fmla="*/ 221 w 221"/>
              <a:gd name="T35" fmla="*/ 81 h 222"/>
              <a:gd name="T36" fmla="*/ 192 w 221"/>
              <a:gd name="T37" fmla="*/ 98 h 222"/>
              <a:gd name="T38" fmla="*/ 193 w 221"/>
              <a:gd name="T39" fmla="*/ 104 h 222"/>
              <a:gd name="T40" fmla="*/ 193 w 221"/>
              <a:gd name="T41" fmla="*/ 111 h 222"/>
              <a:gd name="T42" fmla="*/ 193 w 221"/>
              <a:gd name="T43" fmla="*/ 123 h 222"/>
              <a:gd name="T44" fmla="*/ 221 w 221"/>
              <a:gd name="T45" fmla="*/ 139 h 222"/>
              <a:gd name="T46" fmla="*/ 210 w 221"/>
              <a:gd name="T47" fmla="*/ 168 h 222"/>
              <a:gd name="T48" fmla="*/ 178 w 221"/>
              <a:gd name="T49" fmla="*/ 160 h 222"/>
              <a:gd name="T50" fmla="*/ 169 w 221"/>
              <a:gd name="T51" fmla="*/ 170 h 222"/>
              <a:gd name="T52" fmla="*/ 160 w 221"/>
              <a:gd name="T53" fmla="*/ 178 h 222"/>
              <a:gd name="T54" fmla="*/ 169 w 221"/>
              <a:gd name="T55" fmla="*/ 209 h 222"/>
              <a:gd name="T56" fmla="*/ 141 w 221"/>
              <a:gd name="T57" fmla="*/ 221 h 222"/>
              <a:gd name="T58" fmla="*/ 124 w 221"/>
              <a:gd name="T59" fmla="*/ 193 h 222"/>
              <a:gd name="T60" fmla="*/ 117 w 221"/>
              <a:gd name="T61" fmla="*/ 194 h 222"/>
              <a:gd name="T62" fmla="*/ 110 w 221"/>
              <a:gd name="T63" fmla="*/ 194 h 222"/>
              <a:gd name="T64" fmla="*/ 99 w 221"/>
              <a:gd name="T65" fmla="*/ 193 h 222"/>
              <a:gd name="T66" fmla="*/ 82 w 221"/>
              <a:gd name="T67" fmla="*/ 222 h 222"/>
              <a:gd name="T68" fmla="*/ 54 w 221"/>
              <a:gd name="T69" fmla="*/ 210 h 222"/>
              <a:gd name="T70" fmla="*/ 62 w 221"/>
              <a:gd name="T71" fmla="*/ 178 h 222"/>
              <a:gd name="T72" fmla="*/ 52 w 221"/>
              <a:gd name="T73" fmla="*/ 170 h 222"/>
              <a:gd name="T74" fmla="*/ 44 w 221"/>
              <a:gd name="T75" fmla="*/ 161 h 222"/>
              <a:gd name="T76" fmla="*/ 12 w 221"/>
              <a:gd name="T77" fmla="*/ 169 h 222"/>
              <a:gd name="T78" fmla="*/ 0 w 221"/>
              <a:gd name="T79" fmla="*/ 141 h 222"/>
              <a:gd name="T80" fmla="*/ 28 w 221"/>
              <a:gd name="T81" fmla="*/ 124 h 222"/>
              <a:gd name="T82" fmla="*/ 27 w 221"/>
              <a:gd name="T83" fmla="*/ 118 h 222"/>
              <a:gd name="T84" fmla="*/ 27 w 221"/>
              <a:gd name="T85" fmla="*/ 111 h 222"/>
              <a:gd name="T86" fmla="*/ 28 w 221"/>
              <a:gd name="T87" fmla="*/ 99 h 222"/>
              <a:gd name="T88" fmla="*/ 0 w 221"/>
              <a:gd name="T89" fmla="*/ 83 h 222"/>
              <a:gd name="T90" fmla="*/ 69 w 221"/>
              <a:gd name="T91" fmla="*/ 111 h 222"/>
              <a:gd name="T92" fmla="*/ 72 w 221"/>
              <a:gd name="T93" fmla="*/ 126 h 222"/>
              <a:gd name="T94" fmla="*/ 80 w 221"/>
              <a:gd name="T95" fmla="*/ 140 h 222"/>
              <a:gd name="T96" fmla="*/ 93 w 221"/>
              <a:gd name="T97" fmla="*/ 149 h 222"/>
              <a:gd name="T98" fmla="*/ 110 w 221"/>
              <a:gd name="T99" fmla="*/ 153 h 222"/>
              <a:gd name="T100" fmla="*/ 125 w 221"/>
              <a:gd name="T101" fmla="*/ 150 h 222"/>
              <a:gd name="T102" fmla="*/ 139 w 221"/>
              <a:gd name="T103" fmla="*/ 141 h 222"/>
              <a:gd name="T104" fmla="*/ 148 w 221"/>
              <a:gd name="T105" fmla="*/ 128 h 222"/>
              <a:gd name="T106" fmla="*/ 152 w 221"/>
              <a:gd name="T107" fmla="*/ 111 h 222"/>
              <a:gd name="T108" fmla="*/ 149 w 221"/>
              <a:gd name="T109" fmla="*/ 96 h 222"/>
              <a:gd name="T110" fmla="*/ 141 w 221"/>
              <a:gd name="T111" fmla="*/ 82 h 222"/>
              <a:gd name="T112" fmla="*/ 127 w 221"/>
              <a:gd name="T113" fmla="*/ 73 h 222"/>
              <a:gd name="T114" fmla="*/ 110 w 221"/>
              <a:gd name="T115" fmla="*/ 69 h 222"/>
              <a:gd name="T116" fmla="*/ 95 w 221"/>
              <a:gd name="T117" fmla="*/ 72 h 222"/>
              <a:gd name="T118" fmla="*/ 82 w 221"/>
              <a:gd name="T119" fmla="*/ 81 h 222"/>
              <a:gd name="T120" fmla="*/ 72 w 221"/>
              <a:gd name="T121" fmla="*/ 94 h 222"/>
              <a:gd name="T122" fmla="*/ 69 w 221"/>
              <a:gd name="T123" fmla="*/ 111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1" h="222">
                <a:moveTo>
                  <a:pt x="0" y="83"/>
                </a:moveTo>
                <a:cubicBezTo>
                  <a:pt x="2" y="74"/>
                  <a:pt x="6" y="64"/>
                  <a:pt x="11" y="54"/>
                </a:cubicBezTo>
                <a:cubicBezTo>
                  <a:pt x="43" y="62"/>
                  <a:pt x="43" y="62"/>
                  <a:pt x="43" y="62"/>
                </a:cubicBezTo>
                <a:cubicBezTo>
                  <a:pt x="45" y="59"/>
                  <a:pt x="48" y="55"/>
                  <a:pt x="51" y="52"/>
                </a:cubicBezTo>
                <a:cubicBezTo>
                  <a:pt x="54" y="49"/>
                  <a:pt x="57" y="47"/>
                  <a:pt x="60" y="44"/>
                </a:cubicBezTo>
                <a:cubicBezTo>
                  <a:pt x="52" y="13"/>
                  <a:pt x="52" y="13"/>
                  <a:pt x="52" y="13"/>
                </a:cubicBezTo>
                <a:cubicBezTo>
                  <a:pt x="61" y="7"/>
                  <a:pt x="70" y="3"/>
                  <a:pt x="80" y="1"/>
                </a:cubicBezTo>
                <a:cubicBezTo>
                  <a:pt x="97" y="29"/>
                  <a:pt x="97" y="29"/>
                  <a:pt x="97" y="29"/>
                </a:cubicBezTo>
                <a:cubicBezTo>
                  <a:pt x="99" y="29"/>
                  <a:pt x="101" y="28"/>
                  <a:pt x="103" y="28"/>
                </a:cubicBezTo>
                <a:cubicBezTo>
                  <a:pt x="105" y="28"/>
                  <a:pt x="108" y="28"/>
                  <a:pt x="110" y="28"/>
                </a:cubicBezTo>
                <a:cubicBezTo>
                  <a:pt x="114" y="28"/>
                  <a:pt x="118" y="28"/>
                  <a:pt x="122" y="29"/>
                </a:cubicBezTo>
                <a:cubicBezTo>
                  <a:pt x="138" y="0"/>
                  <a:pt x="138" y="0"/>
                  <a:pt x="138" y="0"/>
                </a:cubicBezTo>
                <a:cubicBezTo>
                  <a:pt x="147" y="2"/>
                  <a:pt x="157" y="6"/>
                  <a:pt x="167" y="12"/>
                </a:cubicBezTo>
                <a:cubicBezTo>
                  <a:pt x="159" y="44"/>
                  <a:pt x="159" y="44"/>
                  <a:pt x="159" y="44"/>
                </a:cubicBezTo>
                <a:cubicBezTo>
                  <a:pt x="163" y="46"/>
                  <a:pt x="166" y="49"/>
                  <a:pt x="169" y="52"/>
                </a:cubicBezTo>
                <a:cubicBezTo>
                  <a:pt x="172" y="55"/>
                  <a:pt x="175" y="58"/>
                  <a:pt x="177" y="61"/>
                </a:cubicBezTo>
                <a:cubicBezTo>
                  <a:pt x="209" y="53"/>
                  <a:pt x="209" y="53"/>
                  <a:pt x="209" y="53"/>
                </a:cubicBezTo>
                <a:cubicBezTo>
                  <a:pt x="214" y="61"/>
                  <a:pt x="218" y="71"/>
                  <a:pt x="221" y="81"/>
                </a:cubicBezTo>
                <a:cubicBezTo>
                  <a:pt x="192" y="98"/>
                  <a:pt x="192" y="98"/>
                  <a:pt x="192" y="98"/>
                </a:cubicBezTo>
                <a:cubicBezTo>
                  <a:pt x="193" y="100"/>
                  <a:pt x="193" y="102"/>
                  <a:pt x="193" y="104"/>
                </a:cubicBezTo>
                <a:cubicBezTo>
                  <a:pt x="193" y="106"/>
                  <a:pt x="193" y="108"/>
                  <a:pt x="193" y="111"/>
                </a:cubicBezTo>
                <a:cubicBezTo>
                  <a:pt x="193" y="115"/>
                  <a:pt x="193" y="119"/>
                  <a:pt x="193" y="123"/>
                </a:cubicBezTo>
                <a:cubicBezTo>
                  <a:pt x="221" y="139"/>
                  <a:pt x="221" y="139"/>
                  <a:pt x="221" y="139"/>
                </a:cubicBezTo>
                <a:cubicBezTo>
                  <a:pt x="219" y="148"/>
                  <a:pt x="215" y="158"/>
                  <a:pt x="210" y="168"/>
                </a:cubicBezTo>
                <a:cubicBezTo>
                  <a:pt x="178" y="160"/>
                  <a:pt x="178" y="160"/>
                  <a:pt x="178" y="160"/>
                </a:cubicBezTo>
                <a:cubicBezTo>
                  <a:pt x="175" y="163"/>
                  <a:pt x="172" y="167"/>
                  <a:pt x="169" y="170"/>
                </a:cubicBezTo>
                <a:cubicBezTo>
                  <a:pt x="167" y="173"/>
                  <a:pt x="164" y="175"/>
                  <a:pt x="160" y="178"/>
                </a:cubicBezTo>
                <a:cubicBezTo>
                  <a:pt x="169" y="209"/>
                  <a:pt x="169" y="209"/>
                  <a:pt x="169" y="209"/>
                </a:cubicBezTo>
                <a:cubicBezTo>
                  <a:pt x="160" y="215"/>
                  <a:pt x="151" y="219"/>
                  <a:pt x="141" y="221"/>
                </a:cubicBezTo>
                <a:cubicBezTo>
                  <a:pt x="124" y="193"/>
                  <a:pt x="124" y="193"/>
                  <a:pt x="124" y="193"/>
                </a:cubicBezTo>
                <a:cubicBezTo>
                  <a:pt x="122" y="193"/>
                  <a:pt x="120" y="194"/>
                  <a:pt x="117" y="194"/>
                </a:cubicBezTo>
                <a:cubicBezTo>
                  <a:pt x="115" y="194"/>
                  <a:pt x="113" y="194"/>
                  <a:pt x="110" y="194"/>
                </a:cubicBezTo>
                <a:cubicBezTo>
                  <a:pt x="106" y="194"/>
                  <a:pt x="103" y="194"/>
                  <a:pt x="99" y="193"/>
                </a:cubicBezTo>
                <a:cubicBezTo>
                  <a:pt x="82" y="222"/>
                  <a:pt x="82" y="222"/>
                  <a:pt x="82" y="222"/>
                </a:cubicBezTo>
                <a:cubicBezTo>
                  <a:pt x="73" y="220"/>
                  <a:pt x="64" y="216"/>
                  <a:pt x="54" y="210"/>
                </a:cubicBezTo>
                <a:cubicBezTo>
                  <a:pt x="62" y="178"/>
                  <a:pt x="62" y="178"/>
                  <a:pt x="62" y="178"/>
                </a:cubicBezTo>
                <a:cubicBezTo>
                  <a:pt x="58" y="176"/>
                  <a:pt x="55" y="173"/>
                  <a:pt x="52" y="170"/>
                </a:cubicBezTo>
                <a:cubicBezTo>
                  <a:pt x="49" y="167"/>
                  <a:pt x="46" y="164"/>
                  <a:pt x="44" y="161"/>
                </a:cubicBezTo>
                <a:cubicBezTo>
                  <a:pt x="12" y="169"/>
                  <a:pt x="12" y="169"/>
                  <a:pt x="12" y="169"/>
                </a:cubicBezTo>
                <a:cubicBezTo>
                  <a:pt x="7" y="161"/>
                  <a:pt x="3" y="151"/>
                  <a:pt x="0" y="141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28" y="122"/>
                  <a:pt x="28" y="120"/>
                  <a:pt x="27" y="118"/>
                </a:cubicBezTo>
                <a:cubicBezTo>
                  <a:pt x="27" y="116"/>
                  <a:pt x="27" y="114"/>
                  <a:pt x="27" y="111"/>
                </a:cubicBezTo>
                <a:cubicBezTo>
                  <a:pt x="27" y="107"/>
                  <a:pt x="27" y="103"/>
                  <a:pt x="28" y="99"/>
                </a:cubicBezTo>
                <a:lnTo>
                  <a:pt x="0" y="83"/>
                </a:lnTo>
                <a:close/>
                <a:moveTo>
                  <a:pt x="69" y="111"/>
                </a:moveTo>
                <a:cubicBezTo>
                  <a:pt x="69" y="116"/>
                  <a:pt x="70" y="121"/>
                  <a:pt x="72" y="126"/>
                </a:cubicBezTo>
                <a:cubicBezTo>
                  <a:pt x="74" y="131"/>
                  <a:pt x="76" y="136"/>
                  <a:pt x="80" y="140"/>
                </a:cubicBezTo>
                <a:cubicBezTo>
                  <a:pt x="84" y="144"/>
                  <a:pt x="88" y="147"/>
                  <a:pt x="93" y="149"/>
                </a:cubicBezTo>
                <a:cubicBezTo>
                  <a:pt x="98" y="151"/>
                  <a:pt x="104" y="153"/>
                  <a:pt x="110" y="153"/>
                </a:cubicBezTo>
                <a:cubicBezTo>
                  <a:pt x="115" y="153"/>
                  <a:pt x="120" y="152"/>
                  <a:pt x="125" y="150"/>
                </a:cubicBezTo>
                <a:cubicBezTo>
                  <a:pt x="130" y="148"/>
                  <a:pt x="135" y="145"/>
                  <a:pt x="139" y="141"/>
                </a:cubicBezTo>
                <a:cubicBezTo>
                  <a:pt x="143" y="138"/>
                  <a:pt x="146" y="133"/>
                  <a:pt x="148" y="128"/>
                </a:cubicBezTo>
                <a:cubicBezTo>
                  <a:pt x="151" y="123"/>
                  <a:pt x="152" y="117"/>
                  <a:pt x="152" y="111"/>
                </a:cubicBezTo>
                <a:cubicBezTo>
                  <a:pt x="152" y="106"/>
                  <a:pt x="151" y="101"/>
                  <a:pt x="149" y="96"/>
                </a:cubicBezTo>
                <a:cubicBezTo>
                  <a:pt x="147" y="91"/>
                  <a:pt x="144" y="86"/>
                  <a:pt x="141" y="82"/>
                </a:cubicBezTo>
                <a:cubicBezTo>
                  <a:pt x="137" y="78"/>
                  <a:pt x="132" y="75"/>
                  <a:pt x="127" y="73"/>
                </a:cubicBezTo>
                <a:cubicBezTo>
                  <a:pt x="122" y="71"/>
                  <a:pt x="117" y="69"/>
                  <a:pt x="110" y="69"/>
                </a:cubicBezTo>
                <a:cubicBezTo>
                  <a:pt x="105" y="69"/>
                  <a:pt x="100" y="70"/>
                  <a:pt x="95" y="72"/>
                </a:cubicBezTo>
                <a:cubicBezTo>
                  <a:pt x="90" y="74"/>
                  <a:pt x="86" y="77"/>
                  <a:pt x="82" y="81"/>
                </a:cubicBezTo>
                <a:cubicBezTo>
                  <a:pt x="78" y="84"/>
                  <a:pt x="75" y="89"/>
                  <a:pt x="72" y="94"/>
                </a:cubicBezTo>
                <a:cubicBezTo>
                  <a:pt x="70" y="99"/>
                  <a:pt x="69" y="105"/>
                  <a:pt x="69" y="1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14" name="Freeform 48"/>
          <p:cNvSpPr>
            <a:spLocks/>
          </p:cNvSpPr>
          <p:nvPr/>
        </p:nvSpPr>
        <p:spPr bwMode="auto">
          <a:xfrm>
            <a:off x="5889627" y="2304883"/>
            <a:ext cx="256112" cy="396483"/>
          </a:xfrm>
          <a:custGeom>
            <a:avLst/>
            <a:gdLst>
              <a:gd name="T0" fmla="*/ 1 w 157"/>
              <a:gd name="T1" fmla="*/ 99 h 245"/>
              <a:gd name="T2" fmla="*/ 30 w 157"/>
              <a:gd name="T3" fmla="*/ 53 h 245"/>
              <a:gd name="T4" fmla="*/ 31 w 157"/>
              <a:gd name="T5" fmla="*/ 48 h 245"/>
              <a:gd name="T6" fmla="*/ 45 w 157"/>
              <a:gd name="T7" fmla="*/ 33 h 245"/>
              <a:gd name="T8" fmla="*/ 52 w 157"/>
              <a:gd name="T9" fmla="*/ 0 h 245"/>
              <a:gd name="T10" fmla="*/ 65 w 157"/>
              <a:gd name="T11" fmla="*/ 12 h 245"/>
              <a:gd name="T12" fmla="*/ 68 w 157"/>
              <a:gd name="T13" fmla="*/ 20 h 245"/>
              <a:gd name="T14" fmla="*/ 91 w 157"/>
              <a:gd name="T15" fmla="*/ 25 h 245"/>
              <a:gd name="T16" fmla="*/ 124 w 157"/>
              <a:gd name="T17" fmla="*/ 50 h 245"/>
              <a:gd name="T18" fmla="*/ 141 w 157"/>
              <a:gd name="T19" fmla="*/ 87 h 245"/>
              <a:gd name="T20" fmla="*/ 146 w 157"/>
              <a:gd name="T21" fmla="*/ 120 h 245"/>
              <a:gd name="T22" fmla="*/ 120 w 157"/>
              <a:gd name="T23" fmla="*/ 177 h 245"/>
              <a:gd name="T24" fmla="*/ 112 w 157"/>
              <a:gd name="T25" fmla="*/ 179 h 245"/>
              <a:gd name="T26" fmla="*/ 110 w 157"/>
              <a:gd name="T27" fmla="*/ 182 h 245"/>
              <a:gd name="T28" fmla="*/ 111 w 157"/>
              <a:gd name="T29" fmla="*/ 185 h 245"/>
              <a:gd name="T30" fmla="*/ 120 w 157"/>
              <a:gd name="T31" fmla="*/ 188 h 245"/>
              <a:gd name="T32" fmla="*/ 124 w 157"/>
              <a:gd name="T33" fmla="*/ 193 h 245"/>
              <a:gd name="T34" fmla="*/ 120 w 157"/>
              <a:gd name="T35" fmla="*/ 198 h 245"/>
              <a:gd name="T36" fmla="*/ 112 w 157"/>
              <a:gd name="T37" fmla="*/ 200 h 245"/>
              <a:gd name="T38" fmla="*/ 110 w 157"/>
              <a:gd name="T39" fmla="*/ 203 h 245"/>
              <a:gd name="T40" fmla="*/ 111 w 157"/>
              <a:gd name="T41" fmla="*/ 206 h 245"/>
              <a:gd name="T42" fmla="*/ 120 w 157"/>
              <a:gd name="T43" fmla="*/ 208 h 245"/>
              <a:gd name="T44" fmla="*/ 143 w 157"/>
              <a:gd name="T45" fmla="*/ 208 h 245"/>
              <a:gd name="T46" fmla="*/ 150 w 157"/>
              <a:gd name="T47" fmla="*/ 211 h 245"/>
              <a:gd name="T48" fmla="*/ 156 w 157"/>
              <a:gd name="T49" fmla="*/ 218 h 245"/>
              <a:gd name="T50" fmla="*/ 157 w 157"/>
              <a:gd name="T51" fmla="*/ 245 h 245"/>
              <a:gd name="T52" fmla="*/ 21 w 157"/>
              <a:gd name="T53" fmla="*/ 224 h 245"/>
              <a:gd name="T54" fmla="*/ 27 w 157"/>
              <a:gd name="T55" fmla="*/ 212 h 245"/>
              <a:gd name="T56" fmla="*/ 35 w 157"/>
              <a:gd name="T57" fmla="*/ 208 h 245"/>
              <a:gd name="T58" fmla="*/ 58 w 157"/>
              <a:gd name="T59" fmla="*/ 208 h 245"/>
              <a:gd name="T60" fmla="*/ 66 w 157"/>
              <a:gd name="T61" fmla="*/ 207 h 245"/>
              <a:gd name="T62" fmla="*/ 68 w 157"/>
              <a:gd name="T63" fmla="*/ 204 h 245"/>
              <a:gd name="T64" fmla="*/ 67 w 157"/>
              <a:gd name="T65" fmla="*/ 201 h 245"/>
              <a:gd name="T66" fmla="*/ 58 w 157"/>
              <a:gd name="T67" fmla="*/ 198 h 245"/>
              <a:gd name="T68" fmla="*/ 54 w 157"/>
              <a:gd name="T69" fmla="*/ 193 h 245"/>
              <a:gd name="T70" fmla="*/ 58 w 157"/>
              <a:gd name="T71" fmla="*/ 188 h 245"/>
              <a:gd name="T72" fmla="*/ 66 w 157"/>
              <a:gd name="T73" fmla="*/ 186 h 245"/>
              <a:gd name="T74" fmla="*/ 68 w 157"/>
              <a:gd name="T75" fmla="*/ 183 h 245"/>
              <a:gd name="T76" fmla="*/ 67 w 157"/>
              <a:gd name="T77" fmla="*/ 180 h 245"/>
              <a:gd name="T78" fmla="*/ 58 w 157"/>
              <a:gd name="T79" fmla="*/ 177 h 245"/>
              <a:gd name="T80" fmla="*/ 30 w 157"/>
              <a:gd name="T81" fmla="*/ 173 h 245"/>
              <a:gd name="T82" fmla="*/ 27 w 157"/>
              <a:gd name="T83" fmla="*/ 165 h 245"/>
              <a:gd name="T84" fmla="*/ 27 w 157"/>
              <a:gd name="T85" fmla="*/ 161 h 245"/>
              <a:gd name="T86" fmla="*/ 28 w 157"/>
              <a:gd name="T87" fmla="*/ 158 h 245"/>
              <a:gd name="T88" fmla="*/ 33 w 157"/>
              <a:gd name="T89" fmla="*/ 151 h 245"/>
              <a:gd name="T90" fmla="*/ 73 w 157"/>
              <a:gd name="T91" fmla="*/ 110 h 245"/>
              <a:gd name="T92" fmla="*/ 76 w 157"/>
              <a:gd name="T93" fmla="*/ 98 h 245"/>
              <a:gd name="T94" fmla="*/ 73 w 157"/>
              <a:gd name="T95" fmla="*/ 94 h 245"/>
              <a:gd name="T96" fmla="*/ 63 w 157"/>
              <a:gd name="T97" fmla="*/ 94 h 245"/>
              <a:gd name="T98" fmla="*/ 30 w 157"/>
              <a:gd name="T99" fmla="*/ 121 h 245"/>
              <a:gd name="T100" fmla="*/ 28 w 157"/>
              <a:gd name="T101" fmla="*/ 122 h 245"/>
              <a:gd name="T102" fmla="*/ 23 w 157"/>
              <a:gd name="T103" fmla="*/ 120 h 245"/>
              <a:gd name="T104" fmla="*/ 16 w 157"/>
              <a:gd name="T105" fmla="*/ 120 h 245"/>
              <a:gd name="T106" fmla="*/ 7 w 157"/>
              <a:gd name="T107" fmla="*/ 116 h 245"/>
              <a:gd name="T108" fmla="*/ 0 w 157"/>
              <a:gd name="T109" fmla="*/ 103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7" h="245">
                <a:moveTo>
                  <a:pt x="0" y="103"/>
                </a:moveTo>
                <a:cubicBezTo>
                  <a:pt x="0" y="101"/>
                  <a:pt x="0" y="100"/>
                  <a:pt x="1" y="99"/>
                </a:cubicBezTo>
                <a:cubicBezTo>
                  <a:pt x="32" y="58"/>
                  <a:pt x="32" y="58"/>
                  <a:pt x="32" y="58"/>
                </a:cubicBezTo>
                <a:cubicBezTo>
                  <a:pt x="30" y="56"/>
                  <a:pt x="30" y="54"/>
                  <a:pt x="30" y="53"/>
                </a:cubicBezTo>
                <a:cubicBezTo>
                  <a:pt x="30" y="52"/>
                  <a:pt x="30" y="51"/>
                  <a:pt x="30" y="50"/>
                </a:cubicBezTo>
                <a:cubicBezTo>
                  <a:pt x="30" y="49"/>
                  <a:pt x="31" y="48"/>
                  <a:pt x="31" y="48"/>
                </a:cubicBezTo>
                <a:cubicBezTo>
                  <a:pt x="32" y="47"/>
                  <a:pt x="32" y="47"/>
                  <a:pt x="32" y="47"/>
                </a:cubicBezTo>
                <a:cubicBezTo>
                  <a:pt x="37" y="42"/>
                  <a:pt x="42" y="37"/>
                  <a:pt x="45" y="33"/>
                </a:cubicBezTo>
                <a:cubicBezTo>
                  <a:pt x="48" y="29"/>
                  <a:pt x="51" y="26"/>
                  <a:pt x="52" y="24"/>
                </a:cubicBezTo>
                <a:cubicBezTo>
                  <a:pt x="52" y="0"/>
                  <a:pt x="52" y="0"/>
                  <a:pt x="52" y="0"/>
                </a:cubicBezTo>
                <a:cubicBezTo>
                  <a:pt x="56" y="3"/>
                  <a:pt x="58" y="5"/>
                  <a:pt x="60" y="7"/>
                </a:cubicBezTo>
                <a:cubicBezTo>
                  <a:pt x="62" y="9"/>
                  <a:pt x="64" y="10"/>
                  <a:pt x="65" y="12"/>
                </a:cubicBezTo>
                <a:cubicBezTo>
                  <a:pt x="66" y="14"/>
                  <a:pt x="67" y="16"/>
                  <a:pt x="67" y="17"/>
                </a:cubicBezTo>
                <a:cubicBezTo>
                  <a:pt x="68" y="18"/>
                  <a:pt x="68" y="19"/>
                  <a:pt x="68" y="20"/>
                </a:cubicBezTo>
                <a:cubicBezTo>
                  <a:pt x="68" y="21"/>
                  <a:pt x="68" y="21"/>
                  <a:pt x="68" y="21"/>
                </a:cubicBezTo>
                <a:cubicBezTo>
                  <a:pt x="76" y="21"/>
                  <a:pt x="84" y="22"/>
                  <a:pt x="91" y="25"/>
                </a:cubicBezTo>
                <a:cubicBezTo>
                  <a:pt x="98" y="28"/>
                  <a:pt x="104" y="31"/>
                  <a:pt x="109" y="35"/>
                </a:cubicBezTo>
                <a:cubicBezTo>
                  <a:pt x="115" y="39"/>
                  <a:pt x="119" y="44"/>
                  <a:pt x="124" y="50"/>
                </a:cubicBezTo>
                <a:cubicBezTo>
                  <a:pt x="128" y="56"/>
                  <a:pt x="131" y="62"/>
                  <a:pt x="134" y="68"/>
                </a:cubicBezTo>
                <a:cubicBezTo>
                  <a:pt x="137" y="74"/>
                  <a:pt x="139" y="80"/>
                  <a:pt x="141" y="87"/>
                </a:cubicBezTo>
                <a:cubicBezTo>
                  <a:pt x="143" y="93"/>
                  <a:pt x="144" y="99"/>
                  <a:pt x="145" y="104"/>
                </a:cubicBezTo>
                <a:cubicBezTo>
                  <a:pt x="146" y="110"/>
                  <a:pt x="146" y="115"/>
                  <a:pt x="146" y="120"/>
                </a:cubicBezTo>
                <a:cubicBezTo>
                  <a:pt x="146" y="177"/>
                  <a:pt x="146" y="177"/>
                  <a:pt x="146" y="177"/>
                </a:cubicBezTo>
                <a:cubicBezTo>
                  <a:pt x="120" y="177"/>
                  <a:pt x="120" y="177"/>
                  <a:pt x="120" y="177"/>
                </a:cubicBezTo>
                <a:cubicBezTo>
                  <a:pt x="118" y="177"/>
                  <a:pt x="116" y="177"/>
                  <a:pt x="115" y="178"/>
                </a:cubicBezTo>
                <a:cubicBezTo>
                  <a:pt x="114" y="178"/>
                  <a:pt x="113" y="178"/>
                  <a:pt x="112" y="179"/>
                </a:cubicBezTo>
                <a:cubicBezTo>
                  <a:pt x="111" y="179"/>
                  <a:pt x="111" y="180"/>
                  <a:pt x="110" y="181"/>
                </a:cubicBezTo>
                <a:cubicBezTo>
                  <a:pt x="110" y="181"/>
                  <a:pt x="110" y="181"/>
                  <a:pt x="110" y="182"/>
                </a:cubicBezTo>
                <a:cubicBezTo>
                  <a:pt x="110" y="182"/>
                  <a:pt x="110" y="182"/>
                  <a:pt x="110" y="182"/>
                </a:cubicBezTo>
                <a:cubicBezTo>
                  <a:pt x="110" y="183"/>
                  <a:pt x="110" y="184"/>
                  <a:pt x="111" y="185"/>
                </a:cubicBezTo>
                <a:cubicBezTo>
                  <a:pt x="112" y="186"/>
                  <a:pt x="113" y="186"/>
                  <a:pt x="114" y="187"/>
                </a:cubicBezTo>
                <a:cubicBezTo>
                  <a:pt x="115" y="187"/>
                  <a:pt x="117" y="188"/>
                  <a:pt x="120" y="188"/>
                </a:cubicBezTo>
                <a:cubicBezTo>
                  <a:pt x="121" y="188"/>
                  <a:pt x="122" y="188"/>
                  <a:pt x="123" y="189"/>
                </a:cubicBezTo>
                <a:cubicBezTo>
                  <a:pt x="124" y="190"/>
                  <a:pt x="124" y="191"/>
                  <a:pt x="124" y="193"/>
                </a:cubicBezTo>
                <a:cubicBezTo>
                  <a:pt x="124" y="194"/>
                  <a:pt x="124" y="195"/>
                  <a:pt x="123" y="196"/>
                </a:cubicBezTo>
                <a:cubicBezTo>
                  <a:pt x="122" y="198"/>
                  <a:pt x="121" y="198"/>
                  <a:pt x="120" y="198"/>
                </a:cubicBezTo>
                <a:cubicBezTo>
                  <a:pt x="118" y="198"/>
                  <a:pt x="116" y="198"/>
                  <a:pt x="115" y="199"/>
                </a:cubicBezTo>
                <a:cubicBezTo>
                  <a:pt x="114" y="199"/>
                  <a:pt x="113" y="199"/>
                  <a:pt x="112" y="200"/>
                </a:cubicBezTo>
                <a:cubicBezTo>
                  <a:pt x="111" y="200"/>
                  <a:pt x="111" y="201"/>
                  <a:pt x="110" y="201"/>
                </a:cubicBezTo>
                <a:cubicBezTo>
                  <a:pt x="110" y="202"/>
                  <a:pt x="110" y="202"/>
                  <a:pt x="110" y="203"/>
                </a:cubicBezTo>
                <a:cubicBezTo>
                  <a:pt x="110" y="203"/>
                  <a:pt x="110" y="203"/>
                  <a:pt x="110" y="203"/>
                </a:cubicBezTo>
                <a:cubicBezTo>
                  <a:pt x="110" y="204"/>
                  <a:pt x="110" y="205"/>
                  <a:pt x="111" y="206"/>
                </a:cubicBezTo>
                <a:cubicBezTo>
                  <a:pt x="112" y="206"/>
                  <a:pt x="113" y="207"/>
                  <a:pt x="114" y="208"/>
                </a:cubicBezTo>
                <a:cubicBezTo>
                  <a:pt x="115" y="208"/>
                  <a:pt x="117" y="208"/>
                  <a:pt x="120" y="208"/>
                </a:cubicBezTo>
                <a:cubicBezTo>
                  <a:pt x="141" y="208"/>
                  <a:pt x="141" y="208"/>
                  <a:pt x="141" y="208"/>
                </a:cubicBezTo>
                <a:cubicBezTo>
                  <a:pt x="141" y="208"/>
                  <a:pt x="142" y="208"/>
                  <a:pt x="143" y="208"/>
                </a:cubicBezTo>
                <a:cubicBezTo>
                  <a:pt x="143" y="208"/>
                  <a:pt x="145" y="209"/>
                  <a:pt x="146" y="209"/>
                </a:cubicBezTo>
                <a:cubicBezTo>
                  <a:pt x="147" y="210"/>
                  <a:pt x="149" y="210"/>
                  <a:pt x="150" y="211"/>
                </a:cubicBezTo>
                <a:cubicBezTo>
                  <a:pt x="151" y="212"/>
                  <a:pt x="152" y="213"/>
                  <a:pt x="153" y="214"/>
                </a:cubicBezTo>
                <a:cubicBezTo>
                  <a:pt x="154" y="215"/>
                  <a:pt x="155" y="216"/>
                  <a:pt x="156" y="218"/>
                </a:cubicBezTo>
                <a:cubicBezTo>
                  <a:pt x="156" y="220"/>
                  <a:pt x="157" y="222"/>
                  <a:pt x="157" y="224"/>
                </a:cubicBezTo>
                <a:cubicBezTo>
                  <a:pt x="157" y="245"/>
                  <a:pt x="157" y="245"/>
                  <a:pt x="157" y="245"/>
                </a:cubicBezTo>
                <a:cubicBezTo>
                  <a:pt x="21" y="245"/>
                  <a:pt x="21" y="245"/>
                  <a:pt x="21" y="245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21" y="221"/>
                  <a:pt x="22" y="218"/>
                  <a:pt x="23" y="216"/>
                </a:cubicBezTo>
                <a:cubicBezTo>
                  <a:pt x="24" y="214"/>
                  <a:pt x="25" y="213"/>
                  <a:pt x="27" y="212"/>
                </a:cubicBezTo>
                <a:cubicBezTo>
                  <a:pt x="28" y="211"/>
                  <a:pt x="30" y="210"/>
                  <a:pt x="31" y="209"/>
                </a:cubicBezTo>
                <a:cubicBezTo>
                  <a:pt x="33" y="209"/>
                  <a:pt x="34" y="209"/>
                  <a:pt x="35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60" y="208"/>
                  <a:pt x="62" y="208"/>
                  <a:pt x="63" y="208"/>
                </a:cubicBezTo>
                <a:cubicBezTo>
                  <a:pt x="64" y="207"/>
                  <a:pt x="65" y="207"/>
                  <a:pt x="66" y="207"/>
                </a:cubicBezTo>
                <a:cubicBezTo>
                  <a:pt x="67" y="206"/>
                  <a:pt x="67" y="206"/>
                  <a:pt x="68" y="205"/>
                </a:cubicBezTo>
                <a:cubicBezTo>
                  <a:pt x="68" y="204"/>
                  <a:pt x="68" y="204"/>
                  <a:pt x="68" y="204"/>
                </a:cubicBezTo>
                <a:cubicBezTo>
                  <a:pt x="68" y="203"/>
                  <a:pt x="68" y="203"/>
                  <a:pt x="68" y="203"/>
                </a:cubicBezTo>
                <a:cubicBezTo>
                  <a:pt x="68" y="202"/>
                  <a:pt x="68" y="201"/>
                  <a:pt x="67" y="201"/>
                </a:cubicBezTo>
                <a:cubicBezTo>
                  <a:pt x="66" y="200"/>
                  <a:pt x="65" y="199"/>
                  <a:pt x="64" y="199"/>
                </a:cubicBezTo>
                <a:cubicBezTo>
                  <a:pt x="62" y="198"/>
                  <a:pt x="60" y="198"/>
                  <a:pt x="58" y="198"/>
                </a:cubicBezTo>
                <a:cubicBezTo>
                  <a:pt x="57" y="198"/>
                  <a:pt x="56" y="198"/>
                  <a:pt x="55" y="196"/>
                </a:cubicBezTo>
                <a:cubicBezTo>
                  <a:pt x="54" y="195"/>
                  <a:pt x="54" y="194"/>
                  <a:pt x="54" y="193"/>
                </a:cubicBezTo>
                <a:cubicBezTo>
                  <a:pt x="54" y="191"/>
                  <a:pt x="54" y="190"/>
                  <a:pt x="55" y="189"/>
                </a:cubicBezTo>
                <a:cubicBezTo>
                  <a:pt x="56" y="188"/>
                  <a:pt x="57" y="188"/>
                  <a:pt x="58" y="188"/>
                </a:cubicBezTo>
                <a:cubicBezTo>
                  <a:pt x="60" y="188"/>
                  <a:pt x="61" y="187"/>
                  <a:pt x="63" y="187"/>
                </a:cubicBezTo>
                <a:cubicBezTo>
                  <a:pt x="64" y="187"/>
                  <a:pt x="65" y="186"/>
                  <a:pt x="66" y="186"/>
                </a:cubicBezTo>
                <a:cubicBezTo>
                  <a:pt x="67" y="185"/>
                  <a:pt x="67" y="185"/>
                  <a:pt x="68" y="184"/>
                </a:cubicBezTo>
                <a:cubicBezTo>
                  <a:pt x="68" y="184"/>
                  <a:pt x="68" y="183"/>
                  <a:pt x="68" y="183"/>
                </a:cubicBezTo>
                <a:cubicBezTo>
                  <a:pt x="68" y="182"/>
                  <a:pt x="68" y="182"/>
                  <a:pt x="68" y="182"/>
                </a:cubicBezTo>
                <a:cubicBezTo>
                  <a:pt x="68" y="181"/>
                  <a:pt x="68" y="181"/>
                  <a:pt x="67" y="180"/>
                </a:cubicBezTo>
                <a:cubicBezTo>
                  <a:pt x="66" y="179"/>
                  <a:pt x="65" y="179"/>
                  <a:pt x="64" y="178"/>
                </a:cubicBezTo>
                <a:cubicBezTo>
                  <a:pt x="62" y="177"/>
                  <a:pt x="60" y="177"/>
                  <a:pt x="58" y="177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34" y="177"/>
                  <a:pt x="32" y="176"/>
                  <a:pt x="30" y="173"/>
                </a:cubicBezTo>
                <a:cubicBezTo>
                  <a:pt x="29" y="172"/>
                  <a:pt x="28" y="171"/>
                  <a:pt x="28" y="169"/>
                </a:cubicBezTo>
                <a:cubicBezTo>
                  <a:pt x="27" y="168"/>
                  <a:pt x="27" y="167"/>
                  <a:pt x="27" y="165"/>
                </a:cubicBezTo>
                <a:cubicBezTo>
                  <a:pt x="27" y="162"/>
                  <a:pt x="27" y="162"/>
                  <a:pt x="27" y="162"/>
                </a:cubicBezTo>
                <a:cubicBezTo>
                  <a:pt x="27" y="162"/>
                  <a:pt x="27" y="161"/>
                  <a:pt x="27" y="161"/>
                </a:cubicBezTo>
                <a:cubicBezTo>
                  <a:pt x="27" y="161"/>
                  <a:pt x="27" y="160"/>
                  <a:pt x="27" y="160"/>
                </a:cubicBezTo>
                <a:cubicBezTo>
                  <a:pt x="27" y="160"/>
                  <a:pt x="27" y="159"/>
                  <a:pt x="28" y="158"/>
                </a:cubicBezTo>
                <a:cubicBezTo>
                  <a:pt x="28" y="157"/>
                  <a:pt x="29" y="156"/>
                  <a:pt x="30" y="155"/>
                </a:cubicBezTo>
                <a:cubicBezTo>
                  <a:pt x="31" y="153"/>
                  <a:pt x="32" y="152"/>
                  <a:pt x="33" y="151"/>
                </a:cubicBezTo>
                <a:cubicBezTo>
                  <a:pt x="34" y="149"/>
                  <a:pt x="35" y="147"/>
                  <a:pt x="37" y="146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6" y="107"/>
                  <a:pt x="77" y="105"/>
                  <a:pt x="77" y="102"/>
                </a:cubicBezTo>
                <a:cubicBezTo>
                  <a:pt x="77" y="101"/>
                  <a:pt x="76" y="100"/>
                  <a:pt x="76" y="98"/>
                </a:cubicBezTo>
                <a:cubicBezTo>
                  <a:pt x="75" y="97"/>
                  <a:pt x="75" y="96"/>
                  <a:pt x="74" y="95"/>
                </a:cubicBezTo>
                <a:cubicBezTo>
                  <a:pt x="73" y="94"/>
                  <a:pt x="73" y="94"/>
                  <a:pt x="73" y="94"/>
                </a:cubicBezTo>
                <a:cubicBezTo>
                  <a:pt x="72" y="93"/>
                  <a:pt x="70" y="92"/>
                  <a:pt x="68" y="92"/>
                </a:cubicBezTo>
                <a:cubicBezTo>
                  <a:pt x="66" y="92"/>
                  <a:pt x="64" y="93"/>
                  <a:pt x="63" y="94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1" y="121"/>
                  <a:pt x="31" y="121"/>
                  <a:pt x="30" y="121"/>
                </a:cubicBezTo>
                <a:cubicBezTo>
                  <a:pt x="29" y="122"/>
                  <a:pt x="29" y="122"/>
                  <a:pt x="2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27" y="122"/>
                  <a:pt x="26" y="122"/>
                  <a:pt x="25" y="121"/>
                </a:cubicBezTo>
                <a:cubicBezTo>
                  <a:pt x="24" y="121"/>
                  <a:pt x="23" y="121"/>
                  <a:pt x="23" y="120"/>
                </a:cubicBezTo>
                <a:cubicBezTo>
                  <a:pt x="22" y="120"/>
                  <a:pt x="21" y="119"/>
                  <a:pt x="21" y="118"/>
                </a:cubicBezTo>
                <a:cubicBezTo>
                  <a:pt x="20" y="119"/>
                  <a:pt x="18" y="120"/>
                  <a:pt x="16" y="120"/>
                </a:cubicBezTo>
                <a:cubicBezTo>
                  <a:pt x="15" y="120"/>
                  <a:pt x="13" y="120"/>
                  <a:pt x="11" y="119"/>
                </a:cubicBezTo>
                <a:cubicBezTo>
                  <a:pt x="10" y="118"/>
                  <a:pt x="8" y="117"/>
                  <a:pt x="7" y="116"/>
                </a:cubicBezTo>
                <a:cubicBezTo>
                  <a:pt x="6" y="115"/>
                  <a:pt x="6" y="115"/>
                  <a:pt x="6" y="115"/>
                </a:cubicBezTo>
                <a:cubicBezTo>
                  <a:pt x="2" y="111"/>
                  <a:pt x="0" y="107"/>
                  <a:pt x="0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15" name="Freeform 69"/>
          <p:cNvSpPr>
            <a:spLocks noEditPoints="1"/>
          </p:cNvSpPr>
          <p:nvPr/>
        </p:nvSpPr>
        <p:spPr bwMode="auto">
          <a:xfrm>
            <a:off x="6716604" y="5049772"/>
            <a:ext cx="338248" cy="338248"/>
          </a:xfrm>
          <a:custGeom>
            <a:avLst/>
            <a:gdLst>
              <a:gd name="T0" fmla="*/ 0 w 208"/>
              <a:gd name="T1" fmla="*/ 208 h 208"/>
              <a:gd name="T2" fmla="*/ 29 w 208"/>
              <a:gd name="T3" fmla="*/ 120 h 208"/>
              <a:gd name="T4" fmla="*/ 111 w 208"/>
              <a:gd name="T5" fmla="*/ 38 h 208"/>
              <a:gd name="T6" fmla="*/ 118 w 208"/>
              <a:gd name="T7" fmla="*/ 46 h 208"/>
              <a:gd name="T8" fmla="*/ 38 w 208"/>
              <a:gd name="T9" fmla="*/ 126 h 208"/>
              <a:gd name="T10" fmla="*/ 34 w 208"/>
              <a:gd name="T11" fmla="*/ 121 h 208"/>
              <a:gd name="T12" fmla="*/ 34 w 208"/>
              <a:gd name="T13" fmla="*/ 121 h 208"/>
              <a:gd name="T14" fmla="*/ 30 w 208"/>
              <a:gd name="T15" fmla="*/ 133 h 208"/>
              <a:gd name="T16" fmla="*/ 25 w 208"/>
              <a:gd name="T17" fmla="*/ 146 h 208"/>
              <a:gd name="T18" fmla="*/ 21 w 208"/>
              <a:gd name="T19" fmla="*/ 158 h 208"/>
              <a:gd name="T20" fmla="*/ 19 w 208"/>
              <a:gd name="T21" fmla="*/ 166 h 208"/>
              <a:gd name="T22" fmla="*/ 16 w 208"/>
              <a:gd name="T23" fmla="*/ 173 h 208"/>
              <a:gd name="T24" fmla="*/ 28 w 208"/>
              <a:gd name="T25" fmla="*/ 180 h 208"/>
              <a:gd name="T26" fmla="*/ 35 w 208"/>
              <a:gd name="T27" fmla="*/ 192 h 208"/>
              <a:gd name="T28" fmla="*/ 87 w 208"/>
              <a:gd name="T29" fmla="*/ 174 h 208"/>
              <a:gd name="T30" fmla="*/ 87 w 208"/>
              <a:gd name="T31" fmla="*/ 174 h 208"/>
              <a:gd name="T32" fmla="*/ 82 w 208"/>
              <a:gd name="T33" fmla="*/ 170 h 208"/>
              <a:gd name="T34" fmla="*/ 162 w 208"/>
              <a:gd name="T35" fmla="*/ 90 h 208"/>
              <a:gd name="T36" fmla="*/ 170 w 208"/>
              <a:gd name="T37" fmla="*/ 97 h 208"/>
              <a:gd name="T38" fmla="*/ 88 w 208"/>
              <a:gd name="T39" fmla="*/ 179 h 208"/>
              <a:gd name="T40" fmla="*/ 0 w 208"/>
              <a:gd name="T41" fmla="*/ 208 h 208"/>
              <a:gd name="T42" fmla="*/ 48 w 208"/>
              <a:gd name="T43" fmla="*/ 135 h 208"/>
              <a:gd name="T44" fmla="*/ 128 w 208"/>
              <a:gd name="T45" fmla="*/ 55 h 208"/>
              <a:gd name="T46" fmla="*/ 136 w 208"/>
              <a:gd name="T47" fmla="*/ 63 h 208"/>
              <a:gd name="T48" fmla="*/ 55 w 208"/>
              <a:gd name="T49" fmla="*/ 143 h 208"/>
              <a:gd name="T50" fmla="*/ 48 w 208"/>
              <a:gd name="T51" fmla="*/ 135 h 208"/>
              <a:gd name="T52" fmla="*/ 65 w 208"/>
              <a:gd name="T53" fmla="*/ 153 h 208"/>
              <a:gd name="T54" fmla="*/ 145 w 208"/>
              <a:gd name="T55" fmla="*/ 72 h 208"/>
              <a:gd name="T56" fmla="*/ 153 w 208"/>
              <a:gd name="T57" fmla="*/ 80 h 208"/>
              <a:gd name="T58" fmla="*/ 73 w 208"/>
              <a:gd name="T59" fmla="*/ 160 h 208"/>
              <a:gd name="T60" fmla="*/ 65 w 208"/>
              <a:gd name="T61" fmla="*/ 153 h 208"/>
              <a:gd name="T62" fmla="*/ 118 w 208"/>
              <a:gd name="T63" fmla="*/ 31 h 208"/>
              <a:gd name="T64" fmla="*/ 126 w 208"/>
              <a:gd name="T65" fmla="*/ 24 h 208"/>
              <a:gd name="T66" fmla="*/ 185 w 208"/>
              <a:gd name="T67" fmla="*/ 82 h 208"/>
              <a:gd name="T68" fmla="*/ 177 w 208"/>
              <a:gd name="T69" fmla="*/ 90 h 208"/>
              <a:gd name="T70" fmla="*/ 118 w 208"/>
              <a:gd name="T71" fmla="*/ 31 h 208"/>
              <a:gd name="T72" fmla="*/ 133 w 208"/>
              <a:gd name="T73" fmla="*/ 16 h 208"/>
              <a:gd name="T74" fmla="*/ 140 w 208"/>
              <a:gd name="T75" fmla="*/ 9 h 208"/>
              <a:gd name="T76" fmla="*/ 151 w 208"/>
              <a:gd name="T77" fmla="*/ 2 h 208"/>
              <a:gd name="T78" fmla="*/ 162 w 208"/>
              <a:gd name="T79" fmla="*/ 0 h 208"/>
              <a:gd name="T80" fmla="*/ 185 w 208"/>
              <a:gd name="T81" fmla="*/ 9 h 208"/>
              <a:gd name="T82" fmla="*/ 199 w 208"/>
              <a:gd name="T83" fmla="*/ 24 h 208"/>
              <a:gd name="T84" fmla="*/ 208 w 208"/>
              <a:gd name="T85" fmla="*/ 46 h 208"/>
              <a:gd name="T86" fmla="*/ 206 w 208"/>
              <a:gd name="T87" fmla="*/ 57 h 208"/>
              <a:gd name="T88" fmla="*/ 199 w 208"/>
              <a:gd name="T89" fmla="*/ 68 h 208"/>
              <a:gd name="T90" fmla="*/ 192 w 208"/>
              <a:gd name="T91" fmla="*/ 75 h 208"/>
              <a:gd name="T92" fmla="*/ 133 w 208"/>
              <a:gd name="T93" fmla="*/ 16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8" h="208">
                <a:moveTo>
                  <a:pt x="0" y="208"/>
                </a:moveTo>
                <a:cubicBezTo>
                  <a:pt x="29" y="120"/>
                  <a:pt x="29" y="120"/>
                  <a:pt x="29" y="120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38" y="126"/>
                  <a:pt x="38" y="126"/>
                  <a:pt x="38" y="126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2" y="125"/>
                  <a:pt x="31" y="129"/>
                  <a:pt x="30" y="133"/>
                </a:cubicBezTo>
                <a:cubicBezTo>
                  <a:pt x="28" y="137"/>
                  <a:pt x="27" y="142"/>
                  <a:pt x="25" y="146"/>
                </a:cubicBezTo>
                <a:cubicBezTo>
                  <a:pt x="24" y="150"/>
                  <a:pt x="22" y="154"/>
                  <a:pt x="21" y="158"/>
                </a:cubicBezTo>
                <a:cubicBezTo>
                  <a:pt x="20" y="161"/>
                  <a:pt x="19" y="164"/>
                  <a:pt x="19" y="166"/>
                </a:cubicBezTo>
                <a:cubicBezTo>
                  <a:pt x="16" y="173"/>
                  <a:pt x="16" y="173"/>
                  <a:pt x="16" y="173"/>
                </a:cubicBezTo>
                <a:cubicBezTo>
                  <a:pt x="19" y="173"/>
                  <a:pt x="23" y="175"/>
                  <a:pt x="28" y="180"/>
                </a:cubicBezTo>
                <a:cubicBezTo>
                  <a:pt x="32" y="185"/>
                  <a:pt x="35" y="188"/>
                  <a:pt x="35" y="192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2" y="170"/>
                  <a:pt x="82" y="170"/>
                  <a:pt x="82" y="170"/>
                </a:cubicBezTo>
                <a:cubicBezTo>
                  <a:pt x="162" y="90"/>
                  <a:pt x="162" y="90"/>
                  <a:pt x="162" y="90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88" y="179"/>
                  <a:pt x="88" y="179"/>
                  <a:pt x="88" y="179"/>
                </a:cubicBezTo>
                <a:lnTo>
                  <a:pt x="0" y="208"/>
                </a:lnTo>
                <a:close/>
                <a:moveTo>
                  <a:pt x="48" y="135"/>
                </a:moveTo>
                <a:cubicBezTo>
                  <a:pt x="128" y="55"/>
                  <a:pt x="128" y="55"/>
                  <a:pt x="128" y="55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55" y="143"/>
                  <a:pt x="55" y="143"/>
                  <a:pt x="55" y="143"/>
                </a:cubicBezTo>
                <a:lnTo>
                  <a:pt x="48" y="135"/>
                </a:lnTo>
                <a:close/>
                <a:moveTo>
                  <a:pt x="65" y="153"/>
                </a:moveTo>
                <a:cubicBezTo>
                  <a:pt x="145" y="72"/>
                  <a:pt x="145" y="72"/>
                  <a:pt x="145" y="72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73" y="160"/>
                  <a:pt x="73" y="160"/>
                  <a:pt x="73" y="160"/>
                </a:cubicBezTo>
                <a:lnTo>
                  <a:pt x="65" y="153"/>
                </a:lnTo>
                <a:close/>
                <a:moveTo>
                  <a:pt x="118" y="31"/>
                </a:moveTo>
                <a:cubicBezTo>
                  <a:pt x="126" y="24"/>
                  <a:pt x="126" y="24"/>
                  <a:pt x="126" y="24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77" y="90"/>
                  <a:pt x="177" y="90"/>
                  <a:pt x="177" y="90"/>
                </a:cubicBezTo>
                <a:lnTo>
                  <a:pt x="118" y="31"/>
                </a:lnTo>
                <a:close/>
                <a:moveTo>
                  <a:pt x="133" y="16"/>
                </a:moveTo>
                <a:cubicBezTo>
                  <a:pt x="140" y="9"/>
                  <a:pt x="140" y="9"/>
                  <a:pt x="140" y="9"/>
                </a:cubicBezTo>
                <a:cubicBezTo>
                  <a:pt x="143" y="6"/>
                  <a:pt x="147" y="3"/>
                  <a:pt x="151" y="2"/>
                </a:cubicBezTo>
                <a:cubicBezTo>
                  <a:pt x="154" y="0"/>
                  <a:pt x="158" y="0"/>
                  <a:pt x="162" y="0"/>
                </a:cubicBezTo>
                <a:cubicBezTo>
                  <a:pt x="171" y="0"/>
                  <a:pt x="178" y="3"/>
                  <a:pt x="185" y="9"/>
                </a:cubicBezTo>
                <a:cubicBezTo>
                  <a:pt x="199" y="24"/>
                  <a:pt x="199" y="24"/>
                  <a:pt x="199" y="24"/>
                </a:cubicBezTo>
                <a:cubicBezTo>
                  <a:pt x="205" y="30"/>
                  <a:pt x="208" y="37"/>
                  <a:pt x="208" y="46"/>
                </a:cubicBezTo>
                <a:cubicBezTo>
                  <a:pt x="208" y="50"/>
                  <a:pt x="208" y="54"/>
                  <a:pt x="206" y="57"/>
                </a:cubicBezTo>
                <a:cubicBezTo>
                  <a:pt x="205" y="61"/>
                  <a:pt x="202" y="65"/>
                  <a:pt x="199" y="68"/>
                </a:cubicBezTo>
                <a:cubicBezTo>
                  <a:pt x="192" y="75"/>
                  <a:pt x="192" y="75"/>
                  <a:pt x="192" y="75"/>
                </a:cubicBezTo>
                <a:lnTo>
                  <a:pt x="133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16" name="Freeform 76"/>
          <p:cNvSpPr>
            <a:spLocks noEditPoints="1"/>
          </p:cNvSpPr>
          <p:nvPr/>
        </p:nvSpPr>
        <p:spPr bwMode="auto">
          <a:xfrm>
            <a:off x="4428954" y="3425824"/>
            <a:ext cx="334773" cy="300565"/>
          </a:xfrm>
          <a:custGeom>
            <a:avLst/>
            <a:gdLst>
              <a:gd name="T0" fmla="*/ 0 w 208"/>
              <a:gd name="T1" fmla="*/ 86 h 187"/>
              <a:gd name="T2" fmla="*/ 1 w 208"/>
              <a:gd name="T3" fmla="*/ 84 h 187"/>
              <a:gd name="T4" fmla="*/ 3 w 208"/>
              <a:gd name="T5" fmla="*/ 83 h 187"/>
              <a:gd name="T6" fmla="*/ 31 w 208"/>
              <a:gd name="T7" fmla="*/ 83 h 187"/>
              <a:gd name="T8" fmla="*/ 31 w 208"/>
              <a:gd name="T9" fmla="*/ 119 h 187"/>
              <a:gd name="T10" fmla="*/ 35 w 208"/>
              <a:gd name="T11" fmla="*/ 131 h 187"/>
              <a:gd name="T12" fmla="*/ 45 w 208"/>
              <a:gd name="T13" fmla="*/ 135 h 187"/>
              <a:gd name="T14" fmla="*/ 46 w 208"/>
              <a:gd name="T15" fmla="*/ 135 h 187"/>
              <a:gd name="T16" fmla="*/ 67 w 208"/>
              <a:gd name="T17" fmla="*/ 135 h 187"/>
              <a:gd name="T18" fmla="*/ 111 w 208"/>
              <a:gd name="T19" fmla="*/ 134 h 187"/>
              <a:gd name="T20" fmla="*/ 111 w 208"/>
              <a:gd name="T21" fmla="*/ 162 h 187"/>
              <a:gd name="T22" fmla="*/ 110 w 208"/>
              <a:gd name="T23" fmla="*/ 165 h 187"/>
              <a:gd name="T24" fmla="*/ 107 w 208"/>
              <a:gd name="T25" fmla="*/ 166 h 187"/>
              <a:gd name="T26" fmla="*/ 41 w 208"/>
              <a:gd name="T27" fmla="*/ 166 h 187"/>
              <a:gd name="T28" fmla="*/ 21 w 208"/>
              <a:gd name="T29" fmla="*/ 187 h 187"/>
              <a:gd name="T30" fmla="*/ 21 w 208"/>
              <a:gd name="T31" fmla="*/ 166 h 187"/>
              <a:gd name="T32" fmla="*/ 3 w 208"/>
              <a:gd name="T33" fmla="*/ 166 h 187"/>
              <a:gd name="T34" fmla="*/ 1 w 208"/>
              <a:gd name="T35" fmla="*/ 165 h 187"/>
              <a:gd name="T36" fmla="*/ 0 w 208"/>
              <a:gd name="T37" fmla="*/ 162 h 187"/>
              <a:gd name="T38" fmla="*/ 0 w 208"/>
              <a:gd name="T39" fmla="*/ 86 h 187"/>
              <a:gd name="T40" fmla="*/ 41 w 208"/>
              <a:gd name="T41" fmla="*/ 5 h 187"/>
              <a:gd name="T42" fmla="*/ 43 w 208"/>
              <a:gd name="T43" fmla="*/ 1 h 187"/>
              <a:gd name="T44" fmla="*/ 47 w 208"/>
              <a:gd name="T45" fmla="*/ 0 h 187"/>
              <a:gd name="T46" fmla="*/ 203 w 208"/>
              <a:gd name="T47" fmla="*/ 0 h 187"/>
              <a:gd name="T48" fmla="*/ 206 w 208"/>
              <a:gd name="T49" fmla="*/ 1 h 187"/>
              <a:gd name="T50" fmla="*/ 208 w 208"/>
              <a:gd name="T51" fmla="*/ 5 h 187"/>
              <a:gd name="T52" fmla="*/ 208 w 208"/>
              <a:gd name="T53" fmla="*/ 119 h 187"/>
              <a:gd name="T54" fmla="*/ 206 w 208"/>
              <a:gd name="T55" fmla="*/ 123 h 187"/>
              <a:gd name="T56" fmla="*/ 203 w 208"/>
              <a:gd name="T57" fmla="*/ 124 h 187"/>
              <a:gd name="T58" fmla="*/ 177 w 208"/>
              <a:gd name="T59" fmla="*/ 124 h 187"/>
              <a:gd name="T60" fmla="*/ 177 w 208"/>
              <a:gd name="T61" fmla="*/ 156 h 187"/>
              <a:gd name="T62" fmla="*/ 145 w 208"/>
              <a:gd name="T63" fmla="*/ 124 h 187"/>
              <a:gd name="T64" fmla="*/ 47 w 208"/>
              <a:gd name="T65" fmla="*/ 124 h 187"/>
              <a:gd name="T66" fmla="*/ 43 w 208"/>
              <a:gd name="T67" fmla="*/ 123 h 187"/>
              <a:gd name="T68" fmla="*/ 41 w 208"/>
              <a:gd name="T69" fmla="*/ 119 h 187"/>
              <a:gd name="T70" fmla="*/ 41 w 208"/>
              <a:gd name="T71" fmla="*/ 5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187">
                <a:moveTo>
                  <a:pt x="0" y="86"/>
                </a:moveTo>
                <a:cubicBezTo>
                  <a:pt x="0" y="85"/>
                  <a:pt x="0" y="84"/>
                  <a:pt x="1" y="84"/>
                </a:cubicBezTo>
                <a:cubicBezTo>
                  <a:pt x="2" y="83"/>
                  <a:pt x="2" y="83"/>
                  <a:pt x="3" y="83"/>
                </a:cubicBezTo>
                <a:cubicBezTo>
                  <a:pt x="31" y="83"/>
                  <a:pt x="31" y="83"/>
                  <a:pt x="31" y="83"/>
                </a:cubicBezTo>
                <a:cubicBezTo>
                  <a:pt x="31" y="119"/>
                  <a:pt x="31" y="119"/>
                  <a:pt x="31" y="119"/>
                </a:cubicBezTo>
                <a:cubicBezTo>
                  <a:pt x="31" y="124"/>
                  <a:pt x="32" y="128"/>
                  <a:pt x="35" y="131"/>
                </a:cubicBezTo>
                <a:cubicBezTo>
                  <a:pt x="37" y="133"/>
                  <a:pt x="41" y="135"/>
                  <a:pt x="45" y="135"/>
                </a:cubicBezTo>
                <a:cubicBezTo>
                  <a:pt x="46" y="135"/>
                  <a:pt x="46" y="135"/>
                  <a:pt x="46" y="135"/>
                </a:cubicBezTo>
                <a:cubicBezTo>
                  <a:pt x="49" y="135"/>
                  <a:pt x="56" y="135"/>
                  <a:pt x="67" y="135"/>
                </a:cubicBezTo>
                <a:cubicBezTo>
                  <a:pt x="78" y="135"/>
                  <a:pt x="92" y="134"/>
                  <a:pt x="111" y="134"/>
                </a:cubicBezTo>
                <a:cubicBezTo>
                  <a:pt x="111" y="162"/>
                  <a:pt x="111" y="162"/>
                  <a:pt x="111" y="162"/>
                </a:cubicBezTo>
                <a:cubicBezTo>
                  <a:pt x="111" y="163"/>
                  <a:pt x="110" y="164"/>
                  <a:pt x="110" y="165"/>
                </a:cubicBezTo>
                <a:cubicBezTo>
                  <a:pt x="109" y="166"/>
                  <a:pt x="108" y="166"/>
                  <a:pt x="107" y="166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1" y="166"/>
                  <a:pt x="21" y="166"/>
                  <a:pt x="21" y="166"/>
                </a:cubicBezTo>
                <a:cubicBezTo>
                  <a:pt x="3" y="166"/>
                  <a:pt x="3" y="166"/>
                  <a:pt x="3" y="166"/>
                </a:cubicBezTo>
                <a:cubicBezTo>
                  <a:pt x="2" y="166"/>
                  <a:pt x="2" y="166"/>
                  <a:pt x="1" y="165"/>
                </a:cubicBezTo>
                <a:cubicBezTo>
                  <a:pt x="0" y="164"/>
                  <a:pt x="0" y="163"/>
                  <a:pt x="0" y="162"/>
                </a:cubicBezTo>
                <a:lnTo>
                  <a:pt x="0" y="86"/>
                </a:lnTo>
                <a:close/>
                <a:moveTo>
                  <a:pt x="41" y="5"/>
                </a:moveTo>
                <a:cubicBezTo>
                  <a:pt x="41" y="3"/>
                  <a:pt x="42" y="2"/>
                  <a:pt x="43" y="1"/>
                </a:cubicBezTo>
                <a:cubicBezTo>
                  <a:pt x="44" y="0"/>
                  <a:pt x="45" y="0"/>
                  <a:pt x="47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204" y="0"/>
                  <a:pt x="205" y="0"/>
                  <a:pt x="206" y="1"/>
                </a:cubicBezTo>
                <a:cubicBezTo>
                  <a:pt x="207" y="2"/>
                  <a:pt x="208" y="3"/>
                  <a:pt x="208" y="5"/>
                </a:cubicBezTo>
                <a:cubicBezTo>
                  <a:pt x="208" y="119"/>
                  <a:pt x="208" y="119"/>
                  <a:pt x="208" y="119"/>
                </a:cubicBezTo>
                <a:cubicBezTo>
                  <a:pt x="208" y="121"/>
                  <a:pt x="207" y="122"/>
                  <a:pt x="206" y="123"/>
                </a:cubicBezTo>
                <a:cubicBezTo>
                  <a:pt x="205" y="124"/>
                  <a:pt x="204" y="124"/>
                  <a:pt x="203" y="124"/>
                </a:cubicBezTo>
                <a:cubicBezTo>
                  <a:pt x="177" y="124"/>
                  <a:pt x="177" y="124"/>
                  <a:pt x="177" y="124"/>
                </a:cubicBezTo>
                <a:cubicBezTo>
                  <a:pt x="177" y="156"/>
                  <a:pt x="177" y="156"/>
                  <a:pt x="177" y="156"/>
                </a:cubicBezTo>
                <a:cubicBezTo>
                  <a:pt x="145" y="124"/>
                  <a:pt x="145" y="124"/>
                  <a:pt x="145" y="124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45" y="124"/>
                  <a:pt x="44" y="124"/>
                  <a:pt x="43" y="123"/>
                </a:cubicBezTo>
                <a:cubicBezTo>
                  <a:pt x="42" y="122"/>
                  <a:pt x="41" y="121"/>
                  <a:pt x="41" y="119"/>
                </a:cubicBezTo>
                <a:lnTo>
                  <a:pt x="41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18" name="Freeform 112"/>
          <p:cNvSpPr>
            <a:spLocks noEditPoints="1"/>
          </p:cNvSpPr>
          <p:nvPr/>
        </p:nvSpPr>
        <p:spPr bwMode="auto">
          <a:xfrm>
            <a:off x="7252776" y="3408890"/>
            <a:ext cx="334435" cy="334435"/>
          </a:xfrm>
          <a:custGeom>
            <a:avLst/>
            <a:gdLst>
              <a:gd name="T0" fmla="*/ 7 w 208"/>
              <a:gd name="T1" fmla="*/ 29 h 208"/>
              <a:gd name="T2" fmla="*/ 26 w 208"/>
              <a:gd name="T3" fmla="*/ 21 h 208"/>
              <a:gd name="T4" fmla="*/ 52 w 208"/>
              <a:gd name="T5" fmla="*/ 5 h 208"/>
              <a:gd name="T6" fmla="*/ 57 w 208"/>
              <a:gd name="T7" fmla="*/ 0 h 208"/>
              <a:gd name="T8" fmla="*/ 62 w 208"/>
              <a:gd name="T9" fmla="*/ 5 h 208"/>
              <a:gd name="T10" fmla="*/ 145 w 208"/>
              <a:gd name="T11" fmla="*/ 21 h 208"/>
              <a:gd name="T12" fmla="*/ 147 w 208"/>
              <a:gd name="T13" fmla="*/ 2 h 208"/>
              <a:gd name="T14" fmla="*/ 154 w 208"/>
              <a:gd name="T15" fmla="*/ 2 h 208"/>
              <a:gd name="T16" fmla="*/ 156 w 208"/>
              <a:gd name="T17" fmla="*/ 21 h 208"/>
              <a:gd name="T18" fmla="*/ 192 w 208"/>
              <a:gd name="T19" fmla="*/ 23 h 208"/>
              <a:gd name="T20" fmla="*/ 206 w 208"/>
              <a:gd name="T21" fmla="*/ 37 h 208"/>
              <a:gd name="T22" fmla="*/ 208 w 208"/>
              <a:gd name="T23" fmla="*/ 73 h 208"/>
              <a:gd name="T24" fmla="*/ 0 w 208"/>
              <a:gd name="T25" fmla="*/ 47 h 208"/>
              <a:gd name="T26" fmla="*/ 26 w 208"/>
              <a:gd name="T27" fmla="*/ 208 h 208"/>
              <a:gd name="T28" fmla="*/ 7 w 208"/>
              <a:gd name="T29" fmla="*/ 201 h 208"/>
              <a:gd name="T30" fmla="*/ 0 w 208"/>
              <a:gd name="T31" fmla="*/ 182 h 208"/>
              <a:gd name="T32" fmla="*/ 208 w 208"/>
              <a:gd name="T33" fmla="*/ 83 h 208"/>
              <a:gd name="T34" fmla="*/ 206 w 208"/>
              <a:gd name="T35" fmla="*/ 192 h 208"/>
              <a:gd name="T36" fmla="*/ 192 w 208"/>
              <a:gd name="T37" fmla="*/ 206 h 208"/>
              <a:gd name="T38" fmla="*/ 26 w 208"/>
              <a:gd name="T39" fmla="*/ 208 h 208"/>
              <a:gd name="T40" fmla="*/ 31 w 208"/>
              <a:gd name="T41" fmla="*/ 135 h 208"/>
              <a:gd name="T42" fmla="*/ 72 w 208"/>
              <a:gd name="T43" fmla="*/ 104 h 208"/>
              <a:gd name="T44" fmla="*/ 31 w 208"/>
              <a:gd name="T45" fmla="*/ 146 h 208"/>
              <a:gd name="T46" fmla="*/ 72 w 208"/>
              <a:gd name="T47" fmla="*/ 177 h 208"/>
              <a:gd name="T48" fmla="*/ 31 w 208"/>
              <a:gd name="T49" fmla="*/ 146 h 208"/>
              <a:gd name="T50" fmla="*/ 68 w 208"/>
              <a:gd name="T51" fmla="*/ 58 h 208"/>
              <a:gd name="T52" fmla="*/ 72 w 208"/>
              <a:gd name="T53" fmla="*/ 47 h 208"/>
              <a:gd name="T54" fmla="*/ 62 w 208"/>
              <a:gd name="T55" fmla="*/ 32 h 208"/>
              <a:gd name="T56" fmla="*/ 61 w 208"/>
              <a:gd name="T57" fmla="*/ 51 h 208"/>
              <a:gd name="T58" fmla="*/ 53 w 208"/>
              <a:gd name="T59" fmla="*/ 51 h 208"/>
              <a:gd name="T60" fmla="*/ 52 w 208"/>
              <a:gd name="T61" fmla="*/ 32 h 208"/>
              <a:gd name="T62" fmla="*/ 41 w 208"/>
              <a:gd name="T63" fmla="*/ 47 h 208"/>
              <a:gd name="T64" fmla="*/ 46 w 208"/>
              <a:gd name="T65" fmla="*/ 58 h 208"/>
              <a:gd name="T66" fmla="*/ 57 w 208"/>
              <a:gd name="T67" fmla="*/ 63 h 208"/>
              <a:gd name="T68" fmla="*/ 83 w 208"/>
              <a:gd name="T69" fmla="*/ 104 h 208"/>
              <a:gd name="T70" fmla="*/ 124 w 208"/>
              <a:gd name="T71" fmla="*/ 135 h 208"/>
              <a:gd name="T72" fmla="*/ 83 w 208"/>
              <a:gd name="T73" fmla="*/ 104 h 208"/>
              <a:gd name="T74" fmla="*/ 83 w 208"/>
              <a:gd name="T75" fmla="*/ 177 h 208"/>
              <a:gd name="T76" fmla="*/ 124 w 208"/>
              <a:gd name="T77" fmla="*/ 146 h 208"/>
              <a:gd name="T78" fmla="*/ 157 w 208"/>
              <a:gd name="T79" fmla="*/ 61 h 208"/>
              <a:gd name="T80" fmla="*/ 165 w 208"/>
              <a:gd name="T81" fmla="*/ 53 h 208"/>
              <a:gd name="T82" fmla="*/ 163 w 208"/>
              <a:gd name="T83" fmla="*/ 38 h 208"/>
              <a:gd name="T84" fmla="*/ 156 w 208"/>
              <a:gd name="T85" fmla="*/ 47 h 208"/>
              <a:gd name="T86" fmla="*/ 150 w 208"/>
              <a:gd name="T87" fmla="*/ 52 h 208"/>
              <a:gd name="T88" fmla="*/ 145 w 208"/>
              <a:gd name="T89" fmla="*/ 47 h 208"/>
              <a:gd name="T90" fmla="*/ 138 w 208"/>
              <a:gd name="T91" fmla="*/ 38 h 208"/>
              <a:gd name="T92" fmla="*/ 136 w 208"/>
              <a:gd name="T93" fmla="*/ 53 h 208"/>
              <a:gd name="T94" fmla="*/ 144 w 208"/>
              <a:gd name="T95" fmla="*/ 61 h 208"/>
              <a:gd name="T96" fmla="*/ 157 w 208"/>
              <a:gd name="T97" fmla="*/ 61 h 208"/>
              <a:gd name="T98" fmla="*/ 135 w 208"/>
              <a:gd name="T99" fmla="*/ 135 h 208"/>
              <a:gd name="T100" fmla="*/ 176 w 208"/>
              <a:gd name="T101" fmla="*/ 104 h 208"/>
              <a:gd name="T102" fmla="*/ 135 w 208"/>
              <a:gd name="T103" fmla="*/ 146 h 208"/>
              <a:gd name="T104" fmla="*/ 176 w 208"/>
              <a:gd name="T105" fmla="*/ 177 h 208"/>
              <a:gd name="T106" fmla="*/ 135 w 208"/>
              <a:gd name="T107" fmla="*/ 146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8" h="208">
                <a:moveTo>
                  <a:pt x="2" y="37"/>
                </a:moveTo>
                <a:cubicBezTo>
                  <a:pt x="3" y="34"/>
                  <a:pt x="5" y="31"/>
                  <a:pt x="7" y="29"/>
                </a:cubicBezTo>
                <a:cubicBezTo>
                  <a:pt x="10" y="26"/>
                  <a:pt x="12" y="24"/>
                  <a:pt x="16" y="23"/>
                </a:cubicBezTo>
                <a:cubicBezTo>
                  <a:pt x="19" y="22"/>
                  <a:pt x="22" y="21"/>
                  <a:pt x="26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4"/>
                  <a:pt x="52" y="3"/>
                  <a:pt x="53" y="2"/>
                </a:cubicBezTo>
                <a:cubicBezTo>
                  <a:pt x="54" y="1"/>
                  <a:pt x="55" y="0"/>
                  <a:pt x="57" y="0"/>
                </a:cubicBezTo>
                <a:cubicBezTo>
                  <a:pt x="58" y="0"/>
                  <a:pt x="60" y="1"/>
                  <a:pt x="61" y="2"/>
                </a:cubicBezTo>
                <a:cubicBezTo>
                  <a:pt x="62" y="3"/>
                  <a:pt x="62" y="4"/>
                  <a:pt x="62" y="5"/>
                </a:cubicBezTo>
                <a:cubicBezTo>
                  <a:pt x="62" y="21"/>
                  <a:pt x="62" y="21"/>
                  <a:pt x="62" y="21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4"/>
                  <a:pt x="146" y="3"/>
                  <a:pt x="147" y="2"/>
                </a:cubicBezTo>
                <a:cubicBezTo>
                  <a:pt x="148" y="1"/>
                  <a:pt x="149" y="0"/>
                  <a:pt x="150" y="0"/>
                </a:cubicBezTo>
                <a:cubicBezTo>
                  <a:pt x="152" y="0"/>
                  <a:pt x="153" y="1"/>
                  <a:pt x="154" y="2"/>
                </a:cubicBezTo>
                <a:cubicBezTo>
                  <a:pt x="155" y="3"/>
                  <a:pt x="156" y="4"/>
                  <a:pt x="156" y="5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82" y="21"/>
                  <a:pt x="182" y="21"/>
                  <a:pt x="182" y="21"/>
                </a:cubicBezTo>
                <a:cubicBezTo>
                  <a:pt x="185" y="21"/>
                  <a:pt x="189" y="22"/>
                  <a:pt x="192" y="23"/>
                </a:cubicBezTo>
                <a:cubicBezTo>
                  <a:pt x="195" y="24"/>
                  <a:pt x="198" y="26"/>
                  <a:pt x="200" y="29"/>
                </a:cubicBezTo>
                <a:cubicBezTo>
                  <a:pt x="202" y="31"/>
                  <a:pt x="204" y="34"/>
                  <a:pt x="206" y="37"/>
                </a:cubicBezTo>
                <a:cubicBezTo>
                  <a:pt x="207" y="40"/>
                  <a:pt x="208" y="43"/>
                  <a:pt x="208" y="47"/>
                </a:cubicBezTo>
                <a:cubicBezTo>
                  <a:pt x="208" y="73"/>
                  <a:pt x="208" y="73"/>
                  <a:pt x="208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3"/>
                  <a:pt x="0" y="40"/>
                  <a:pt x="2" y="37"/>
                </a:cubicBezTo>
                <a:close/>
                <a:moveTo>
                  <a:pt x="26" y="208"/>
                </a:moveTo>
                <a:cubicBezTo>
                  <a:pt x="22" y="208"/>
                  <a:pt x="19" y="207"/>
                  <a:pt x="16" y="206"/>
                </a:cubicBezTo>
                <a:cubicBezTo>
                  <a:pt x="12" y="205"/>
                  <a:pt x="10" y="203"/>
                  <a:pt x="7" y="201"/>
                </a:cubicBezTo>
                <a:cubicBezTo>
                  <a:pt x="5" y="198"/>
                  <a:pt x="3" y="195"/>
                  <a:pt x="2" y="192"/>
                </a:cubicBezTo>
                <a:cubicBezTo>
                  <a:pt x="0" y="189"/>
                  <a:pt x="0" y="186"/>
                  <a:pt x="0" y="182"/>
                </a:cubicBezTo>
                <a:cubicBezTo>
                  <a:pt x="0" y="83"/>
                  <a:pt x="0" y="83"/>
                  <a:pt x="0" y="83"/>
                </a:cubicBezTo>
                <a:cubicBezTo>
                  <a:pt x="208" y="83"/>
                  <a:pt x="208" y="83"/>
                  <a:pt x="208" y="83"/>
                </a:cubicBezTo>
                <a:cubicBezTo>
                  <a:pt x="208" y="182"/>
                  <a:pt x="208" y="182"/>
                  <a:pt x="208" y="182"/>
                </a:cubicBezTo>
                <a:cubicBezTo>
                  <a:pt x="208" y="186"/>
                  <a:pt x="207" y="189"/>
                  <a:pt x="206" y="192"/>
                </a:cubicBezTo>
                <a:cubicBezTo>
                  <a:pt x="204" y="195"/>
                  <a:pt x="202" y="198"/>
                  <a:pt x="200" y="201"/>
                </a:cubicBezTo>
                <a:cubicBezTo>
                  <a:pt x="198" y="203"/>
                  <a:pt x="195" y="205"/>
                  <a:pt x="192" y="206"/>
                </a:cubicBezTo>
                <a:cubicBezTo>
                  <a:pt x="189" y="207"/>
                  <a:pt x="185" y="208"/>
                  <a:pt x="182" y="208"/>
                </a:cubicBezTo>
                <a:lnTo>
                  <a:pt x="26" y="208"/>
                </a:lnTo>
                <a:close/>
                <a:moveTo>
                  <a:pt x="31" y="104"/>
                </a:moveTo>
                <a:cubicBezTo>
                  <a:pt x="31" y="135"/>
                  <a:pt x="31" y="135"/>
                  <a:pt x="31" y="135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72" y="104"/>
                  <a:pt x="72" y="104"/>
                  <a:pt x="72" y="104"/>
                </a:cubicBezTo>
                <a:lnTo>
                  <a:pt x="31" y="104"/>
                </a:lnTo>
                <a:close/>
                <a:moveTo>
                  <a:pt x="31" y="146"/>
                </a:moveTo>
                <a:cubicBezTo>
                  <a:pt x="31" y="177"/>
                  <a:pt x="31" y="177"/>
                  <a:pt x="31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72" y="146"/>
                  <a:pt x="72" y="146"/>
                  <a:pt x="72" y="146"/>
                </a:cubicBezTo>
                <a:lnTo>
                  <a:pt x="31" y="146"/>
                </a:lnTo>
                <a:close/>
                <a:moveTo>
                  <a:pt x="63" y="61"/>
                </a:moveTo>
                <a:cubicBezTo>
                  <a:pt x="65" y="61"/>
                  <a:pt x="66" y="59"/>
                  <a:pt x="68" y="58"/>
                </a:cubicBezTo>
                <a:cubicBezTo>
                  <a:pt x="69" y="57"/>
                  <a:pt x="70" y="55"/>
                  <a:pt x="71" y="53"/>
                </a:cubicBezTo>
                <a:cubicBezTo>
                  <a:pt x="72" y="51"/>
                  <a:pt x="72" y="49"/>
                  <a:pt x="72" y="47"/>
                </a:cubicBezTo>
                <a:cubicBezTo>
                  <a:pt x="72" y="44"/>
                  <a:pt x="71" y="41"/>
                  <a:pt x="70" y="38"/>
                </a:cubicBezTo>
                <a:cubicBezTo>
                  <a:pt x="68" y="35"/>
                  <a:pt x="65" y="33"/>
                  <a:pt x="62" y="32"/>
                </a:cubicBezTo>
                <a:cubicBezTo>
                  <a:pt x="62" y="47"/>
                  <a:pt x="62" y="47"/>
                  <a:pt x="62" y="47"/>
                </a:cubicBezTo>
                <a:cubicBezTo>
                  <a:pt x="62" y="48"/>
                  <a:pt x="62" y="50"/>
                  <a:pt x="61" y="51"/>
                </a:cubicBezTo>
                <a:cubicBezTo>
                  <a:pt x="60" y="52"/>
                  <a:pt x="58" y="52"/>
                  <a:pt x="57" y="52"/>
                </a:cubicBezTo>
                <a:cubicBezTo>
                  <a:pt x="55" y="52"/>
                  <a:pt x="54" y="52"/>
                  <a:pt x="53" y="51"/>
                </a:cubicBezTo>
                <a:cubicBezTo>
                  <a:pt x="52" y="50"/>
                  <a:pt x="52" y="48"/>
                  <a:pt x="52" y="47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5"/>
                  <a:pt x="44" y="38"/>
                </a:cubicBezTo>
                <a:cubicBezTo>
                  <a:pt x="42" y="41"/>
                  <a:pt x="41" y="44"/>
                  <a:pt x="41" y="47"/>
                </a:cubicBezTo>
                <a:cubicBezTo>
                  <a:pt x="41" y="49"/>
                  <a:pt x="42" y="51"/>
                  <a:pt x="42" y="53"/>
                </a:cubicBezTo>
                <a:cubicBezTo>
                  <a:pt x="43" y="55"/>
                  <a:pt x="44" y="57"/>
                  <a:pt x="46" y="58"/>
                </a:cubicBezTo>
                <a:cubicBezTo>
                  <a:pt x="47" y="59"/>
                  <a:pt x="49" y="61"/>
                  <a:pt x="51" y="61"/>
                </a:cubicBezTo>
                <a:cubicBezTo>
                  <a:pt x="53" y="62"/>
                  <a:pt x="55" y="63"/>
                  <a:pt x="57" y="63"/>
                </a:cubicBezTo>
                <a:cubicBezTo>
                  <a:pt x="59" y="63"/>
                  <a:pt x="61" y="62"/>
                  <a:pt x="63" y="61"/>
                </a:cubicBezTo>
                <a:close/>
                <a:moveTo>
                  <a:pt x="83" y="104"/>
                </a:moveTo>
                <a:cubicBezTo>
                  <a:pt x="83" y="135"/>
                  <a:pt x="83" y="135"/>
                  <a:pt x="83" y="135"/>
                </a:cubicBezTo>
                <a:cubicBezTo>
                  <a:pt x="124" y="135"/>
                  <a:pt x="124" y="135"/>
                  <a:pt x="124" y="135"/>
                </a:cubicBezTo>
                <a:cubicBezTo>
                  <a:pt x="124" y="104"/>
                  <a:pt x="124" y="104"/>
                  <a:pt x="124" y="104"/>
                </a:cubicBezTo>
                <a:lnTo>
                  <a:pt x="83" y="104"/>
                </a:lnTo>
                <a:close/>
                <a:moveTo>
                  <a:pt x="83" y="146"/>
                </a:moveTo>
                <a:cubicBezTo>
                  <a:pt x="83" y="177"/>
                  <a:pt x="83" y="177"/>
                  <a:pt x="83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24" y="146"/>
                  <a:pt x="124" y="146"/>
                  <a:pt x="124" y="146"/>
                </a:cubicBezTo>
                <a:lnTo>
                  <a:pt x="83" y="146"/>
                </a:lnTo>
                <a:close/>
                <a:moveTo>
                  <a:pt x="157" y="61"/>
                </a:moveTo>
                <a:cubicBezTo>
                  <a:pt x="158" y="61"/>
                  <a:pt x="160" y="59"/>
                  <a:pt x="161" y="58"/>
                </a:cubicBezTo>
                <a:cubicBezTo>
                  <a:pt x="163" y="57"/>
                  <a:pt x="164" y="55"/>
                  <a:pt x="165" y="53"/>
                </a:cubicBezTo>
                <a:cubicBezTo>
                  <a:pt x="166" y="51"/>
                  <a:pt x="166" y="49"/>
                  <a:pt x="166" y="47"/>
                </a:cubicBezTo>
                <a:cubicBezTo>
                  <a:pt x="166" y="44"/>
                  <a:pt x="165" y="41"/>
                  <a:pt x="163" y="38"/>
                </a:cubicBezTo>
                <a:cubicBezTo>
                  <a:pt x="161" y="35"/>
                  <a:pt x="159" y="33"/>
                  <a:pt x="156" y="32"/>
                </a:cubicBezTo>
                <a:cubicBezTo>
                  <a:pt x="156" y="47"/>
                  <a:pt x="156" y="47"/>
                  <a:pt x="156" y="47"/>
                </a:cubicBezTo>
                <a:cubicBezTo>
                  <a:pt x="156" y="48"/>
                  <a:pt x="155" y="50"/>
                  <a:pt x="154" y="51"/>
                </a:cubicBezTo>
                <a:cubicBezTo>
                  <a:pt x="153" y="52"/>
                  <a:pt x="152" y="52"/>
                  <a:pt x="150" y="52"/>
                </a:cubicBezTo>
                <a:cubicBezTo>
                  <a:pt x="149" y="52"/>
                  <a:pt x="148" y="52"/>
                  <a:pt x="147" y="51"/>
                </a:cubicBezTo>
                <a:cubicBezTo>
                  <a:pt x="146" y="50"/>
                  <a:pt x="145" y="48"/>
                  <a:pt x="145" y="47"/>
                </a:cubicBezTo>
                <a:cubicBezTo>
                  <a:pt x="145" y="32"/>
                  <a:pt x="145" y="32"/>
                  <a:pt x="145" y="32"/>
                </a:cubicBezTo>
                <a:cubicBezTo>
                  <a:pt x="142" y="33"/>
                  <a:pt x="140" y="35"/>
                  <a:pt x="138" y="38"/>
                </a:cubicBezTo>
                <a:cubicBezTo>
                  <a:pt x="136" y="41"/>
                  <a:pt x="135" y="44"/>
                  <a:pt x="135" y="47"/>
                </a:cubicBezTo>
                <a:cubicBezTo>
                  <a:pt x="135" y="49"/>
                  <a:pt x="135" y="51"/>
                  <a:pt x="136" y="53"/>
                </a:cubicBezTo>
                <a:cubicBezTo>
                  <a:pt x="137" y="55"/>
                  <a:pt x="138" y="57"/>
                  <a:pt x="139" y="58"/>
                </a:cubicBezTo>
                <a:cubicBezTo>
                  <a:pt x="141" y="59"/>
                  <a:pt x="142" y="61"/>
                  <a:pt x="144" y="61"/>
                </a:cubicBezTo>
                <a:cubicBezTo>
                  <a:pt x="146" y="62"/>
                  <a:pt x="148" y="63"/>
                  <a:pt x="150" y="63"/>
                </a:cubicBezTo>
                <a:cubicBezTo>
                  <a:pt x="153" y="63"/>
                  <a:pt x="155" y="62"/>
                  <a:pt x="157" y="61"/>
                </a:cubicBezTo>
                <a:close/>
                <a:moveTo>
                  <a:pt x="135" y="104"/>
                </a:moveTo>
                <a:cubicBezTo>
                  <a:pt x="135" y="135"/>
                  <a:pt x="135" y="135"/>
                  <a:pt x="135" y="135"/>
                </a:cubicBezTo>
                <a:cubicBezTo>
                  <a:pt x="176" y="135"/>
                  <a:pt x="176" y="135"/>
                  <a:pt x="176" y="135"/>
                </a:cubicBezTo>
                <a:cubicBezTo>
                  <a:pt x="176" y="104"/>
                  <a:pt x="176" y="104"/>
                  <a:pt x="176" y="104"/>
                </a:cubicBezTo>
                <a:lnTo>
                  <a:pt x="135" y="104"/>
                </a:lnTo>
                <a:close/>
                <a:moveTo>
                  <a:pt x="135" y="146"/>
                </a:moveTo>
                <a:cubicBezTo>
                  <a:pt x="135" y="177"/>
                  <a:pt x="135" y="177"/>
                  <a:pt x="135" y="177"/>
                </a:cubicBezTo>
                <a:cubicBezTo>
                  <a:pt x="176" y="177"/>
                  <a:pt x="176" y="177"/>
                  <a:pt x="176" y="177"/>
                </a:cubicBezTo>
                <a:cubicBezTo>
                  <a:pt x="176" y="146"/>
                  <a:pt x="176" y="146"/>
                  <a:pt x="176" y="146"/>
                </a:cubicBezTo>
                <a:lnTo>
                  <a:pt x="135" y="1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112" dirty="0">
              <a:latin typeface="微软雅黑" panose="020B0503020204020204" pitchFamily="34" charset="-122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8121071" y="330199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61"/>
          <p:cNvSpPr txBox="1"/>
          <p:nvPr/>
        </p:nvSpPr>
        <p:spPr>
          <a:xfrm>
            <a:off x="8193299" y="362671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1365692" y="330200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TextBox 70"/>
          <p:cNvSpPr txBox="1"/>
          <p:nvPr/>
        </p:nvSpPr>
        <p:spPr>
          <a:xfrm>
            <a:off x="1079806" y="362671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7626669" y="4893955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Box 61"/>
          <p:cNvSpPr txBox="1"/>
          <p:nvPr/>
        </p:nvSpPr>
        <p:spPr>
          <a:xfrm>
            <a:off x="7698897" y="5218666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965698" y="4893956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Box 70"/>
          <p:cNvSpPr txBox="1"/>
          <p:nvPr/>
        </p:nvSpPr>
        <p:spPr>
          <a:xfrm>
            <a:off x="1559280" y="5218666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6716604" y="171703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6788832" y="204175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5897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右箭头 20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22222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3" name="圆角右箭头 21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4A4A4A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4" name="圆角右箭头 18"/>
          <p:cNvSpPr/>
          <p:nvPr/>
        </p:nvSpPr>
        <p:spPr>
          <a:xfrm rot="16200000" flipH="1" flipV="1">
            <a:off x="3502665" y="-26978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22222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5" name="圆角右箭头 19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4A4A4A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6" name="圆角右箭头 16"/>
          <p:cNvSpPr/>
          <p:nvPr/>
        </p:nvSpPr>
        <p:spPr>
          <a:xfrm rot="16200000" flipH="1" flipV="1">
            <a:off x="2379819" y="87160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22222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7" name="圆角右箭头 17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4A4A4A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8" name="圆角右箭头 13"/>
          <p:cNvSpPr/>
          <p:nvPr/>
        </p:nvSpPr>
        <p:spPr>
          <a:xfrm rot="16200000" flipH="1" flipV="1">
            <a:off x="1192286" y="205913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22222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9" name="圆角右箭头 1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4A4A4A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10" name="TextBox 101"/>
          <p:cNvSpPr txBox="1"/>
          <p:nvPr/>
        </p:nvSpPr>
        <p:spPr>
          <a:xfrm>
            <a:off x="2779006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Rectangle 102"/>
          <p:cNvSpPr/>
          <p:nvPr/>
        </p:nvSpPr>
        <p:spPr>
          <a:xfrm>
            <a:off x="2509032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01"/>
          <p:cNvSpPr txBox="1"/>
          <p:nvPr/>
        </p:nvSpPr>
        <p:spPr>
          <a:xfrm>
            <a:off x="5207246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Rectangle 102"/>
          <p:cNvSpPr/>
          <p:nvPr/>
        </p:nvSpPr>
        <p:spPr>
          <a:xfrm>
            <a:off x="4937272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TextBox 101"/>
          <p:cNvSpPr txBox="1"/>
          <p:nvPr/>
        </p:nvSpPr>
        <p:spPr>
          <a:xfrm>
            <a:off x="7440644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Rectangle 102"/>
          <p:cNvSpPr/>
          <p:nvPr/>
        </p:nvSpPr>
        <p:spPr>
          <a:xfrm>
            <a:off x="7170670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TextBox 101"/>
          <p:cNvSpPr txBox="1"/>
          <p:nvPr/>
        </p:nvSpPr>
        <p:spPr>
          <a:xfrm>
            <a:off x="9778162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Rectangle 102"/>
          <p:cNvSpPr/>
          <p:nvPr/>
        </p:nvSpPr>
        <p:spPr>
          <a:xfrm>
            <a:off x="9508188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TextBox 101"/>
          <p:cNvSpPr txBox="1"/>
          <p:nvPr/>
        </p:nvSpPr>
        <p:spPr>
          <a:xfrm>
            <a:off x="2239058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Rectangle 102"/>
          <p:cNvSpPr/>
          <p:nvPr/>
        </p:nvSpPr>
        <p:spPr>
          <a:xfrm>
            <a:off x="1969084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Box 101"/>
          <p:cNvSpPr txBox="1"/>
          <p:nvPr/>
        </p:nvSpPr>
        <p:spPr>
          <a:xfrm>
            <a:off x="4667298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Rectangle 102"/>
          <p:cNvSpPr/>
          <p:nvPr/>
        </p:nvSpPr>
        <p:spPr>
          <a:xfrm>
            <a:off x="4397324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TextBox 101"/>
          <p:cNvSpPr txBox="1"/>
          <p:nvPr/>
        </p:nvSpPr>
        <p:spPr>
          <a:xfrm>
            <a:off x="6900696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Rectangle 102"/>
          <p:cNvSpPr/>
          <p:nvPr/>
        </p:nvSpPr>
        <p:spPr>
          <a:xfrm>
            <a:off x="6630722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101"/>
          <p:cNvSpPr txBox="1"/>
          <p:nvPr/>
        </p:nvSpPr>
        <p:spPr>
          <a:xfrm>
            <a:off x="9238214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102"/>
          <p:cNvSpPr/>
          <p:nvPr/>
        </p:nvSpPr>
        <p:spPr>
          <a:xfrm>
            <a:off x="8968240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33736" y="220003"/>
            <a:ext cx="2679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959526" y="360630"/>
            <a:ext cx="2253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 HERE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68863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Other"/>
  <p:tag name="MH_ORDER" val="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Other"/>
  <p:tag name="MH_ORDER" val="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1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094602"/>
  <p:tag name="MH_LIBRARY" val="GRAPHIC"/>
  <p:tag name="MH_TYPE" val="Other"/>
  <p:tag name="MH_ORDER" val="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SubTitle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SubTitle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01172605"/>
  <p:tag name="MH_LIBRARY" val="GRAPHIC"/>
  <p:tag name="MH_TYPE" val="Other"/>
  <p:tag name="MH_ORDER" val="6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2842</Words>
  <Application>Microsoft Office PowerPoint</Application>
  <PresentationFormat>宽屏</PresentationFormat>
  <Paragraphs>386</Paragraphs>
  <Slides>32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Bebas Neue</vt:lpstr>
      <vt:lpstr>Helvetica Light</vt:lpstr>
      <vt:lpstr>Open Sans</vt:lpstr>
      <vt:lpstr>Roboto</vt:lpstr>
      <vt:lpstr>等线</vt:lpstr>
      <vt:lpstr>等线 Light</vt:lpstr>
      <vt:lpstr>微软雅黑</vt:lpstr>
      <vt:lpstr>微软雅黑 Light</vt:lpstr>
      <vt:lpstr>幼圆</vt:lpstr>
      <vt:lpstr>Arial</vt:lpstr>
      <vt:lpstr>Segoe UI Semilight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yun814</dc:creator>
  <cp:lastModifiedBy>杨 康弘</cp:lastModifiedBy>
  <cp:revision>7</cp:revision>
  <dcterms:created xsi:type="dcterms:W3CDTF">2017-04-23T02:45:57Z</dcterms:created>
  <dcterms:modified xsi:type="dcterms:W3CDTF">2019-05-03T08:37:21Z</dcterms:modified>
</cp:coreProperties>
</file>