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2.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59" r:id="rId3"/>
    <p:sldId id="257" r:id="rId4"/>
    <p:sldId id="258" r:id="rId5"/>
    <p:sldId id="267" r:id="rId6"/>
    <p:sldId id="268" r:id="rId7"/>
    <p:sldId id="269" r:id="rId8"/>
    <p:sldId id="270" r:id="rId9"/>
    <p:sldId id="271" r:id="rId10"/>
    <p:sldId id="290" r:id="rId11"/>
    <p:sldId id="273" r:id="rId12"/>
    <p:sldId id="274" r:id="rId13"/>
    <p:sldId id="275" r:id="rId14"/>
    <p:sldId id="276" r:id="rId15"/>
    <p:sldId id="277" r:id="rId16"/>
    <p:sldId id="291" r:id="rId17"/>
    <p:sldId id="279" r:id="rId18"/>
    <p:sldId id="280" r:id="rId19"/>
    <p:sldId id="281" r:id="rId20"/>
    <p:sldId id="282" r:id="rId21"/>
    <p:sldId id="283" r:id="rId22"/>
    <p:sldId id="292" r:id="rId23"/>
    <p:sldId id="284" r:id="rId24"/>
    <p:sldId id="285" r:id="rId25"/>
    <p:sldId id="286" r:id="rId26"/>
    <p:sldId id="287" r:id="rId27"/>
    <p:sldId id="289"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E471C"/>
    <a:srgbClr val="492F13"/>
    <a:srgbClr val="FEDA8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8" d="100"/>
          <a:sy n="58" d="100"/>
        </p:scale>
        <p:origin x="1116"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35"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30CF728-9E72-40FF-A475-53A5D71E61D3}" type="datetimeFigureOut">
              <a:rPr lang="zh-CN" altLang="en-US" smtClean="0"/>
              <a:t>2017/6/25 Sunday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A552441-2EF0-4986-9CB4-D0A62E68745D}" type="slidenum">
              <a:rPr lang="zh-CN" altLang="en-US" smtClean="0"/>
              <a:t>‹#›</a:t>
            </a:fld>
            <a:endParaRPr lang="zh-CN" altLang="en-US"/>
          </a:p>
        </p:txBody>
      </p:sp>
    </p:spTree>
    <p:extLst>
      <p:ext uri="{BB962C8B-B14F-4D97-AF65-F5344CB8AC3E}">
        <p14:creationId xmlns:p14="http://schemas.microsoft.com/office/powerpoint/2010/main" val="7008273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552441-2EF0-4986-9CB4-D0A62E68745D}" type="slidenum">
              <a:rPr lang="zh-CN" altLang="en-US" smtClean="0"/>
              <a:t>1</a:t>
            </a:fld>
            <a:endParaRPr lang="zh-CN" altLang="en-US"/>
          </a:p>
        </p:txBody>
      </p:sp>
    </p:spTree>
    <p:extLst>
      <p:ext uri="{BB962C8B-B14F-4D97-AF65-F5344CB8AC3E}">
        <p14:creationId xmlns:p14="http://schemas.microsoft.com/office/powerpoint/2010/main" val="3485885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552441-2EF0-4986-9CB4-D0A62E68745D}" type="slidenum">
              <a:rPr lang="zh-CN" altLang="en-US" smtClean="0"/>
              <a:t>10</a:t>
            </a:fld>
            <a:endParaRPr lang="zh-CN" altLang="en-US"/>
          </a:p>
        </p:txBody>
      </p:sp>
    </p:spTree>
    <p:extLst>
      <p:ext uri="{BB962C8B-B14F-4D97-AF65-F5344CB8AC3E}">
        <p14:creationId xmlns:p14="http://schemas.microsoft.com/office/powerpoint/2010/main" val="28424968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24184034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552441-2EF0-4986-9CB4-D0A62E68745D}" type="slidenum">
              <a:rPr lang="zh-CN" altLang="en-US" smtClean="0"/>
              <a:t>12</a:t>
            </a:fld>
            <a:endParaRPr lang="zh-CN" altLang="en-US"/>
          </a:p>
        </p:txBody>
      </p:sp>
    </p:spTree>
    <p:extLst>
      <p:ext uri="{BB962C8B-B14F-4D97-AF65-F5344CB8AC3E}">
        <p14:creationId xmlns:p14="http://schemas.microsoft.com/office/powerpoint/2010/main" val="7945690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32818534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9955501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3A930D33-079D-4CA9-A1E7-7078CAC5F2F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42011999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552441-2EF0-4986-9CB4-D0A62E68745D}" type="slidenum">
              <a:rPr lang="zh-CN" altLang="en-US" smtClean="0"/>
              <a:t>16</a:t>
            </a:fld>
            <a:endParaRPr lang="zh-CN" altLang="en-US"/>
          </a:p>
        </p:txBody>
      </p:sp>
    </p:spTree>
    <p:extLst>
      <p:ext uri="{BB962C8B-B14F-4D97-AF65-F5344CB8AC3E}">
        <p14:creationId xmlns:p14="http://schemas.microsoft.com/office/powerpoint/2010/main" val="37490919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17</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25396162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552441-2EF0-4986-9CB4-D0A62E68745D}" type="slidenum">
              <a:rPr lang="zh-CN" altLang="en-US" smtClean="0"/>
              <a:t>18</a:t>
            </a:fld>
            <a:endParaRPr lang="zh-CN" altLang="en-US"/>
          </a:p>
        </p:txBody>
      </p:sp>
    </p:spTree>
    <p:extLst>
      <p:ext uri="{BB962C8B-B14F-4D97-AF65-F5344CB8AC3E}">
        <p14:creationId xmlns:p14="http://schemas.microsoft.com/office/powerpoint/2010/main" val="30192095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2762480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552441-2EF0-4986-9CB4-D0A62E68745D}" type="slidenum">
              <a:rPr lang="zh-CN" altLang="en-US" smtClean="0"/>
              <a:t>2</a:t>
            </a:fld>
            <a:endParaRPr lang="zh-CN" altLang="en-US"/>
          </a:p>
        </p:txBody>
      </p:sp>
    </p:spTree>
    <p:extLst>
      <p:ext uri="{BB962C8B-B14F-4D97-AF65-F5344CB8AC3E}">
        <p14:creationId xmlns:p14="http://schemas.microsoft.com/office/powerpoint/2010/main" val="19302675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20</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29894077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21</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40742618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552441-2EF0-4986-9CB4-D0A62E68745D}" type="slidenum">
              <a:rPr lang="zh-CN" altLang="en-US" smtClean="0"/>
              <a:t>22</a:t>
            </a:fld>
            <a:endParaRPr lang="zh-CN" altLang="en-US"/>
          </a:p>
        </p:txBody>
      </p:sp>
    </p:spTree>
    <p:extLst>
      <p:ext uri="{BB962C8B-B14F-4D97-AF65-F5344CB8AC3E}">
        <p14:creationId xmlns:p14="http://schemas.microsoft.com/office/powerpoint/2010/main" val="37077366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39290204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24</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40810323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25</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21990621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26</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31899925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552441-2EF0-4986-9CB4-D0A62E68745D}" type="slidenum">
              <a:rPr lang="zh-CN" altLang="en-US" smtClean="0"/>
              <a:t>27</a:t>
            </a:fld>
            <a:endParaRPr lang="zh-CN" altLang="en-US"/>
          </a:p>
        </p:txBody>
      </p:sp>
    </p:spTree>
    <p:extLst>
      <p:ext uri="{BB962C8B-B14F-4D97-AF65-F5344CB8AC3E}">
        <p14:creationId xmlns:p14="http://schemas.microsoft.com/office/powerpoint/2010/main" val="1978062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552441-2EF0-4986-9CB4-D0A62E68745D}" type="slidenum">
              <a:rPr lang="zh-CN" altLang="en-US" smtClean="0"/>
              <a:t>3</a:t>
            </a:fld>
            <a:endParaRPr lang="zh-CN" altLang="en-US"/>
          </a:p>
        </p:txBody>
      </p:sp>
    </p:spTree>
    <p:extLst>
      <p:ext uri="{BB962C8B-B14F-4D97-AF65-F5344CB8AC3E}">
        <p14:creationId xmlns:p14="http://schemas.microsoft.com/office/powerpoint/2010/main" val="36981047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552441-2EF0-4986-9CB4-D0A62E68745D}" type="slidenum">
              <a:rPr lang="zh-CN" altLang="en-US" smtClean="0"/>
              <a:t>4</a:t>
            </a:fld>
            <a:endParaRPr lang="zh-CN" altLang="en-US"/>
          </a:p>
        </p:txBody>
      </p:sp>
    </p:spTree>
    <p:extLst>
      <p:ext uri="{BB962C8B-B14F-4D97-AF65-F5344CB8AC3E}">
        <p14:creationId xmlns:p14="http://schemas.microsoft.com/office/powerpoint/2010/main" val="40735426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552441-2EF0-4986-9CB4-D0A62E68745D}" type="slidenum">
              <a:rPr lang="zh-CN" altLang="en-US" smtClean="0"/>
              <a:t>5</a:t>
            </a:fld>
            <a:endParaRPr lang="zh-CN" altLang="en-US"/>
          </a:p>
        </p:txBody>
      </p:sp>
    </p:spTree>
    <p:extLst>
      <p:ext uri="{BB962C8B-B14F-4D97-AF65-F5344CB8AC3E}">
        <p14:creationId xmlns:p14="http://schemas.microsoft.com/office/powerpoint/2010/main" val="32864971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8088903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20971983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8</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3338072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35536997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5BC8DA1B-3DCF-43D5-9195-4BE523911B57}"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04ED77-ED12-44BF-81B5-5651447564A6}" type="slidenum">
              <a:rPr lang="zh-CN" altLang="en-US" smtClean="0"/>
              <a:t>‹#›</a:t>
            </a:fld>
            <a:endParaRPr lang="zh-CN" altLang="en-US"/>
          </a:p>
        </p:txBody>
      </p:sp>
    </p:spTree>
    <p:extLst>
      <p:ext uri="{BB962C8B-B14F-4D97-AF65-F5344CB8AC3E}">
        <p14:creationId xmlns:p14="http://schemas.microsoft.com/office/powerpoint/2010/main" val="1261378736"/>
      </p:ext>
    </p:extLst>
  </p:cSld>
  <p:clrMapOvr>
    <a:masterClrMapping/>
  </p:clrMapOvr>
  <mc:AlternateContent xmlns:mc="http://schemas.openxmlformats.org/markup-compatibility/2006">
    <mc:Choice xmlns:p14="http://schemas.microsoft.com/office/powerpoint/2010/main" Requires="p14">
      <p:transition spd="slow" p14:dur="2000">
        <p:checker/>
      </p:transition>
    </mc:Choice>
    <mc:Fallback>
      <p:transition spd="slow">
        <p:checker/>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BC8DA1B-3DCF-43D5-9195-4BE523911B57}" type="datetimeFigureOut">
              <a:rPr lang="zh-CN" altLang="en-US" smtClean="0"/>
              <a:t>2017/6/25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204ED77-ED12-44BF-81B5-5651447564A6}" type="slidenum">
              <a:rPr lang="zh-CN" altLang="en-US" smtClean="0"/>
              <a:t>‹#›</a:t>
            </a:fld>
            <a:endParaRPr lang="zh-CN" altLang="en-US"/>
          </a:p>
        </p:txBody>
      </p:sp>
    </p:spTree>
    <p:extLst>
      <p:ext uri="{BB962C8B-B14F-4D97-AF65-F5344CB8AC3E}">
        <p14:creationId xmlns:p14="http://schemas.microsoft.com/office/powerpoint/2010/main" val="1274533150"/>
      </p:ext>
    </p:extLst>
  </p:cSld>
  <p:clrMapOvr>
    <a:masterClrMapping/>
  </p:clrMapOvr>
  <mc:AlternateContent xmlns:mc="http://schemas.openxmlformats.org/markup-compatibility/2006">
    <mc:Choice xmlns:p14="http://schemas.microsoft.com/office/powerpoint/2010/main" Requires="p14">
      <p:transition spd="slow" p14:dur="2000">
        <p:checker/>
      </p:transition>
    </mc:Choice>
    <mc:Fallback>
      <p:transition spd="slow">
        <p:checker/>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BC8DA1B-3DCF-43D5-9195-4BE523911B57}" type="datetimeFigureOut">
              <a:rPr lang="zh-CN" altLang="en-US" smtClean="0"/>
              <a:t>2017/6/25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204ED77-ED12-44BF-81B5-5651447564A6}" type="slidenum">
              <a:rPr lang="zh-CN" altLang="en-US" smtClean="0"/>
              <a:t>‹#›</a:t>
            </a:fld>
            <a:endParaRPr lang="zh-CN" altLang="en-US"/>
          </a:p>
        </p:txBody>
      </p:sp>
    </p:spTree>
    <p:extLst>
      <p:ext uri="{BB962C8B-B14F-4D97-AF65-F5344CB8AC3E}">
        <p14:creationId xmlns:p14="http://schemas.microsoft.com/office/powerpoint/2010/main" val="1141975015"/>
      </p:ext>
    </p:extLst>
  </p:cSld>
  <p:clrMapOvr>
    <a:masterClrMapping/>
  </p:clrMapOvr>
  <mc:AlternateContent xmlns:mc="http://schemas.openxmlformats.org/markup-compatibility/2006">
    <mc:Choice xmlns:p14="http://schemas.microsoft.com/office/powerpoint/2010/main" Requires="p14">
      <p:transition spd="slow" p14:dur="2000">
        <p:checker/>
      </p:transition>
    </mc:Choice>
    <mc:Fallback>
      <p:transition spd="slow">
        <p:checker/>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5BC8DA1B-3DCF-43D5-9195-4BE523911B57}" type="datetimeFigureOut">
              <a:rPr lang="zh-CN" altLang="en-US" smtClean="0"/>
              <a:t>2017/6/25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204ED77-ED12-44BF-81B5-5651447564A6}" type="slidenum">
              <a:rPr lang="zh-CN" altLang="en-US" smtClean="0"/>
              <a:t>‹#›</a:t>
            </a:fld>
            <a:endParaRPr lang="zh-CN" altLang="en-US"/>
          </a:p>
        </p:txBody>
      </p:sp>
    </p:spTree>
    <p:extLst>
      <p:ext uri="{BB962C8B-B14F-4D97-AF65-F5344CB8AC3E}">
        <p14:creationId xmlns:p14="http://schemas.microsoft.com/office/powerpoint/2010/main" val="418232312"/>
      </p:ext>
    </p:extLst>
  </p:cSld>
  <p:clrMapOvr>
    <a:masterClrMapping/>
  </p:clrMapOvr>
  <mc:AlternateContent xmlns:mc="http://schemas.openxmlformats.org/markup-compatibility/2006">
    <mc:Choice xmlns:p14="http://schemas.microsoft.com/office/powerpoint/2010/main" Requires="p14">
      <p:transition spd="slow" p14:dur="2000">
        <p:checker/>
      </p:transition>
    </mc:Choice>
    <mc:Fallback>
      <p:transition spd="slow">
        <p:checker/>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5BC8DA1B-3DCF-43D5-9195-4BE523911B57}" type="datetimeFigureOut">
              <a:rPr lang="zh-CN" altLang="en-US" smtClean="0"/>
              <a:t>2017/6/25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204ED77-ED12-44BF-81B5-5651447564A6}" type="slidenum">
              <a:rPr lang="zh-CN" altLang="en-US" smtClean="0"/>
              <a:t>‹#›</a:t>
            </a:fld>
            <a:endParaRPr lang="zh-CN" altLang="en-US"/>
          </a:p>
        </p:txBody>
      </p:sp>
    </p:spTree>
    <p:extLst>
      <p:ext uri="{BB962C8B-B14F-4D97-AF65-F5344CB8AC3E}">
        <p14:creationId xmlns:p14="http://schemas.microsoft.com/office/powerpoint/2010/main" val="1985999318"/>
      </p:ext>
    </p:extLst>
  </p:cSld>
  <p:clrMapOvr>
    <a:masterClrMapping/>
  </p:clrMapOvr>
  <mc:AlternateContent xmlns:mc="http://schemas.openxmlformats.org/markup-compatibility/2006">
    <mc:Choice xmlns:p14="http://schemas.microsoft.com/office/powerpoint/2010/main" Requires="p14">
      <p:transition spd="slow" p14:dur="2000">
        <p:checker/>
      </p:transition>
    </mc:Choice>
    <mc:Fallback>
      <p:transition spd="slow">
        <p:checker/>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BC8DA1B-3DCF-43D5-9195-4BE523911B57}"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04ED77-ED12-44BF-81B5-5651447564A6}" type="slidenum">
              <a:rPr lang="zh-CN" altLang="en-US" smtClean="0"/>
              <a:t>‹#›</a:t>
            </a:fld>
            <a:endParaRPr lang="zh-CN" altLang="en-US"/>
          </a:p>
        </p:txBody>
      </p:sp>
    </p:spTree>
    <p:extLst>
      <p:ext uri="{BB962C8B-B14F-4D97-AF65-F5344CB8AC3E}">
        <p14:creationId xmlns:p14="http://schemas.microsoft.com/office/powerpoint/2010/main" val="3072998607"/>
      </p:ext>
    </p:extLst>
  </p:cSld>
  <p:clrMapOvr>
    <a:masterClrMapping/>
  </p:clrMapOvr>
  <mc:AlternateContent xmlns:mc="http://schemas.openxmlformats.org/markup-compatibility/2006">
    <mc:Choice xmlns:p14="http://schemas.microsoft.com/office/powerpoint/2010/main" Requires="p14">
      <p:transition spd="slow" p14:dur="2000">
        <p:checker/>
      </p:transition>
    </mc:Choice>
    <mc:Fallback>
      <p:transition spd="slow">
        <p:checker/>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BC8DA1B-3DCF-43D5-9195-4BE523911B57}"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04ED77-ED12-44BF-81B5-5651447564A6}" type="slidenum">
              <a:rPr lang="zh-CN" altLang="en-US" smtClean="0"/>
              <a:t>‹#›</a:t>
            </a:fld>
            <a:endParaRPr lang="zh-CN" altLang="en-US"/>
          </a:p>
        </p:txBody>
      </p:sp>
    </p:spTree>
    <p:extLst>
      <p:ext uri="{BB962C8B-B14F-4D97-AF65-F5344CB8AC3E}">
        <p14:creationId xmlns:p14="http://schemas.microsoft.com/office/powerpoint/2010/main" val="807859823"/>
      </p:ext>
    </p:extLst>
  </p:cSld>
  <p:clrMapOvr>
    <a:masterClrMapping/>
  </p:clrMapOvr>
  <mc:AlternateContent xmlns:mc="http://schemas.openxmlformats.org/markup-compatibility/2006">
    <mc:Choice xmlns:p14="http://schemas.microsoft.com/office/powerpoint/2010/main" Requires="p14">
      <p:transition spd="slow" p14:dur="2000">
        <p:checker/>
      </p:transition>
    </mc:Choice>
    <mc:Fallback>
      <p:transition spd="slow">
        <p:checker/>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5BC8DA1B-3DCF-43D5-9195-4BE523911B57}"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04ED77-ED12-44BF-81B5-5651447564A6}" type="slidenum">
              <a:rPr lang="zh-CN" altLang="en-US" smtClean="0"/>
              <a:t>‹#›</a:t>
            </a:fld>
            <a:endParaRPr lang="zh-CN" altLang="en-US"/>
          </a:p>
        </p:txBody>
      </p:sp>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4" name="图片 43"/>
          <p:cNvPicPr>
            <a:picLocks noChangeAspect="1"/>
          </p:cNvPicPr>
          <p:nvPr userDrawn="1"/>
        </p:nvPicPr>
        <p:blipFill rotWithShape="1">
          <a:blip r:embed="rId3">
            <a:extLst>
              <a:ext uri="{28A0092B-C50C-407E-A947-70E740481C1C}">
                <a14:useLocalDpi xmlns:a14="http://schemas.microsoft.com/office/drawing/2010/main" val="0"/>
              </a:ext>
            </a:extLst>
          </a:blip>
          <a:srcRect l="24833" r="22167" b="56583"/>
          <a:stretch/>
        </p:blipFill>
        <p:spPr>
          <a:xfrm>
            <a:off x="9481445" y="0"/>
            <a:ext cx="2558155" cy="1004711"/>
          </a:xfrm>
          <a:prstGeom prst="rect">
            <a:avLst/>
          </a:prstGeom>
        </p:spPr>
      </p:pic>
    </p:spTree>
    <p:extLst>
      <p:ext uri="{BB962C8B-B14F-4D97-AF65-F5344CB8AC3E}">
        <p14:creationId xmlns:p14="http://schemas.microsoft.com/office/powerpoint/2010/main" val="3860253965"/>
      </p:ext>
    </p:extLst>
  </p:cSld>
  <p:clrMapOvr>
    <a:masterClrMapping/>
  </p:clrMapOvr>
  <mc:AlternateContent xmlns:mc="http://schemas.openxmlformats.org/markup-compatibility/2006">
    <mc:Choice xmlns:p14="http://schemas.microsoft.com/office/powerpoint/2010/main" Requires="p14">
      <p:transition spd="slow" p14:dur="2000">
        <p:checker/>
      </p:transition>
    </mc:Choice>
    <mc:Fallback>
      <p:transition spd="slow">
        <p:checker/>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5BC8DA1B-3DCF-43D5-9195-4BE523911B57}"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04ED77-ED12-44BF-81B5-5651447564A6}" type="slidenum">
              <a:rPr lang="zh-CN" altLang="en-US" smtClean="0"/>
              <a:t>‹#›</a:t>
            </a:fld>
            <a:endParaRPr lang="zh-CN" altLang="en-US"/>
          </a:p>
        </p:txBody>
      </p:sp>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9" name="组合 8"/>
          <p:cNvGrpSpPr/>
          <p:nvPr/>
        </p:nvGrpSpPr>
        <p:grpSpPr>
          <a:xfrm>
            <a:off x="102632" y="210386"/>
            <a:ext cx="387179" cy="467734"/>
            <a:chOff x="6008688" y="3273425"/>
            <a:chExt cx="1182687" cy="1428751"/>
          </a:xfrm>
        </p:grpSpPr>
        <p:sp>
          <p:nvSpPr>
            <p:cNvPr id="19" name="Freeform 97"/>
            <p:cNvSpPr>
              <a:spLocks noEditPoints="1"/>
            </p:cNvSpPr>
            <p:nvPr/>
          </p:nvSpPr>
          <p:spPr bwMode="auto">
            <a:xfrm>
              <a:off x="6429375" y="3960813"/>
              <a:ext cx="342900" cy="333375"/>
            </a:xfrm>
            <a:custGeom>
              <a:avLst/>
              <a:gdLst>
                <a:gd name="T0" fmla="*/ 9 w 18"/>
                <a:gd name="T1" fmla="*/ 0 h 18"/>
                <a:gd name="T2" fmla="*/ 0 w 18"/>
                <a:gd name="T3" fmla="*/ 9 h 18"/>
                <a:gd name="T4" fmla="*/ 9 w 18"/>
                <a:gd name="T5" fmla="*/ 18 h 18"/>
                <a:gd name="T6" fmla="*/ 18 w 18"/>
                <a:gd name="T7" fmla="*/ 9 h 18"/>
                <a:gd name="T8" fmla="*/ 9 w 18"/>
                <a:gd name="T9" fmla="*/ 0 h 18"/>
                <a:gd name="T10" fmla="*/ 9 w 18"/>
                <a:gd name="T11" fmla="*/ 17 h 18"/>
                <a:gd name="T12" fmla="*/ 3 w 18"/>
                <a:gd name="T13" fmla="*/ 11 h 18"/>
                <a:gd name="T14" fmla="*/ 9 w 18"/>
                <a:gd name="T15" fmla="*/ 4 h 18"/>
                <a:gd name="T16" fmla="*/ 15 w 18"/>
                <a:gd name="T17" fmla="*/ 11 h 18"/>
                <a:gd name="T18" fmla="*/ 9 w 18"/>
                <a:gd name="T19"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8">
                  <a:moveTo>
                    <a:pt x="9" y="0"/>
                  </a:moveTo>
                  <a:cubicBezTo>
                    <a:pt x="4" y="0"/>
                    <a:pt x="0" y="4"/>
                    <a:pt x="0" y="9"/>
                  </a:cubicBezTo>
                  <a:cubicBezTo>
                    <a:pt x="0" y="14"/>
                    <a:pt x="4" y="18"/>
                    <a:pt x="9" y="18"/>
                  </a:cubicBezTo>
                  <a:cubicBezTo>
                    <a:pt x="14" y="18"/>
                    <a:pt x="18" y="14"/>
                    <a:pt x="18" y="9"/>
                  </a:cubicBezTo>
                  <a:cubicBezTo>
                    <a:pt x="18" y="4"/>
                    <a:pt x="14" y="0"/>
                    <a:pt x="9" y="0"/>
                  </a:cubicBezTo>
                  <a:close/>
                  <a:moveTo>
                    <a:pt x="9" y="17"/>
                  </a:moveTo>
                  <a:cubicBezTo>
                    <a:pt x="6" y="17"/>
                    <a:pt x="3" y="14"/>
                    <a:pt x="3" y="11"/>
                  </a:cubicBezTo>
                  <a:cubicBezTo>
                    <a:pt x="3" y="7"/>
                    <a:pt x="6" y="4"/>
                    <a:pt x="9" y="4"/>
                  </a:cubicBezTo>
                  <a:cubicBezTo>
                    <a:pt x="12" y="4"/>
                    <a:pt x="15" y="7"/>
                    <a:pt x="15" y="11"/>
                  </a:cubicBezTo>
                  <a:cubicBezTo>
                    <a:pt x="15" y="14"/>
                    <a:pt x="12" y="17"/>
                    <a:pt x="9" y="17"/>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98"/>
            <p:cNvSpPr>
              <a:spLocks/>
            </p:cNvSpPr>
            <p:nvPr/>
          </p:nvSpPr>
          <p:spPr bwMode="auto">
            <a:xfrm>
              <a:off x="6505575" y="4052888"/>
              <a:ext cx="76200" cy="204788"/>
            </a:xfrm>
            <a:custGeom>
              <a:avLst/>
              <a:gdLst>
                <a:gd name="T0" fmla="*/ 4 w 4"/>
                <a:gd name="T1" fmla="*/ 10 h 11"/>
                <a:gd name="T2" fmla="*/ 1 w 4"/>
                <a:gd name="T3" fmla="*/ 6 h 11"/>
                <a:gd name="T4" fmla="*/ 2 w 4"/>
                <a:gd name="T5" fmla="*/ 0 h 11"/>
                <a:gd name="T6" fmla="*/ 1 w 4"/>
                <a:gd name="T7" fmla="*/ 6 h 11"/>
                <a:gd name="T8" fmla="*/ 2 w 4"/>
                <a:gd name="T9" fmla="*/ 10 h 11"/>
                <a:gd name="T10" fmla="*/ 4 w 4"/>
                <a:gd name="T11" fmla="*/ 10 h 11"/>
              </a:gdLst>
              <a:ahLst/>
              <a:cxnLst>
                <a:cxn ang="0">
                  <a:pos x="T0" y="T1"/>
                </a:cxn>
                <a:cxn ang="0">
                  <a:pos x="T2" y="T3"/>
                </a:cxn>
                <a:cxn ang="0">
                  <a:pos x="T4" y="T5"/>
                </a:cxn>
                <a:cxn ang="0">
                  <a:pos x="T6" y="T7"/>
                </a:cxn>
                <a:cxn ang="0">
                  <a:pos x="T8" y="T9"/>
                </a:cxn>
                <a:cxn ang="0">
                  <a:pos x="T10" y="T11"/>
                </a:cxn>
              </a:cxnLst>
              <a:rect l="0" t="0" r="r" b="b"/>
              <a:pathLst>
                <a:path w="4" h="11">
                  <a:moveTo>
                    <a:pt x="4" y="10"/>
                  </a:moveTo>
                  <a:cubicBezTo>
                    <a:pt x="4" y="8"/>
                    <a:pt x="2" y="8"/>
                    <a:pt x="1" y="6"/>
                  </a:cubicBezTo>
                  <a:cubicBezTo>
                    <a:pt x="1" y="4"/>
                    <a:pt x="1" y="2"/>
                    <a:pt x="2" y="0"/>
                  </a:cubicBezTo>
                  <a:cubicBezTo>
                    <a:pt x="1" y="2"/>
                    <a:pt x="0" y="4"/>
                    <a:pt x="1" y="6"/>
                  </a:cubicBezTo>
                  <a:cubicBezTo>
                    <a:pt x="1" y="8"/>
                    <a:pt x="1" y="9"/>
                    <a:pt x="2" y="10"/>
                  </a:cubicBezTo>
                  <a:cubicBezTo>
                    <a:pt x="3" y="11"/>
                    <a:pt x="4" y="10"/>
                    <a:pt x="4" y="10"/>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99"/>
            <p:cNvSpPr>
              <a:spLocks/>
            </p:cNvSpPr>
            <p:nvPr/>
          </p:nvSpPr>
          <p:spPr bwMode="auto">
            <a:xfrm>
              <a:off x="6619875" y="4052888"/>
              <a:ext cx="76200" cy="204788"/>
            </a:xfrm>
            <a:custGeom>
              <a:avLst/>
              <a:gdLst>
                <a:gd name="T0" fmla="*/ 0 w 4"/>
                <a:gd name="T1" fmla="*/ 10 h 11"/>
                <a:gd name="T2" fmla="*/ 3 w 4"/>
                <a:gd name="T3" fmla="*/ 6 h 11"/>
                <a:gd name="T4" fmla="*/ 2 w 4"/>
                <a:gd name="T5" fmla="*/ 0 h 11"/>
                <a:gd name="T6" fmla="*/ 3 w 4"/>
                <a:gd name="T7" fmla="*/ 6 h 11"/>
                <a:gd name="T8" fmla="*/ 2 w 4"/>
                <a:gd name="T9" fmla="*/ 10 h 11"/>
                <a:gd name="T10" fmla="*/ 0 w 4"/>
                <a:gd name="T11" fmla="*/ 10 h 11"/>
              </a:gdLst>
              <a:ahLst/>
              <a:cxnLst>
                <a:cxn ang="0">
                  <a:pos x="T0" y="T1"/>
                </a:cxn>
                <a:cxn ang="0">
                  <a:pos x="T2" y="T3"/>
                </a:cxn>
                <a:cxn ang="0">
                  <a:pos x="T4" y="T5"/>
                </a:cxn>
                <a:cxn ang="0">
                  <a:pos x="T6" y="T7"/>
                </a:cxn>
                <a:cxn ang="0">
                  <a:pos x="T8" y="T9"/>
                </a:cxn>
                <a:cxn ang="0">
                  <a:pos x="T10" y="T11"/>
                </a:cxn>
              </a:cxnLst>
              <a:rect l="0" t="0" r="r" b="b"/>
              <a:pathLst>
                <a:path w="4" h="11">
                  <a:moveTo>
                    <a:pt x="0" y="10"/>
                  </a:moveTo>
                  <a:cubicBezTo>
                    <a:pt x="0" y="8"/>
                    <a:pt x="2" y="8"/>
                    <a:pt x="3" y="6"/>
                  </a:cubicBezTo>
                  <a:cubicBezTo>
                    <a:pt x="3" y="4"/>
                    <a:pt x="3" y="2"/>
                    <a:pt x="2" y="0"/>
                  </a:cubicBezTo>
                  <a:cubicBezTo>
                    <a:pt x="3" y="2"/>
                    <a:pt x="4" y="4"/>
                    <a:pt x="3" y="6"/>
                  </a:cubicBezTo>
                  <a:cubicBezTo>
                    <a:pt x="3" y="8"/>
                    <a:pt x="3" y="9"/>
                    <a:pt x="2" y="10"/>
                  </a:cubicBezTo>
                  <a:cubicBezTo>
                    <a:pt x="1" y="11"/>
                    <a:pt x="0" y="10"/>
                    <a:pt x="0" y="10"/>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00"/>
            <p:cNvSpPr>
              <a:spLocks/>
            </p:cNvSpPr>
            <p:nvPr/>
          </p:nvSpPr>
          <p:spPr bwMode="auto">
            <a:xfrm>
              <a:off x="6429375" y="3756025"/>
              <a:ext cx="171450" cy="296863"/>
            </a:xfrm>
            <a:custGeom>
              <a:avLst/>
              <a:gdLst>
                <a:gd name="T0" fmla="*/ 0 w 9"/>
                <a:gd name="T1" fmla="*/ 2 h 16"/>
                <a:gd name="T2" fmla="*/ 6 w 9"/>
                <a:gd name="T3" fmla="*/ 7 h 16"/>
                <a:gd name="T4" fmla="*/ 7 w 9"/>
                <a:gd name="T5" fmla="*/ 16 h 16"/>
                <a:gd name="T6" fmla="*/ 3 w 9"/>
                <a:gd name="T7" fmla="*/ 1 h 16"/>
                <a:gd name="T8" fmla="*/ 0 w 9"/>
                <a:gd name="T9" fmla="*/ 2 h 16"/>
              </a:gdLst>
              <a:ahLst/>
              <a:cxnLst>
                <a:cxn ang="0">
                  <a:pos x="T0" y="T1"/>
                </a:cxn>
                <a:cxn ang="0">
                  <a:pos x="T2" y="T3"/>
                </a:cxn>
                <a:cxn ang="0">
                  <a:pos x="T4" y="T5"/>
                </a:cxn>
                <a:cxn ang="0">
                  <a:pos x="T6" y="T7"/>
                </a:cxn>
                <a:cxn ang="0">
                  <a:pos x="T8" y="T9"/>
                </a:cxn>
              </a:cxnLst>
              <a:rect l="0" t="0" r="r" b="b"/>
              <a:pathLst>
                <a:path w="9" h="16">
                  <a:moveTo>
                    <a:pt x="0" y="2"/>
                  </a:moveTo>
                  <a:cubicBezTo>
                    <a:pt x="0" y="4"/>
                    <a:pt x="4" y="4"/>
                    <a:pt x="6" y="7"/>
                  </a:cubicBezTo>
                  <a:cubicBezTo>
                    <a:pt x="7" y="9"/>
                    <a:pt x="8" y="13"/>
                    <a:pt x="7" y="16"/>
                  </a:cubicBezTo>
                  <a:cubicBezTo>
                    <a:pt x="8" y="13"/>
                    <a:pt x="9" y="4"/>
                    <a:pt x="3" y="1"/>
                  </a:cubicBezTo>
                  <a:cubicBezTo>
                    <a:pt x="2" y="0"/>
                    <a:pt x="0" y="1"/>
                    <a:pt x="0" y="2"/>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01"/>
            <p:cNvSpPr>
              <a:spLocks/>
            </p:cNvSpPr>
            <p:nvPr/>
          </p:nvSpPr>
          <p:spPr bwMode="auto">
            <a:xfrm>
              <a:off x="6619875" y="3756025"/>
              <a:ext cx="152400" cy="296863"/>
            </a:xfrm>
            <a:custGeom>
              <a:avLst/>
              <a:gdLst>
                <a:gd name="T0" fmla="*/ 8 w 8"/>
                <a:gd name="T1" fmla="*/ 2 h 16"/>
                <a:gd name="T2" fmla="*/ 2 w 8"/>
                <a:gd name="T3" fmla="*/ 7 h 16"/>
                <a:gd name="T4" fmla="*/ 1 w 8"/>
                <a:gd name="T5" fmla="*/ 16 h 16"/>
                <a:gd name="T6" fmla="*/ 5 w 8"/>
                <a:gd name="T7" fmla="*/ 1 h 16"/>
                <a:gd name="T8" fmla="*/ 8 w 8"/>
                <a:gd name="T9" fmla="*/ 2 h 16"/>
              </a:gdLst>
              <a:ahLst/>
              <a:cxnLst>
                <a:cxn ang="0">
                  <a:pos x="T0" y="T1"/>
                </a:cxn>
                <a:cxn ang="0">
                  <a:pos x="T2" y="T3"/>
                </a:cxn>
                <a:cxn ang="0">
                  <a:pos x="T4" y="T5"/>
                </a:cxn>
                <a:cxn ang="0">
                  <a:pos x="T6" y="T7"/>
                </a:cxn>
                <a:cxn ang="0">
                  <a:pos x="T8" y="T9"/>
                </a:cxn>
              </a:cxnLst>
              <a:rect l="0" t="0" r="r" b="b"/>
              <a:pathLst>
                <a:path w="8" h="16">
                  <a:moveTo>
                    <a:pt x="8" y="2"/>
                  </a:moveTo>
                  <a:cubicBezTo>
                    <a:pt x="8" y="4"/>
                    <a:pt x="4" y="4"/>
                    <a:pt x="2" y="7"/>
                  </a:cubicBezTo>
                  <a:cubicBezTo>
                    <a:pt x="1" y="9"/>
                    <a:pt x="1" y="13"/>
                    <a:pt x="1" y="16"/>
                  </a:cubicBezTo>
                  <a:cubicBezTo>
                    <a:pt x="0" y="13"/>
                    <a:pt x="0" y="4"/>
                    <a:pt x="5" y="1"/>
                  </a:cubicBezTo>
                  <a:cubicBezTo>
                    <a:pt x="7" y="0"/>
                    <a:pt x="8" y="1"/>
                    <a:pt x="8" y="2"/>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02"/>
            <p:cNvSpPr>
              <a:spLocks/>
            </p:cNvSpPr>
            <p:nvPr/>
          </p:nvSpPr>
          <p:spPr bwMode="auto">
            <a:xfrm>
              <a:off x="6372225" y="3589338"/>
              <a:ext cx="190500" cy="185738"/>
            </a:xfrm>
            <a:custGeom>
              <a:avLst/>
              <a:gdLst>
                <a:gd name="T0" fmla="*/ 10 w 10"/>
                <a:gd name="T1" fmla="*/ 9 h 10"/>
                <a:gd name="T2" fmla="*/ 0 w 10"/>
                <a:gd name="T3" fmla="*/ 0 h 10"/>
                <a:gd name="T4" fmla="*/ 5 w 10"/>
                <a:gd name="T5" fmla="*/ 5 h 10"/>
                <a:gd name="T6" fmla="*/ 1 w 10"/>
                <a:gd name="T7" fmla="*/ 10 h 10"/>
                <a:gd name="T8" fmla="*/ 6 w 10"/>
                <a:gd name="T9" fmla="*/ 7 h 10"/>
                <a:gd name="T10" fmla="*/ 10 w 10"/>
                <a:gd name="T11" fmla="*/ 9 h 10"/>
              </a:gdLst>
              <a:ahLst/>
              <a:cxnLst>
                <a:cxn ang="0">
                  <a:pos x="T0" y="T1"/>
                </a:cxn>
                <a:cxn ang="0">
                  <a:pos x="T2" y="T3"/>
                </a:cxn>
                <a:cxn ang="0">
                  <a:pos x="T4" y="T5"/>
                </a:cxn>
                <a:cxn ang="0">
                  <a:pos x="T6" y="T7"/>
                </a:cxn>
                <a:cxn ang="0">
                  <a:pos x="T8" y="T9"/>
                </a:cxn>
                <a:cxn ang="0">
                  <a:pos x="T10" y="T11"/>
                </a:cxn>
              </a:cxnLst>
              <a:rect l="0" t="0" r="r" b="b"/>
              <a:pathLst>
                <a:path w="10" h="10">
                  <a:moveTo>
                    <a:pt x="10" y="9"/>
                  </a:moveTo>
                  <a:cubicBezTo>
                    <a:pt x="10" y="9"/>
                    <a:pt x="8" y="2"/>
                    <a:pt x="0" y="0"/>
                  </a:cubicBezTo>
                  <a:cubicBezTo>
                    <a:pt x="0" y="0"/>
                    <a:pt x="4" y="2"/>
                    <a:pt x="5" y="5"/>
                  </a:cubicBezTo>
                  <a:cubicBezTo>
                    <a:pt x="5" y="5"/>
                    <a:pt x="1" y="6"/>
                    <a:pt x="1" y="10"/>
                  </a:cubicBezTo>
                  <a:cubicBezTo>
                    <a:pt x="1" y="10"/>
                    <a:pt x="2" y="7"/>
                    <a:pt x="6" y="7"/>
                  </a:cubicBezTo>
                  <a:cubicBezTo>
                    <a:pt x="9" y="7"/>
                    <a:pt x="10" y="9"/>
                    <a:pt x="10" y="9"/>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03"/>
            <p:cNvSpPr>
              <a:spLocks/>
            </p:cNvSpPr>
            <p:nvPr/>
          </p:nvSpPr>
          <p:spPr bwMode="auto">
            <a:xfrm>
              <a:off x="6638925" y="3589338"/>
              <a:ext cx="190500" cy="185738"/>
            </a:xfrm>
            <a:custGeom>
              <a:avLst/>
              <a:gdLst>
                <a:gd name="T0" fmla="*/ 0 w 10"/>
                <a:gd name="T1" fmla="*/ 9 h 10"/>
                <a:gd name="T2" fmla="*/ 10 w 10"/>
                <a:gd name="T3" fmla="*/ 0 h 10"/>
                <a:gd name="T4" fmla="*/ 5 w 10"/>
                <a:gd name="T5" fmla="*/ 5 h 10"/>
                <a:gd name="T6" fmla="*/ 9 w 10"/>
                <a:gd name="T7" fmla="*/ 10 h 10"/>
                <a:gd name="T8" fmla="*/ 5 w 10"/>
                <a:gd name="T9" fmla="*/ 7 h 10"/>
                <a:gd name="T10" fmla="*/ 0 w 10"/>
                <a:gd name="T11" fmla="*/ 9 h 10"/>
              </a:gdLst>
              <a:ahLst/>
              <a:cxnLst>
                <a:cxn ang="0">
                  <a:pos x="T0" y="T1"/>
                </a:cxn>
                <a:cxn ang="0">
                  <a:pos x="T2" y="T3"/>
                </a:cxn>
                <a:cxn ang="0">
                  <a:pos x="T4" y="T5"/>
                </a:cxn>
                <a:cxn ang="0">
                  <a:pos x="T6" y="T7"/>
                </a:cxn>
                <a:cxn ang="0">
                  <a:pos x="T8" y="T9"/>
                </a:cxn>
                <a:cxn ang="0">
                  <a:pos x="T10" y="T11"/>
                </a:cxn>
              </a:cxnLst>
              <a:rect l="0" t="0" r="r" b="b"/>
              <a:pathLst>
                <a:path w="10" h="10">
                  <a:moveTo>
                    <a:pt x="0" y="9"/>
                  </a:moveTo>
                  <a:cubicBezTo>
                    <a:pt x="0" y="9"/>
                    <a:pt x="3" y="2"/>
                    <a:pt x="10" y="0"/>
                  </a:cubicBezTo>
                  <a:cubicBezTo>
                    <a:pt x="10" y="0"/>
                    <a:pt x="6" y="2"/>
                    <a:pt x="5" y="5"/>
                  </a:cubicBezTo>
                  <a:cubicBezTo>
                    <a:pt x="5" y="5"/>
                    <a:pt x="9" y="6"/>
                    <a:pt x="9" y="10"/>
                  </a:cubicBezTo>
                  <a:cubicBezTo>
                    <a:pt x="9" y="10"/>
                    <a:pt x="8" y="7"/>
                    <a:pt x="5" y="7"/>
                  </a:cubicBezTo>
                  <a:cubicBezTo>
                    <a:pt x="2" y="7"/>
                    <a:pt x="0" y="9"/>
                    <a:pt x="0" y="9"/>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Oval 104"/>
            <p:cNvSpPr>
              <a:spLocks noChangeArrowheads="1"/>
            </p:cNvSpPr>
            <p:nvPr/>
          </p:nvSpPr>
          <p:spPr bwMode="auto">
            <a:xfrm>
              <a:off x="6543675" y="3941763"/>
              <a:ext cx="114300" cy="111125"/>
            </a:xfrm>
            <a:prstGeom prst="ellipse">
              <a:avLst/>
            </a:pr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05"/>
            <p:cNvSpPr>
              <a:spLocks/>
            </p:cNvSpPr>
            <p:nvPr/>
          </p:nvSpPr>
          <p:spPr bwMode="auto">
            <a:xfrm>
              <a:off x="6008688" y="3775075"/>
              <a:ext cx="592137" cy="463550"/>
            </a:xfrm>
            <a:custGeom>
              <a:avLst/>
              <a:gdLst>
                <a:gd name="T0" fmla="*/ 16 w 31"/>
                <a:gd name="T1" fmla="*/ 6 h 25"/>
                <a:gd name="T2" fmla="*/ 7 w 31"/>
                <a:gd name="T3" fmla="*/ 8 h 25"/>
                <a:gd name="T4" fmla="*/ 6 w 31"/>
                <a:gd name="T5" fmla="*/ 16 h 25"/>
                <a:gd name="T6" fmla="*/ 12 w 31"/>
                <a:gd name="T7" fmla="*/ 18 h 25"/>
                <a:gd name="T8" fmla="*/ 15 w 31"/>
                <a:gd name="T9" fmla="*/ 14 h 25"/>
                <a:gd name="T10" fmla="*/ 13 w 31"/>
                <a:gd name="T11" fmla="*/ 11 h 25"/>
                <a:gd name="T12" fmla="*/ 14 w 31"/>
                <a:gd name="T13" fmla="*/ 17 h 25"/>
                <a:gd name="T14" fmla="*/ 10 w 31"/>
                <a:gd name="T15" fmla="*/ 18 h 25"/>
                <a:gd name="T16" fmla="*/ 7 w 31"/>
                <a:gd name="T17" fmla="*/ 16 h 25"/>
                <a:gd name="T18" fmla="*/ 6 w 31"/>
                <a:gd name="T19" fmla="*/ 11 h 25"/>
                <a:gd name="T20" fmla="*/ 9 w 31"/>
                <a:gd name="T21" fmla="*/ 8 h 25"/>
                <a:gd name="T22" fmla="*/ 12 w 31"/>
                <a:gd name="T23" fmla="*/ 9 h 25"/>
                <a:gd name="T24" fmla="*/ 13 w 31"/>
                <a:gd name="T25" fmla="*/ 10 h 25"/>
                <a:gd name="T26" fmla="*/ 15 w 31"/>
                <a:gd name="T27" fmla="*/ 9 h 25"/>
                <a:gd name="T28" fmla="*/ 18 w 31"/>
                <a:gd name="T29" fmla="*/ 9 h 25"/>
                <a:gd name="T30" fmla="*/ 18 w 31"/>
                <a:gd name="T31" fmla="*/ 20 h 25"/>
                <a:gd name="T32" fmla="*/ 13 w 31"/>
                <a:gd name="T33" fmla="*/ 23 h 25"/>
                <a:gd name="T34" fmla="*/ 6 w 31"/>
                <a:gd name="T35" fmla="*/ 21 h 25"/>
                <a:gd name="T36" fmla="*/ 4 w 31"/>
                <a:gd name="T37" fmla="*/ 7 h 25"/>
                <a:gd name="T38" fmla="*/ 16 w 31"/>
                <a:gd name="T39" fmla="*/ 2 h 25"/>
                <a:gd name="T40" fmla="*/ 26 w 31"/>
                <a:gd name="T41" fmla="*/ 9 h 25"/>
                <a:gd name="T42" fmla="*/ 29 w 31"/>
                <a:gd name="T43" fmla="*/ 19 h 25"/>
                <a:gd name="T44" fmla="*/ 29 w 31"/>
                <a:gd name="T45" fmla="*/ 25 h 25"/>
                <a:gd name="T46" fmla="*/ 30 w 31"/>
                <a:gd name="T47" fmla="*/ 25 h 25"/>
                <a:gd name="T48" fmla="*/ 29 w 31"/>
                <a:gd name="T49" fmla="*/ 12 h 25"/>
                <a:gd name="T50" fmla="*/ 24 w 31"/>
                <a:gd name="T51" fmla="*/ 5 h 25"/>
                <a:gd name="T52" fmla="*/ 15 w 31"/>
                <a:gd name="T53" fmla="*/ 1 h 25"/>
                <a:gd name="T54" fmla="*/ 5 w 31"/>
                <a:gd name="T55" fmla="*/ 4 h 25"/>
                <a:gd name="T56" fmla="*/ 1 w 31"/>
                <a:gd name="T57" fmla="*/ 14 h 25"/>
                <a:gd name="T58" fmla="*/ 7 w 31"/>
                <a:gd name="T59" fmla="*/ 23 h 25"/>
                <a:gd name="T60" fmla="*/ 12 w 31"/>
                <a:gd name="T61" fmla="*/ 25 h 25"/>
                <a:gd name="T62" fmla="*/ 18 w 31"/>
                <a:gd name="T63" fmla="*/ 23 h 25"/>
                <a:gd name="T64" fmla="*/ 22 w 31"/>
                <a:gd name="T65" fmla="*/ 13 h 25"/>
                <a:gd name="T66" fmla="*/ 16 w 31"/>
                <a:gd name="T67"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5">
                  <a:moveTo>
                    <a:pt x="16" y="6"/>
                  </a:moveTo>
                  <a:cubicBezTo>
                    <a:pt x="13" y="5"/>
                    <a:pt x="9" y="6"/>
                    <a:pt x="7" y="8"/>
                  </a:cubicBezTo>
                  <a:cubicBezTo>
                    <a:pt x="5" y="10"/>
                    <a:pt x="5" y="13"/>
                    <a:pt x="6" y="16"/>
                  </a:cubicBezTo>
                  <a:cubicBezTo>
                    <a:pt x="8" y="18"/>
                    <a:pt x="10" y="19"/>
                    <a:pt x="12" y="18"/>
                  </a:cubicBezTo>
                  <a:cubicBezTo>
                    <a:pt x="14" y="18"/>
                    <a:pt x="15" y="16"/>
                    <a:pt x="15" y="14"/>
                  </a:cubicBezTo>
                  <a:cubicBezTo>
                    <a:pt x="15" y="12"/>
                    <a:pt x="13" y="11"/>
                    <a:pt x="13" y="11"/>
                  </a:cubicBezTo>
                  <a:cubicBezTo>
                    <a:pt x="16" y="12"/>
                    <a:pt x="16" y="16"/>
                    <a:pt x="14" y="17"/>
                  </a:cubicBezTo>
                  <a:cubicBezTo>
                    <a:pt x="13" y="18"/>
                    <a:pt x="12" y="18"/>
                    <a:pt x="10" y="18"/>
                  </a:cubicBezTo>
                  <a:cubicBezTo>
                    <a:pt x="9" y="18"/>
                    <a:pt x="8" y="17"/>
                    <a:pt x="7" y="16"/>
                  </a:cubicBezTo>
                  <a:cubicBezTo>
                    <a:pt x="6" y="14"/>
                    <a:pt x="6" y="13"/>
                    <a:pt x="6" y="11"/>
                  </a:cubicBezTo>
                  <a:cubicBezTo>
                    <a:pt x="7" y="10"/>
                    <a:pt x="8" y="8"/>
                    <a:pt x="9" y="8"/>
                  </a:cubicBezTo>
                  <a:cubicBezTo>
                    <a:pt x="10" y="7"/>
                    <a:pt x="11" y="8"/>
                    <a:pt x="12" y="9"/>
                  </a:cubicBezTo>
                  <a:cubicBezTo>
                    <a:pt x="12" y="9"/>
                    <a:pt x="13" y="10"/>
                    <a:pt x="13" y="10"/>
                  </a:cubicBezTo>
                  <a:cubicBezTo>
                    <a:pt x="13" y="10"/>
                    <a:pt x="14" y="10"/>
                    <a:pt x="15" y="9"/>
                  </a:cubicBezTo>
                  <a:cubicBezTo>
                    <a:pt x="16" y="8"/>
                    <a:pt x="17" y="8"/>
                    <a:pt x="18" y="9"/>
                  </a:cubicBezTo>
                  <a:cubicBezTo>
                    <a:pt x="20" y="11"/>
                    <a:pt x="21" y="16"/>
                    <a:pt x="18" y="20"/>
                  </a:cubicBezTo>
                  <a:cubicBezTo>
                    <a:pt x="17" y="22"/>
                    <a:pt x="15" y="23"/>
                    <a:pt x="13" y="23"/>
                  </a:cubicBezTo>
                  <a:cubicBezTo>
                    <a:pt x="10" y="23"/>
                    <a:pt x="8" y="22"/>
                    <a:pt x="6" y="21"/>
                  </a:cubicBezTo>
                  <a:cubicBezTo>
                    <a:pt x="2" y="17"/>
                    <a:pt x="1" y="12"/>
                    <a:pt x="4" y="7"/>
                  </a:cubicBezTo>
                  <a:cubicBezTo>
                    <a:pt x="7" y="3"/>
                    <a:pt x="12" y="1"/>
                    <a:pt x="16" y="2"/>
                  </a:cubicBezTo>
                  <a:cubicBezTo>
                    <a:pt x="21" y="3"/>
                    <a:pt x="24" y="6"/>
                    <a:pt x="26" y="9"/>
                  </a:cubicBezTo>
                  <a:cubicBezTo>
                    <a:pt x="28" y="13"/>
                    <a:pt x="29" y="16"/>
                    <a:pt x="29" y="19"/>
                  </a:cubicBezTo>
                  <a:cubicBezTo>
                    <a:pt x="30" y="21"/>
                    <a:pt x="30" y="23"/>
                    <a:pt x="29" y="25"/>
                  </a:cubicBezTo>
                  <a:cubicBezTo>
                    <a:pt x="30" y="25"/>
                    <a:pt x="30" y="25"/>
                    <a:pt x="30" y="25"/>
                  </a:cubicBezTo>
                  <a:cubicBezTo>
                    <a:pt x="31" y="21"/>
                    <a:pt x="30" y="17"/>
                    <a:pt x="29" y="12"/>
                  </a:cubicBezTo>
                  <a:cubicBezTo>
                    <a:pt x="28" y="10"/>
                    <a:pt x="26" y="7"/>
                    <a:pt x="24" y="5"/>
                  </a:cubicBezTo>
                  <a:cubicBezTo>
                    <a:pt x="22" y="3"/>
                    <a:pt x="19" y="1"/>
                    <a:pt x="15" y="1"/>
                  </a:cubicBezTo>
                  <a:cubicBezTo>
                    <a:pt x="12" y="0"/>
                    <a:pt x="8" y="1"/>
                    <a:pt x="5" y="4"/>
                  </a:cubicBezTo>
                  <a:cubicBezTo>
                    <a:pt x="2" y="6"/>
                    <a:pt x="0" y="10"/>
                    <a:pt x="1" y="14"/>
                  </a:cubicBezTo>
                  <a:cubicBezTo>
                    <a:pt x="1" y="18"/>
                    <a:pt x="3" y="21"/>
                    <a:pt x="7" y="23"/>
                  </a:cubicBezTo>
                  <a:cubicBezTo>
                    <a:pt x="8" y="24"/>
                    <a:pt x="10" y="25"/>
                    <a:pt x="12" y="25"/>
                  </a:cubicBezTo>
                  <a:cubicBezTo>
                    <a:pt x="14" y="25"/>
                    <a:pt x="16" y="24"/>
                    <a:pt x="18" y="23"/>
                  </a:cubicBezTo>
                  <a:cubicBezTo>
                    <a:pt x="20" y="21"/>
                    <a:pt x="22" y="17"/>
                    <a:pt x="22" y="13"/>
                  </a:cubicBezTo>
                  <a:cubicBezTo>
                    <a:pt x="21" y="10"/>
                    <a:pt x="19" y="7"/>
                    <a:pt x="16" y="6"/>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106"/>
            <p:cNvSpPr>
              <a:spLocks noChangeArrowheads="1"/>
            </p:cNvSpPr>
            <p:nvPr/>
          </p:nvSpPr>
          <p:spPr bwMode="auto">
            <a:xfrm>
              <a:off x="6180138" y="3978275"/>
              <a:ext cx="115887" cy="130175"/>
            </a:xfrm>
            <a:prstGeom prst="ellipse">
              <a:avLst/>
            </a:pr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07"/>
            <p:cNvSpPr>
              <a:spLocks/>
            </p:cNvSpPr>
            <p:nvPr/>
          </p:nvSpPr>
          <p:spPr bwMode="auto">
            <a:xfrm>
              <a:off x="6600825" y="3775075"/>
              <a:ext cx="590550" cy="463550"/>
            </a:xfrm>
            <a:custGeom>
              <a:avLst/>
              <a:gdLst>
                <a:gd name="T0" fmla="*/ 26 w 31"/>
                <a:gd name="T1" fmla="*/ 4 h 25"/>
                <a:gd name="T2" fmla="*/ 16 w 31"/>
                <a:gd name="T3" fmla="*/ 1 h 25"/>
                <a:gd name="T4" fmla="*/ 7 w 31"/>
                <a:gd name="T5" fmla="*/ 5 h 25"/>
                <a:gd name="T6" fmla="*/ 2 w 31"/>
                <a:gd name="T7" fmla="*/ 12 h 25"/>
                <a:gd name="T8" fmla="*/ 1 w 31"/>
                <a:gd name="T9" fmla="*/ 25 h 25"/>
                <a:gd name="T10" fmla="*/ 2 w 31"/>
                <a:gd name="T11" fmla="*/ 25 h 25"/>
                <a:gd name="T12" fmla="*/ 2 w 31"/>
                <a:gd name="T13" fmla="*/ 19 h 25"/>
                <a:gd name="T14" fmla="*/ 5 w 31"/>
                <a:gd name="T15" fmla="*/ 9 h 25"/>
                <a:gd name="T16" fmla="*/ 15 w 31"/>
                <a:gd name="T17" fmla="*/ 2 h 25"/>
                <a:gd name="T18" fmla="*/ 27 w 31"/>
                <a:gd name="T19" fmla="*/ 7 h 25"/>
                <a:gd name="T20" fmla="*/ 25 w 31"/>
                <a:gd name="T21" fmla="*/ 21 h 25"/>
                <a:gd name="T22" fmla="*/ 18 w 31"/>
                <a:gd name="T23" fmla="*/ 23 h 25"/>
                <a:gd name="T24" fmla="*/ 13 w 31"/>
                <a:gd name="T25" fmla="*/ 20 h 25"/>
                <a:gd name="T26" fmla="*/ 13 w 31"/>
                <a:gd name="T27" fmla="*/ 9 h 25"/>
                <a:gd name="T28" fmla="*/ 16 w 31"/>
                <a:gd name="T29" fmla="*/ 9 h 25"/>
                <a:gd name="T30" fmla="*/ 18 w 31"/>
                <a:gd name="T31" fmla="*/ 10 h 25"/>
                <a:gd name="T32" fmla="*/ 19 w 31"/>
                <a:gd name="T33" fmla="*/ 9 h 25"/>
                <a:gd name="T34" fmla="*/ 22 w 31"/>
                <a:gd name="T35" fmla="*/ 8 h 25"/>
                <a:gd name="T36" fmla="*/ 24 w 31"/>
                <a:gd name="T37" fmla="*/ 11 h 25"/>
                <a:gd name="T38" fmla="*/ 24 w 31"/>
                <a:gd name="T39" fmla="*/ 16 h 25"/>
                <a:gd name="T40" fmla="*/ 21 w 31"/>
                <a:gd name="T41" fmla="*/ 18 h 25"/>
                <a:gd name="T42" fmla="*/ 17 w 31"/>
                <a:gd name="T43" fmla="*/ 17 h 25"/>
                <a:gd name="T44" fmla="*/ 18 w 31"/>
                <a:gd name="T45" fmla="*/ 11 h 25"/>
                <a:gd name="T46" fmla="*/ 15 w 31"/>
                <a:gd name="T47" fmla="*/ 14 h 25"/>
                <a:gd name="T48" fmla="*/ 19 w 31"/>
                <a:gd name="T49" fmla="*/ 18 h 25"/>
                <a:gd name="T50" fmla="*/ 25 w 31"/>
                <a:gd name="T51" fmla="*/ 16 h 25"/>
                <a:gd name="T52" fmla="*/ 24 w 31"/>
                <a:gd name="T53" fmla="*/ 8 h 25"/>
                <a:gd name="T54" fmla="*/ 15 w 31"/>
                <a:gd name="T55" fmla="*/ 6 h 25"/>
                <a:gd name="T56" fmla="*/ 9 w 31"/>
                <a:gd name="T57" fmla="*/ 13 h 25"/>
                <a:gd name="T58" fmla="*/ 13 w 31"/>
                <a:gd name="T59" fmla="*/ 23 h 25"/>
                <a:gd name="T60" fmla="*/ 19 w 31"/>
                <a:gd name="T61" fmla="*/ 25 h 25"/>
                <a:gd name="T62" fmla="*/ 24 w 31"/>
                <a:gd name="T63" fmla="*/ 23 h 25"/>
                <a:gd name="T64" fmla="*/ 30 w 31"/>
                <a:gd name="T65" fmla="*/ 14 h 25"/>
                <a:gd name="T66" fmla="*/ 26 w 31"/>
                <a:gd name="T67"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5">
                  <a:moveTo>
                    <a:pt x="26" y="4"/>
                  </a:moveTo>
                  <a:cubicBezTo>
                    <a:pt x="23" y="1"/>
                    <a:pt x="19" y="0"/>
                    <a:pt x="16" y="1"/>
                  </a:cubicBezTo>
                  <a:cubicBezTo>
                    <a:pt x="12" y="1"/>
                    <a:pt x="9" y="3"/>
                    <a:pt x="7" y="5"/>
                  </a:cubicBezTo>
                  <a:cubicBezTo>
                    <a:pt x="5" y="7"/>
                    <a:pt x="3" y="10"/>
                    <a:pt x="2" y="12"/>
                  </a:cubicBezTo>
                  <a:cubicBezTo>
                    <a:pt x="1" y="17"/>
                    <a:pt x="0" y="21"/>
                    <a:pt x="1" y="25"/>
                  </a:cubicBezTo>
                  <a:cubicBezTo>
                    <a:pt x="1" y="25"/>
                    <a:pt x="1" y="25"/>
                    <a:pt x="2" y="25"/>
                  </a:cubicBezTo>
                  <a:cubicBezTo>
                    <a:pt x="1" y="23"/>
                    <a:pt x="1" y="21"/>
                    <a:pt x="2" y="19"/>
                  </a:cubicBezTo>
                  <a:cubicBezTo>
                    <a:pt x="2" y="16"/>
                    <a:pt x="3" y="13"/>
                    <a:pt x="5" y="9"/>
                  </a:cubicBezTo>
                  <a:cubicBezTo>
                    <a:pt x="7" y="6"/>
                    <a:pt x="10" y="3"/>
                    <a:pt x="15" y="2"/>
                  </a:cubicBezTo>
                  <a:cubicBezTo>
                    <a:pt x="19" y="1"/>
                    <a:pt x="24" y="3"/>
                    <a:pt x="27" y="7"/>
                  </a:cubicBezTo>
                  <a:cubicBezTo>
                    <a:pt x="30" y="12"/>
                    <a:pt x="29" y="17"/>
                    <a:pt x="25" y="21"/>
                  </a:cubicBezTo>
                  <a:cubicBezTo>
                    <a:pt x="23" y="22"/>
                    <a:pt x="21" y="23"/>
                    <a:pt x="18" y="23"/>
                  </a:cubicBezTo>
                  <a:cubicBezTo>
                    <a:pt x="16" y="23"/>
                    <a:pt x="14" y="22"/>
                    <a:pt x="13" y="20"/>
                  </a:cubicBezTo>
                  <a:cubicBezTo>
                    <a:pt x="9" y="16"/>
                    <a:pt x="11" y="11"/>
                    <a:pt x="13" y="9"/>
                  </a:cubicBezTo>
                  <a:cubicBezTo>
                    <a:pt x="14" y="8"/>
                    <a:pt x="15" y="8"/>
                    <a:pt x="16" y="9"/>
                  </a:cubicBezTo>
                  <a:cubicBezTo>
                    <a:pt x="17" y="10"/>
                    <a:pt x="18" y="10"/>
                    <a:pt x="18" y="10"/>
                  </a:cubicBezTo>
                  <a:cubicBezTo>
                    <a:pt x="18" y="10"/>
                    <a:pt x="19" y="9"/>
                    <a:pt x="19" y="9"/>
                  </a:cubicBezTo>
                  <a:cubicBezTo>
                    <a:pt x="20" y="8"/>
                    <a:pt x="21" y="7"/>
                    <a:pt x="22" y="8"/>
                  </a:cubicBezTo>
                  <a:cubicBezTo>
                    <a:pt x="23" y="8"/>
                    <a:pt x="24" y="10"/>
                    <a:pt x="24" y="11"/>
                  </a:cubicBezTo>
                  <a:cubicBezTo>
                    <a:pt x="25" y="13"/>
                    <a:pt x="24" y="14"/>
                    <a:pt x="24" y="16"/>
                  </a:cubicBezTo>
                  <a:cubicBezTo>
                    <a:pt x="23" y="17"/>
                    <a:pt x="22" y="18"/>
                    <a:pt x="21" y="18"/>
                  </a:cubicBezTo>
                  <a:cubicBezTo>
                    <a:pt x="19" y="18"/>
                    <a:pt x="18" y="18"/>
                    <a:pt x="17" y="17"/>
                  </a:cubicBezTo>
                  <a:cubicBezTo>
                    <a:pt x="15" y="16"/>
                    <a:pt x="15" y="12"/>
                    <a:pt x="18" y="11"/>
                  </a:cubicBezTo>
                  <a:cubicBezTo>
                    <a:pt x="18" y="11"/>
                    <a:pt x="15" y="12"/>
                    <a:pt x="15" y="14"/>
                  </a:cubicBezTo>
                  <a:cubicBezTo>
                    <a:pt x="16" y="16"/>
                    <a:pt x="17" y="18"/>
                    <a:pt x="19" y="18"/>
                  </a:cubicBezTo>
                  <a:cubicBezTo>
                    <a:pt x="21" y="19"/>
                    <a:pt x="23" y="18"/>
                    <a:pt x="25" y="16"/>
                  </a:cubicBezTo>
                  <a:cubicBezTo>
                    <a:pt x="26" y="13"/>
                    <a:pt x="26" y="10"/>
                    <a:pt x="24" y="8"/>
                  </a:cubicBezTo>
                  <a:cubicBezTo>
                    <a:pt x="22" y="6"/>
                    <a:pt x="18" y="5"/>
                    <a:pt x="15" y="6"/>
                  </a:cubicBezTo>
                  <a:cubicBezTo>
                    <a:pt x="12" y="7"/>
                    <a:pt x="10" y="10"/>
                    <a:pt x="9" y="13"/>
                  </a:cubicBezTo>
                  <a:cubicBezTo>
                    <a:pt x="9" y="17"/>
                    <a:pt x="11" y="21"/>
                    <a:pt x="13" y="23"/>
                  </a:cubicBezTo>
                  <a:cubicBezTo>
                    <a:pt x="15" y="24"/>
                    <a:pt x="17" y="25"/>
                    <a:pt x="19" y="25"/>
                  </a:cubicBezTo>
                  <a:cubicBezTo>
                    <a:pt x="21" y="25"/>
                    <a:pt x="23" y="24"/>
                    <a:pt x="24" y="23"/>
                  </a:cubicBezTo>
                  <a:cubicBezTo>
                    <a:pt x="28" y="21"/>
                    <a:pt x="30" y="18"/>
                    <a:pt x="30" y="14"/>
                  </a:cubicBezTo>
                  <a:cubicBezTo>
                    <a:pt x="31" y="10"/>
                    <a:pt x="29" y="6"/>
                    <a:pt x="26" y="4"/>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Oval 108"/>
            <p:cNvSpPr>
              <a:spLocks noChangeArrowheads="1"/>
            </p:cNvSpPr>
            <p:nvPr/>
          </p:nvSpPr>
          <p:spPr bwMode="auto">
            <a:xfrm>
              <a:off x="6905625" y="3978275"/>
              <a:ext cx="114300" cy="130175"/>
            </a:xfrm>
            <a:prstGeom prst="ellipse">
              <a:avLst/>
            </a:pr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09"/>
            <p:cNvSpPr>
              <a:spLocks/>
            </p:cNvSpPr>
            <p:nvPr/>
          </p:nvSpPr>
          <p:spPr bwMode="auto">
            <a:xfrm>
              <a:off x="6581775" y="3384550"/>
              <a:ext cx="228600" cy="446088"/>
            </a:xfrm>
            <a:custGeom>
              <a:avLst/>
              <a:gdLst>
                <a:gd name="T0" fmla="*/ 9 w 12"/>
                <a:gd name="T1" fmla="*/ 1 h 24"/>
                <a:gd name="T2" fmla="*/ 5 w 12"/>
                <a:gd name="T3" fmla="*/ 2 h 24"/>
                <a:gd name="T4" fmla="*/ 8 w 12"/>
                <a:gd name="T5" fmla="*/ 1 h 24"/>
                <a:gd name="T6" fmla="*/ 8 w 12"/>
                <a:gd name="T7" fmla="*/ 2 h 24"/>
                <a:gd name="T8" fmla="*/ 8 w 12"/>
                <a:gd name="T9" fmla="*/ 3 h 24"/>
                <a:gd name="T10" fmla="*/ 10 w 12"/>
                <a:gd name="T11" fmla="*/ 4 h 24"/>
                <a:gd name="T12" fmla="*/ 9 w 12"/>
                <a:gd name="T13" fmla="*/ 8 h 24"/>
                <a:gd name="T14" fmla="*/ 4 w 12"/>
                <a:gd name="T15" fmla="*/ 13 h 24"/>
                <a:gd name="T16" fmla="*/ 2 w 12"/>
                <a:gd name="T17" fmla="*/ 24 h 24"/>
                <a:gd name="T18" fmla="*/ 3 w 12"/>
                <a:gd name="T19" fmla="*/ 22 h 24"/>
                <a:gd name="T20" fmla="*/ 2 w 12"/>
                <a:gd name="T21" fmla="*/ 20 h 24"/>
                <a:gd name="T22" fmla="*/ 7 w 12"/>
                <a:gd name="T23" fmla="*/ 11 h 24"/>
                <a:gd name="T24" fmla="*/ 12 w 12"/>
                <a:gd name="T25" fmla="*/ 5 h 24"/>
                <a:gd name="T26" fmla="*/ 9 w 12"/>
                <a:gd name="T2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24">
                  <a:moveTo>
                    <a:pt x="9" y="1"/>
                  </a:moveTo>
                  <a:cubicBezTo>
                    <a:pt x="8" y="0"/>
                    <a:pt x="6" y="0"/>
                    <a:pt x="5" y="2"/>
                  </a:cubicBezTo>
                  <a:cubicBezTo>
                    <a:pt x="6" y="1"/>
                    <a:pt x="7" y="1"/>
                    <a:pt x="8" y="1"/>
                  </a:cubicBezTo>
                  <a:cubicBezTo>
                    <a:pt x="8" y="1"/>
                    <a:pt x="9" y="2"/>
                    <a:pt x="8" y="2"/>
                  </a:cubicBezTo>
                  <a:cubicBezTo>
                    <a:pt x="8" y="3"/>
                    <a:pt x="8" y="3"/>
                    <a:pt x="8" y="3"/>
                  </a:cubicBezTo>
                  <a:cubicBezTo>
                    <a:pt x="9" y="3"/>
                    <a:pt x="9" y="4"/>
                    <a:pt x="10" y="4"/>
                  </a:cubicBezTo>
                  <a:cubicBezTo>
                    <a:pt x="10" y="5"/>
                    <a:pt x="10" y="7"/>
                    <a:pt x="9" y="8"/>
                  </a:cubicBezTo>
                  <a:cubicBezTo>
                    <a:pt x="8" y="10"/>
                    <a:pt x="6" y="11"/>
                    <a:pt x="4" y="13"/>
                  </a:cubicBezTo>
                  <a:cubicBezTo>
                    <a:pt x="2" y="16"/>
                    <a:pt x="0" y="19"/>
                    <a:pt x="2" y="24"/>
                  </a:cubicBezTo>
                  <a:cubicBezTo>
                    <a:pt x="2" y="24"/>
                    <a:pt x="3" y="22"/>
                    <a:pt x="3" y="22"/>
                  </a:cubicBezTo>
                  <a:cubicBezTo>
                    <a:pt x="3" y="21"/>
                    <a:pt x="1" y="20"/>
                    <a:pt x="2" y="20"/>
                  </a:cubicBezTo>
                  <a:cubicBezTo>
                    <a:pt x="2" y="17"/>
                    <a:pt x="4" y="13"/>
                    <a:pt x="7" y="11"/>
                  </a:cubicBezTo>
                  <a:cubicBezTo>
                    <a:pt x="10" y="9"/>
                    <a:pt x="12" y="7"/>
                    <a:pt x="12" y="5"/>
                  </a:cubicBezTo>
                  <a:cubicBezTo>
                    <a:pt x="12" y="3"/>
                    <a:pt x="10" y="1"/>
                    <a:pt x="9" y="1"/>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10"/>
            <p:cNvSpPr>
              <a:spLocks/>
            </p:cNvSpPr>
            <p:nvPr/>
          </p:nvSpPr>
          <p:spPr bwMode="auto">
            <a:xfrm>
              <a:off x="6391275" y="3384550"/>
              <a:ext cx="228600" cy="446088"/>
            </a:xfrm>
            <a:custGeom>
              <a:avLst/>
              <a:gdLst>
                <a:gd name="T0" fmla="*/ 8 w 12"/>
                <a:gd name="T1" fmla="*/ 13 h 24"/>
                <a:gd name="T2" fmla="*/ 3 w 12"/>
                <a:gd name="T3" fmla="*/ 8 h 24"/>
                <a:gd name="T4" fmla="*/ 2 w 12"/>
                <a:gd name="T5" fmla="*/ 4 h 24"/>
                <a:gd name="T6" fmla="*/ 4 w 12"/>
                <a:gd name="T7" fmla="*/ 3 h 24"/>
                <a:gd name="T8" fmla="*/ 3 w 12"/>
                <a:gd name="T9" fmla="*/ 2 h 24"/>
                <a:gd name="T10" fmla="*/ 4 w 12"/>
                <a:gd name="T11" fmla="*/ 1 h 24"/>
                <a:gd name="T12" fmla="*/ 7 w 12"/>
                <a:gd name="T13" fmla="*/ 2 h 24"/>
                <a:gd name="T14" fmla="*/ 3 w 12"/>
                <a:gd name="T15" fmla="*/ 1 h 24"/>
                <a:gd name="T16" fmla="*/ 0 w 12"/>
                <a:gd name="T17" fmla="*/ 5 h 24"/>
                <a:gd name="T18" fmla="*/ 5 w 12"/>
                <a:gd name="T19" fmla="*/ 11 h 24"/>
                <a:gd name="T20" fmla="*/ 10 w 12"/>
                <a:gd name="T21" fmla="*/ 20 h 24"/>
                <a:gd name="T22" fmla="*/ 9 w 12"/>
                <a:gd name="T23" fmla="*/ 22 h 24"/>
                <a:gd name="T24" fmla="*/ 10 w 12"/>
                <a:gd name="T25" fmla="*/ 24 h 24"/>
                <a:gd name="T26" fmla="*/ 8 w 12"/>
                <a:gd name="T27"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24">
                  <a:moveTo>
                    <a:pt x="8" y="13"/>
                  </a:moveTo>
                  <a:cubicBezTo>
                    <a:pt x="6" y="11"/>
                    <a:pt x="4" y="10"/>
                    <a:pt x="3" y="8"/>
                  </a:cubicBezTo>
                  <a:cubicBezTo>
                    <a:pt x="2" y="7"/>
                    <a:pt x="2" y="5"/>
                    <a:pt x="2" y="4"/>
                  </a:cubicBezTo>
                  <a:cubicBezTo>
                    <a:pt x="3" y="4"/>
                    <a:pt x="3" y="3"/>
                    <a:pt x="4" y="3"/>
                  </a:cubicBezTo>
                  <a:cubicBezTo>
                    <a:pt x="4" y="3"/>
                    <a:pt x="4" y="3"/>
                    <a:pt x="3" y="2"/>
                  </a:cubicBezTo>
                  <a:cubicBezTo>
                    <a:pt x="3" y="2"/>
                    <a:pt x="4" y="1"/>
                    <a:pt x="4" y="1"/>
                  </a:cubicBezTo>
                  <a:cubicBezTo>
                    <a:pt x="5" y="1"/>
                    <a:pt x="6" y="1"/>
                    <a:pt x="7" y="2"/>
                  </a:cubicBezTo>
                  <a:cubicBezTo>
                    <a:pt x="6" y="0"/>
                    <a:pt x="4" y="0"/>
                    <a:pt x="3" y="1"/>
                  </a:cubicBezTo>
                  <a:cubicBezTo>
                    <a:pt x="2" y="1"/>
                    <a:pt x="0" y="3"/>
                    <a:pt x="0" y="5"/>
                  </a:cubicBezTo>
                  <a:cubicBezTo>
                    <a:pt x="0" y="7"/>
                    <a:pt x="2" y="9"/>
                    <a:pt x="5" y="11"/>
                  </a:cubicBezTo>
                  <a:cubicBezTo>
                    <a:pt x="8" y="13"/>
                    <a:pt x="10" y="17"/>
                    <a:pt x="10" y="20"/>
                  </a:cubicBezTo>
                  <a:cubicBezTo>
                    <a:pt x="10" y="20"/>
                    <a:pt x="9" y="21"/>
                    <a:pt x="9" y="22"/>
                  </a:cubicBezTo>
                  <a:cubicBezTo>
                    <a:pt x="9" y="22"/>
                    <a:pt x="10" y="24"/>
                    <a:pt x="10" y="24"/>
                  </a:cubicBezTo>
                  <a:cubicBezTo>
                    <a:pt x="12" y="19"/>
                    <a:pt x="10" y="16"/>
                    <a:pt x="8" y="13"/>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11"/>
            <p:cNvSpPr>
              <a:spLocks noEditPoints="1"/>
            </p:cNvSpPr>
            <p:nvPr/>
          </p:nvSpPr>
          <p:spPr bwMode="auto">
            <a:xfrm>
              <a:off x="6467475" y="3273425"/>
              <a:ext cx="247650" cy="427038"/>
            </a:xfrm>
            <a:custGeom>
              <a:avLst/>
              <a:gdLst>
                <a:gd name="T0" fmla="*/ 7 w 13"/>
                <a:gd name="T1" fmla="*/ 0 h 23"/>
                <a:gd name="T2" fmla="*/ 7 w 13"/>
                <a:gd name="T3" fmla="*/ 23 h 23"/>
                <a:gd name="T4" fmla="*/ 7 w 13"/>
                <a:gd name="T5" fmla="*/ 0 h 23"/>
                <a:gd name="T6" fmla="*/ 7 w 13"/>
                <a:gd name="T7" fmla="*/ 13 h 23"/>
                <a:gd name="T8" fmla="*/ 7 w 13"/>
                <a:gd name="T9" fmla="*/ 22 h 23"/>
                <a:gd name="T10" fmla="*/ 7 w 13"/>
                <a:gd name="T11" fmla="*/ 13 h 23"/>
                <a:gd name="T12" fmla="*/ 7 w 13"/>
                <a:gd name="T13" fmla="*/ 10 h 23"/>
                <a:gd name="T14" fmla="*/ 6 w 13"/>
                <a:gd name="T15" fmla="*/ 20 h 23"/>
                <a:gd name="T16" fmla="*/ 7 w 13"/>
                <a:gd name="T17" fmla="*/ 5 h 23"/>
                <a:gd name="T18" fmla="*/ 8 w 13"/>
                <a:gd name="T19" fmla="*/ 19 h 23"/>
                <a:gd name="T20" fmla="*/ 7 w 13"/>
                <a:gd name="T21" fmla="*/ 1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23">
                  <a:moveTo>
                    <a:pt x="7" y="0"/>
                  </a:moveTo>
                  <a:cubicBezTo>
                    <a:pt x="0" y="12"/>
                    <a:pt x="7" y="23"/>
                    <a:pt x="7" y="23"/>
                  </a:cubicBezTo>
                  <a:cubicBezTo>
                    <a:pt x="13" y="10"/>
                    <a:pt x="7" y="0"/>
                    <a:pt x="7" y="0"/>
                  </a:cubicBezTo>
                  <a:close/>
                  <a:moveTo>
                    <a:pt x="7" y="13"/>
                  </a:moveTo>
                  <a:cubicBezTo>
                    <a:pt x="7" y="13"/>
                    <a:pt x="9" y="17"/>
                    <a:pt x="7" y="22"/>
                  </a:cubicBezTo>
                  <a:cubicBezTo>
                    <a:pt x="7" y="22"/>
                    <a:pt x="5" y="18"/>
                    <a:pt x="7" y="13"/>
                  </a:cubicBezTo>
                  <a:close/>
                  <a:moveTo>
                    <a:pt x="7" y="10"/>
                  </a:moveTo>
                  <a:cubicBezTo>
                    <a:pt x="5" y="14"/>
                    <a:pt x="5" y="17"/>
                    <a:pt x="6" y="20"/>
                  </a:cubicBezTo>
                  <a:cubicBezTo>
                    <a:pt x="5" y="17"/>
                    <a:pt x="4" y="11"/>
                    <a:pt x="7" y="5"/>
                  </a:cubicBezTo>
                  <a:cubicBezTo>
                    <a:pt x="7" y="5"/>
                    <a:pt x="10" y="11"/>
                    <a:pt x="8" y="19"/>
                  </a:cubicBezTo>
                  <a:cubicBezTo>
                    <a:pt x="9" y="14"/>
                    <a:pt x="7" y="10"/>
                    <a:pt x="7" y="10"/>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12"/>
            <p:cNvSpPr>
              <a:spLocks noEditPoints="1"/>
            </p:cNvSpPr>
            <p:nvPr/>
          </p:nvSpPr>
          <p:spPr bwMode="auto">
            <a:xfrm>
              <a:off x="6486525" y="4294188"/>
              <a:ext cx="228600" cy="407988"/>
            </a:xfrm>
            <a:custGeom>
              <a:avLst/>
              <a:gdLst>
                <a:gd name="T0" fmla="*/ 6 w 12"/>
                <a:gd name="T1" fmla="*/ 22 h 22"/>
                <a:gd name="T2" fmla="*/ 6 w 12"/>
                <a:gd name="T3" fmla="*/ 0 h 22"/>
                <a:gd name="T4" fmla="*/ 6 w 12"/>
                <a:gd name="T5" fmla="*/ 22 h 22"/>
                <a:gd name="T6" fmla="*/ 6 w 12"/>
                <a:gd name="T7" fmla="*/ 9 h 22"/>
                <a:gd name="T8" fmla="*/ 6 w 12"/>
                <a:gd name="T9" fmla="*/ 1 h 22"/>
                <a:gd name="T10" fmla="*/ 6 w 12"/>
                <a:gd name="T11" fmla="*/ 9 h 22"/>
                <a:gd name="T12" fmla="*/ 6 w 12"/>
                <a:gd name="T13" fmla="*/ 12 h 22"/>
                <a:gd name="T14" fmla="*/ 7 w 12"/>
                <a:gd name="T15" fmla="*/ 3 h 22"/>
                <a:gd name="T16" fmla="*/ 6 w 12"/>
                <a:gd name="T17" fmla="*/ 17 h 22"/>
                <a:gd name="T18" fmla="*/ 5 w 12"/>
                <a:gd name="T19" fmla="*/ 3 h 22"/>
                <a:gd name="T20" fmla="*/ 6 w 12"/>
                <a:gd name="T21" fmla="*/ 1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22">
                  <a:moveTo>
                    <a:pt x="6" y="22"/>
                  </a:moveTo>
                  <a:cubicBezTo>
                    <a:pt x="12" y="10"/>
                    <a:pt x="6" y="0"/>
                    <a:pt x="6" y="0"/>
                  </a:cubicBezTo>
                  <a:cubicBezTo>
                    <a:pt x="0" y="12"/>
                    <a:pt x="6" y="22"/>
                    <a:pt x="6" y="22"/>
                  </a:cubicBezTo>
                  <a:close/>
                  <a:moveTo>
                    <a:pt x="6" y="9"/>
                  </a:moveTo>
                  <a:cubicBezTo>
                    <a:pt x="6" y="9"/>
                    <a:pt x="4" y="5"/>
                    <a:pt x="6" y="1"/>
                  </a:cubicBezTo>
                  <a:cubicBezTo>
                    <a:pt x="6" y="1"/>
                    <a:pt x="8" y="4"/>
                    <a:pt x="6" y="9"/>
                  </a:cubicBezTo>
                  <a:close/>
                  <a:moveTo>
                    <a:pt x="6" y="12"/>
                  </a:moveTo>
                  <a:cubicBezTo>
                    <a:pt x="7" y="8"/>
                    <a:pt x="7" y="5"/>
                    <a:pt x="7" y="3"/>
                  </a:cubicBezTo>
                  <a:cubicBezTo>
                    <a:pt x="8" y="5"/>
                    <a:pt x="9" y="11"/>
                    <a:pt x="6" y="17"/>
                  </a:cubicBezTo>
                  <a:cubicBezTo>
                    <a:pt x="6" y="17"/>
                    <a:pt x="2" y="11"/>
                    <a:pt x="5" y="3"/>
                  </a:cubicBezTo>
                  <a:cubicBezTo>
                    <a:pt x="4" y="8"/>
                    <a:pt x="6" y="12"/>
                    <a:pt x="6" y="12"/>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13"/>
            <p:cNvSpPr>
              <a:spLocks noEditPoints="1"/>
            </p:cNvSpPr>
            <p:nvPr/>
          </p:nvSpPr>
          <p:spPr bwMode="auto">
            <a:xfrm>
              <a:off x="6657975" y="4387850"/>
              <a:ext cx="95250" cy="185738"/>
            </a:xfrm>
            <a:custGeom>
              <a:avLst/>
              <a:gdLst>
                <a:gd name="T0" fmla="*/ 5 w 5"/>
                <a:gd name="T1" fmla="*/ 10 h 10"/>
                <a:gd name="T2" fmla="*/ 0 w 5"/>
                <a:gd name="T3" fmla="*/ 0 h 10"/>
                <a:gd name="T4" fmla="*/ 5 w 5"/>
                <a:gd name="T5" fmla="*/ 10 h 10"/>
                <a:gd name="T6" fmla="*/ 2 w 5"/>
                <a:gd name="T7" fmla="*/ 4 h 10"/>
                <a:gd name="T8" fmla="*/ 0 w 5"/>
                <a:gd name="T9" fmla="*/ 0 h 10"/>
                <a:gd name="T10" fmla="*/ 2 w 5"/>
                <a:gd name="T11" fmla="*/ 4 h 10"/>
                <a:gd name="T12" fmla="*/ 3 w 5"/>
                <a:gd name="T13" fmla="*/ 6 h 10"/>
                <a:gd name="T14" fmla="*/ 1 w 5"/>
                <a:gd name="T15" fmla="*/ 1 h 10"/>
                <a:gd name="T16" fmla="*/ 4 w 5"/>
                <a:gd name="T17" fmla="*/ 8 h 10"/>
                <a:gd name="T18" fmla="*/ 0 w 5"/>
                <a:gd name="T19" fmla="*/ 2 h 10"/>
                <a:gd name="T20" fmla="*/ 3 w 5"/>
                <a:gd name="T21"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0">
                  <a:moveTo>
                    <a:pt x="5" y="10"/>
                  </a:moveTo>
                  <a:cubicBezTo>
                    <a:pt x="5" y="3"/>
                    <a:pt x="0" y="0"/>
                    <a:pt x="0" y="0"/>
                  </a:cubicBezTo>
                  <a:cubicBezTo>
                    <a:pt x="0" y="7"/>
                    <a:pt x="5" y="10"/>
                    <a:pt x="5" y="10"/>
                  </a:cubicBezTo>
                  <a:close/>
                  <a:moveTo>
                    <a:pt x="2" y="4"/>
                  </a:moveTo>
                  <a:cubicBezTo>
                    <a:pt x="2" y="4"/>
                    <a:pt x="1" y="3"/>
                    <a:pt x="0" y="0"/>
                  </a:cubicBezTo>
                  <a:cubicBezTo>
                    <a:pt x="0" y="0"/>
                    <a:pt x="2" y="2"/>
                    <a:pt x="2" y="4"/>
                  </a:cubicBezTo>
                  <a:close/>
                  <a:moveTo>
                    <a:pt x="3" y="6"/>
                  </a:moveTo>
                  <a:cubicBezTo>
                    <a:pt x="3" y="3"/>
                    <a:pt x="2" y="2"/>
                    <a:pt x="1" y="1"/>
                  </a:cubicBezTo>
                  <a:cubicBezTo>
                    <a:pt x="2" y="2"/>
                    <a:pt x="4" y="4"/>
                    <a:pt x="4" y="8"/>
                  </a:cubicBezTo>
                  <a:cubicBezTo>
                    <a:pt x="4" y="8"/>
                    <a:pt x="1" y="6"/>
                    <a:pt x="0" y="2"/>
                  </a:cubicBezTo>
                  <a:cubicBezTo>
                    <a:pt x="1" y="4"/>
                    <a:pt x="3" y="6"/>
                    <a:pt x="3" y="6"/>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14"/>
            <p:cNvSpPr>
              <a:spLocks noEditPoints="1"/>
            </p:cNvSpPr>
            <p:nvPr/>
          </p:nvSpPr>
          <p:spPr bwMode="auto">
            <a:xfrm>
              <a:off x="6448425" y="4387850"/>
              <a:ext cx="95250" cy="185738"/>
            </a:xfrm>
            <a:custGeom>
              <a:avLst/>
              <a:gdLst>
                <a:gd name="T0" fmla="*/ 5 w 5"/>
                <a:gd name="T1" fmla="*/ 0 h 10"/>
                <a:gd name="T2" fmla="*/ 0 w 5"/>
                <a:gd name="T3" fmla="*/ 10 h 10"/>
                <a:gd name="T4" fmla="*/ 5 w 5"/>
                <a:gd name="T5" fmla="*/ 0 h 10"/>
                <a:gd name="T6" fmla="*/ 5 w 5"/>
                <a:gd name="T7" fmla="*/ 1 h 10"/>
                <a:gd name="T8" fmla="*/ 3 w 5"/>
                <a:gd name="T9" fmla="*/ 4 h 10"/>
                <a:gd name="T10" fmla="*/ 5 w 5"/>
                <a:gd name="T11" fmla="*/ 1 h 10"/>
                <a:gd name="T12" fmla="*/ 5 w 5"/>
                <a:gd name="T13" fmla="*/ 2 h 10"/>
                <a:gd name="T14" fmla="*/ 1 w 5"/>
                <a:gd name="T15" fmla="*/ 8 h 10"/>
                <a:gd name="T16" fmla="*/ 4 w 5"/>
                <a:gd name="T17" fmla="*/ 1 h 10"/>
                <a:gd name="T18" fmla="*/ 2 w 5"/>
                <a:gd name="T19" fmla="*/ 6 h 10"/>
                <a:gd name="T20" fmla="*/ 5 w 5"/>
                <a:gd name="T21"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0">
                  <a:moveTo>
                    <a:pt x="5" y="0"/>
                  </a:moveTo>
                  <a:cubicBezTo>
                    <a:pt x="5" y="0"/>
                    <a:pt x="0" y="3"/>
                    <a:pt x="0" y="10"/>
                  </a:cubicBezTo>
                  <a:cubicBezTo>
                    <a:pt x="0" y="10"/>
                    <a:pt x="5" y="7"/>
                    <a:pt x="5" y="0"/>
                  </a:cubicBezTo>
                  <a:close/>
                  <a:moveTo>
                    <a:pt x="5" y="1"/>
                  </a:moveTo>
                  <a:cubicBezTo>
                    <a:pt x="4" y="3"/>
                    <a:pt x="3" y="4"/>
                    <a:pt x="3" y="4"/>
                  </a:cubicBezTo>
                  <a:cubicBezTo>
                    <a:pt x="3" y="2"/>
                    <a:pt x="5" y="1"/>
                    <a:pt x="5" y="1"/>
                  </a:cubicBezTo>
                  <a:close/>
                  <a:moveTo>
                    <a:pt x="5" y="2"/>
                  </a:moveTo>
                  <a:cubicBezTo>
                    <a:pt x="4" y="6"/>
                    <a:pt x="1" y="8"/>
                    <a:pt x="1" y="8"/>
                  </a:cubicBezTo>
                  <a:cubicBezTo>
                    <a:pt x="1" y="4"/>
                    <a:pt x="3" y="2"/>
                    <a:pt x="4" y="1"/>
                  </a:cubicBezTo>
                  <a:cubicBezTo>
                    <a:pt x="3" y="2"/>
                    <a:pt x="2" y="4"/>
                    <a:pt x="2" y="6"/>
                  </a:cubicBezTo>
                  <a:cubicBezTo>
                    <a:pt x="2" y="6"/>
                    <a:pt x="4" y="4"/>
                    <a:pt x="5" y="2"/>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15"/>
            <p:cNvSpPr>
              <a:spLocks noEditPoints="1"/>
            </p:cNvSpPr>
            <p:nvPr/>
          </p:nvSpPr>
          <p:spPr bwMode="auto">
            <a:xfrm>
              <a:off x="6505575" y="4219575"/>
              <a:ext cx="190500" cy="185738"/>
            </a:xfrm>
            <a:custGeom>
              <a:avLst/>
              <a:gdLst>
                <a:gd name="T0" fmla="*/ 5 w 10"/>
                <a:gd name="T1" fmla="*/ 10 h 10"/>
                <a:gd name="T2" fmla="*/ 10 w 10"/>
                <a:gd name="T3" fmla="*/ 5 h 10"/>
                <a:gd name="T4" fmla="*/ 5 w 10"/>
                <a:gd name="T5" fmla="*/ 0 h 10"/>
                <a:gd name="T6" fmla="*/ 0 w 10"/>
                <a:gd name="T7" fmla="*/ 5 h 10"/>
                <a:gd name="T8" fmla="*/ 5 w 10"/>
                <a:gd name="T9" fmla="*/ 10 h 10"/>
                <a:gd name="T10" fmla="*/ 5 w 10"/>
                <a:gd name="T11" fmla="*/ 1 h 10"/>
                <a:gd name="T12" fmla="*/ 8 w 10"/>
                <a:gd name="T13" fmla="*/ 4 h 10"/>
                <a:gd name="T14" fmla="*/ 5 w 10"/>
                <a:gd name="T15" fmla="*/ 8 h 10"/>
                <a:gd name="T16" fmla="*/ 2 w 10"/>
                <a:gd name="T17" fmla="*/ 4 h 10"/>
                <a:gd name="T18" fmla="*/ 5 w 10"/>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
                  <a:moveTo>
                    <a:pt x="5" y="10"/>
                  </a:moveTo>
                  <a:cubicBezTo>
                    <a:pt x="8" y="10"/>
                    <a:pt x="10" y="8"/>
                    <a:pt x="10" y="5"/>
                  </a:cubicBezTo>
                  <a:cubicBezTo>
                    <a:pt x="10" y="3"/>
                    <a:pt x="8" y="0"/>
                    <a:pt x="5" y="0"/>
                  </a:cubicBezTo>
                  <a:cubicBezTo>
                    <a:pt x="2" y="0"/>
                    <a:pt x="0" y="3"/>
                    <a:pt x="0" y="5"/>
                  </a:cubicBezTo>
                  <a:cubicBezTo>
                    <a:pt x="0" y="8"/>
                    <a:pt x="2" y="10"/>
                    <a:pt x="5" y="10"/>
                  </a:cubicBezTo>
                  <a:close/>
                  <a:moveTo>
                    <a:pt x="5" y="1"/>
                  </a:moveTo>
                  <a:cubicBezTo>
                    <a:pt x="7" y="1"/>
                    <a:pt x="8" y="2"/>
                    <a:pt x="8" y="4"/>
                  </a:cubicBezTo>
                  <a:cubicBezTo>
                    <a:pt x="8" y="6"/>
                    <a:pt x="7" y="8"/>
                    <a:pt x="5" y="8"/>
                  </a:cubicBezTo>
                  <a:cubicBezTo>
                    <a:pt x="3" y="8"/>
                    <a:pt x="2" y="6"/>
                    <a:pt x="2" y="4"/>
                  </a:cubicBezTo>
                  <a:cubicBezTo>
                    <a:pt x="2" y="2"/>
                    <a:pt x="3" y="1"/>
                    <a:pt x="5" y="1"/>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16"/>
            <p:cNvSpPr>
              <a:spLocks noEditPoints="1"/>
            </p:cNvSpPr>
            <p:nvPr/>
          </p:nvSpPr>
          <p:spPr bwMode="auto">
            <a:xfrm>
              <a:off x="6905625" y="4219575"/>
              <a:ext cx="133350" cy="223838"/>
            </a:xfrm>
            <a:custGeom>
              <a:avLst/>
              <a:gdLst>
                <a:gd name="T0" fmla="*/ 3 w 7"/>
                <a:gd name="T1" fmla="*/ 12 h 12"/>
                <a:gd name="T2" fmla="*/ 3 w 7"/>
                <a:gd name="T3" fmla="*/ 0 h 12"/>
                <a:gd name="T4" fmla="*/ 3 w 7"/>
                <a:gd name="T5" fmla="*/ 12 h 12"/>
                <a:gd name="T6" fmla="*/ 3 w 7"/>
                <a:gd name="T7" fmla="*/ 5 h 12"/>
                <a:gd name="T8" fmla="*/ 3 w 7"/>
                <a:gd name="T9" fmla="*/ 0 h 12"/>
                <a:gd name="T10" fmla="*/ 3 w 7"/>
                <a:gd name="T11" fmla="*/ 5 h 12"/>
                <a:gd name="T12" fmla="*/ 3 w 7"/>
                <a:gd name="T13" fmla="*/ 7 h 12"/>
                <a:gd name="T14" fmla="*/ 4 w 7"/>
                <a:gd name="T15" fmla="*/ 1 h 12"/>
                <a:gd name="T16" fmla="*/ 3 w 7"/>
                <a:gd name="T17" fmla="*/ 9 h 12"/>
                <a:gd name="T18" fmla="*/ 3 w 7"/>
                <a:gd name="T19" fmla="*/ 2 h 12"/>
                <a:gd name="T20" fmla="*/ 3 w 7"/>
                <a:gd name="T21"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2">
                  <a:moveTo>
                    <a:pt x="3" y="12"/>
                  </a:moveTo>
                  <a:cubicBezTo>
                    <a:pt x="7" y="6"/>
                    <a:pt x="3" y="0"/>
                    <a:pt x="3" y="0"/>
                  </a:cubicBezTo>
                  <a:cubicBezTo>
                    <a:pt x="0" y="7"/>
                    <a:pt x="3" y="12"/>
                    <a:pt x="3" y="12"/>
                  </a:cubicBezTo>
                  <a:close/>
                  <a:moveTo>
                    <a:pt x="3" y="5"/>
                  </a:moveTo>
                  <a:cubicBezTo>
                    <a:pt x="3" y="5"/>
                    <a:pt x="2" y="3"/>
                    <a:pt x="3" y="0"/>
                  </a:cubicBezTo>
                  <a:cubicBezTo>
                    <a:pt x="3" y="0"/>
                    <a:pt x="4" y="2"/>
                    <a:pt x="3" y="5"/>
                  </a:cubicBezTo>
                  <a:close/>
                  <a:moveTo>
                    <a:pt x="3" y="7"/>
                  </a:moveTo>
                  <a:cubicBezTo>
                    <a:pt x="4" y="4"/>
                    <a:pt x="4" y="3"/>
                    <a:pt x="4" y="1"/>
                  </a:cubicBezTo>
                  <a:cubicBezTo>
                    <a:pt x="4" y="3"/>
                    <a:pt x="5" y="6"/>
                    <a:pt x="3" y="9"/>
                  </a:cubicBezTo>
                  <a:cubicBezTo>
                    <a:pt x="3" y="9"/>
                    <a:pt x="1" y="6"/>
                    <a:pt x="3" y="2"/>
                  </a:cubicBezTo>
                  <a:cubicBezTo>
                    <a:pt x="2" y="4"/>
                    <a:pt x="3" y="7"/>
                    <a:pt x="3" y="7"/>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17"/>
            <p:cNvSpPr>
              <a:spLocks noEditPoints="1"/>
            </p:cNvSpPr>
            <p:nvPr/>
          </p:nvSpPr>
          <p:spPr bwMode="auto">
            <a:xfrm>
              <a:off x="6981825" y="4238625"/>
              <a:ext cx="57150" cy="93663"/>
            </a:xfrm>
            <a:custGeom>
              <a:avLst/>
              <a:gdLst>
                <a:gd name="T0" fmla="*/ 3 w 3"/>
                <a:gd name="T1" fmla="*/ 5 h 5"/>
                <a:gd name="T2" fmla="*/ 0 w 3"/>
                <a:gd name="T3" fmla="*/ 0 h 5"/>
                <a:gd name="T4" fmla="*/ 3 w 3"/>
                <a:gd name="T5" fmla="*/ 5 h 5"/>
                <a:gd name="T6" fmla="*/ 1 w 3"/>
                <a:gd name="T7" fmla="*/ 2 h 5"/>
                <a:gd name="T8" fmla="*/ 0 w 3"/>
                <a:gd name="T9" fmla="*/ 0 h 5"/>
                <a:gd name="T10" fmla="*/ 1 w 3"/>
                <a:gd name="T11" fmla="*/ 2 h 5"/>
                <a:gd name="T12" fmla="*/ 2 w 3"/>
                <a:gd name="T13" fmla="*/ 2 h 5"/>
                <a:gd name="T14" fmla="*/ 1 w 3"/>
                <a:gd name="T15" fmla="*/ 0 h 5"/>
                <a:gd name="T16" fmla="*/ 2 w 3"/>
                <a:gd name="T17" fmla="*/ 4 h 5"/>
                <a:gd name="T18" fmla="*/ 0 w 3"/>
                <a:gd name="T19" fmla="*/ 0 h 5"/>
                <a:gd name="T20" fmla="*/ 2 w 3"/>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5">
                  <a:moveTo>
                    <a:pt x="3" y="5"/>
                  </a:moveTo>
                  <a:cubicBezTo>
                    <a:pt x="3" y="1"/>
                    <a:pt x="0" y="0"/>
                    <a:pt x="0" y="0"/>
                  </a:cubicBezTo>
                  <a:cubicBezTo>
                    <a:pt x="0" y="3"/>
                    <a:pt x="3" y="5"/>
                    <a:pt x="3" y="5"/>
                  </a:cubicBezTo>
                  <a:close/>
                  <a:moveTo>
                    <a:pt x="1" y="2"/>
                  </a:moveTo>
                  <a:cubicBezTo>
                    <a:pt x="1" y="2"/>
                    <a:pt x="0" y="1"/>
                    <a:pt x="0" y="0"/>
                  </a:cubicBezTo>
                  <a:cubicBezTo>
                    <a:pt x="0" y="0"/>
                    <a:pt x="1" y="0"/>
                    <a:pt x="1" y="2"/>
                  </a:cubicBezTo>
                  <a:close/>
                  <a:moveTo>
                    <a:pt x="2" y="2"/>
                  </a:moveTo>
                  <a:cubicBezTo>
                    <a:pt x="2" y="1"/>
                    <a:pt x="1" y="1"/>
                    <a:pt x="1" y="0"/>
                  </a:cubicBezTo>
                  <a:cubicBezTo>
                    <a:pt x="1" y="1"/>
                    <a:pt x="2" y="2"/>
                    <a:pt x="2" y="4"/>
                  </a:cubicBezTo>
                  <a:cubicBezTo>
                    <a:pt x="2" y="4"/>
                    <a:pt x="1" y="3"/>
                    <a:pt x="0" y="0"/>
                  </a:cubicBezTo>
                  <a:cubicBezTo>
                    <a:pt x="1" y="2"/>
                    <a:pt x="2" y="2"/>
                    <a:pt x="2" y="2"/>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18"/>
            <p:cNvSpPr>
              <a:spLocks noEditPoints="1"/>
            </p:cNvSpPr>
            <p:nvPr/>
          </p:nvSpPr>
          <p:spPr bwMode="auto">
            <a:xfrm>
              <a:off x="6905625" y="4238625"/>
              <a:ext cx="38100" cy="93663"/>
            </a:xfrm>
            <a:custGeom>
              <a:avLst/>
              <a:gdLst>
                <a:gd name="T0" fmla="*/ 2 w 2"/>
                <a:gd name="T1" fmla="*/ 0 h 5"/>
                <a:gd name="T2" fmla="*/ 0 w 2"/>
                <a:gd name="T3" fmla="*/ 5 h 5"/>
                <a:gd name="T4" fmla="*/ 2 w 2"/>
                <a:gd name="T5" fmla="*/ 0 h 5"/>
                <a:gd name="T6" fmla="*/ 2 w 2"/>
                <a:gd name="T7" fmla="*/ 0 h 5"/>
                <a:gd name="T8" fmla="*/ 1 w 2"/>
                <a:gd name="T9" fmla="*/ 2 h 5"/>
                <a:gd name="T10" fmla="*/ 2 w 2"/>
                <a:gd name="T11" fmla="*/ 0 h 5"/>
                <a:gd name="T12" fmla="*/ 2 w 2"/>
                <a:gd name="T13" fmla="*/ 0 h 5"/>
                <a:gd name="T14" fmla="*/ 0 w 2"/>
                <a:gd name="T15" fmla="*/ 4 h 5"/>
                <a:gd name="T16" fmla="*/ 2 w 2"/>
                <a:gd name="T17" fmla="*/ 0 h 5"/>
                <a:gd name="T18" fmla="*/ 1 w 2"/>
                <a:gd name="T19" fmla="*/ 3 h 5"/>
                <a:gd name="T20" fmla="*/ 2 w 2"/>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5">
                  <a:moveTo>
                    <a:pt x="2" y="0"/>
                  </a:moveTo>
                  <a:cubicBezTo>
                    <a:pt x="2" y="0"/>
                    <a:pt x="0" y="1"/>
                    <a:pt x="0" y="5"/>
                  </a:cubicBezTo>
                  <a:cubicBezTo>
                    <a:pt x="0" y="5"/>
                    <a:pt x="2" y="3"/>
                    <a:pt x="2" y="0"/>
                  </a:cubicBezTo>
                  <a:close/>
                  <a:moveTo>
                    <a:pt x="2" y="0"/>
                  </a:moveTo>
                  <a:cubicBezTo>
                    <a:pt x="2" y="1"/>
                    <a:pt x="1" y="2"/>
                    <a:pt x="1" y="2"/>
                  </a:cubicBezTo>
                  <a:cubicBezTo>
                    <a:pt x="1" y="0"/>
                    <a:pt x="2" y="0"/>
                    <a:pt x="2" y="0"/>
                  </a:cubicBezTo>
                  <a:close/>
                  <a:moveTo>
                    <a:pt x="2" y="0"/>
                  </a:moveTo>
                  <a:cubicBezTo>
                    <a:pt x="2" y="3"/>
                    <a:pt x="0" y="4"/>
                    <a:pt x="0" y="4"/>
                  </a:cubicBezTo>
                  <a:cubicBezTo>
                    <a:pt x="0" y="2"/>
                    <a:pt x="1" y="1"/>
                    <a:pt x="2" y="0"/>
                  </a:cubicBezTo>
                  <a:cubicBezTo>
                    <a:pt x="1" y="1"/>
                    <a:pt x="1" y="1"/>
                    <a:pt x="1" y="3"/>
                  </a:cubicBezTo>
                  <a:cubicBezTo>
                    <a:pt x="1" y="3"/>
                    <a:pt x="2" y="2"/>
                    <a:pt x="2" y="0"/>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19"/>
            <p:cNvSpPr>
              <a:spLocks noEditPoints="1"/>
            </p:cNvSpPr>
            <p:nvPr/>
          </p:nvSpPr>
          <p:spPr bwMode="auto">
            <a:xfrm>
              <a:off x="6161088" y="4219575"/>
              <a:ext cx="134937" cy="223838"/>
            </a:xfrm>
            <a:custGeom>
              <a:avLst/>
              <a:gdLst>
                <a:gd name="T0" fmla="*/ 4 w 7"/>
                <a:gd name="T1" fmla="*/ 12 h 12"/>
                <a:gd name="T2" fmla="*/ 4 w 7"/>
                <a:gd name="T3" fmla="*/ 0 h 12"/>
                <a:gd name="T4" fmla="*/ 4 w 7"/>
                <a:gd name="T5" fmla="*/ 12 h 12"/>
                <a:gd name="T6" fmla="*/ 4 w 7"/>
                <a:gd name="T7" fmla="*/ 5 h 12"/>
                <a:gd name="T8" fmla="*/ 4 w 7"/>
                <a:gd name="T9" fmla="*/ 0 h 12"/>
                <a:gd name="T10" fmla="*/ 4 w 7"/>
                <a:gd name="T11" fmla="*/ 5 h 12"/>
                <a:gd name="T12" fmla="*/ 4 w 7"/>
                <a:gd name="T13" fmla="*/ 7 h 12"/>
                <a:gd name="T14" fmla="*/ 4 w 7"/>
                <a:gd name="T15" fmla="*/ 1 h 12"/>
                <a:gd name="T16" fmla="*/ 4 w 7"/>
                <a:gd name="T17" fmla="*/ 9 h 12"/>
                <a:gd name="T18" fmla="*/ 3 w 7"/>
                <a:gd name="T19" fmla="*/ 2 h 12"/>
                <a:gd name="T20" fmla="*/ 4 w 7"/>
                <a:gd name="T21"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2">
                  <a:moveTo>
                    <a:pt x="4" y="12"/>
                  </a:moveTo>
                  <a:cubicBezTo>
                    <a:pt x="7" y="6"/>
                    <a:pt x="4" y="0"/>
                    <a:pt x="4" y="0"/>
                  </a:cubicBezTo>
                  <a:cubicBezTo>
                    <a:pt x="0" y="7"/>
                    <a:pt x="4" y="12"/>
                    <a:pt x="4" y="12"/>
                  </a:cubicBezTo>
                  <a:close/>
                  <a:moveTo>
                    <a:pt x="4" y="5"/>
                  </a:moveTo>
                  <a:cubicBezTo>
                    <a:pt x="4" y="5"/>
                    <a:pt x="3" y="3"/>
                    <a:pt x="4" y="0"/>
                  </a:cubicBezTo>
                  <a:cubicBezTo>
                    <a:pt x="4" y="0"/>
                    <a:pt x="5" y="2"/>
                    <a:pt x="4" y="5"/>
                  </a:cubicBezTo>
                  <a:close/>
                  <a:moveTo>
                    <a:pt x="4" y="7"/>
                  </a:moveTo>
                  <a:cubicBezTo>
                    <a:pt x="4" y="4"/>
                    <a:pt x="4" y="3"/>
                    <a:pt x="4" y="1"/>
                  </a:cubicBezTo>
                  <a:cubicBezTo>
                    <a:pt x="5" y="3"/>
                    <a:pt x="5" y="6"/>
                    <a:pt x="4" y="9"/>
                  </a:cubicBezTo>
                  <a:cubicBezTo>
                    <a:pt x="4" y="9"/>
                    <a:pt x="2" y="6"/>
                    <a:pt x="3" y="2"/>
                  </a:cubicBezTo>
                  <a:cubicBezTo>
                    <a:pt x="3" y="4"/>
                    <a:pt x="4" y="7"/>
                    <a:pt x="4" y="7"/>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20"/>
            <p:cNvSpPr>
              <a:spLocks noEditPoints="1"/>
            </p:cNvSpPr>
            <p:nvPr/>
          </p:nvSpPr>
          <p:spPr bwMode="auto">
            <a:xfrm>
              <a:off x="6256338" y="4238625"/>
              <a:ext cx="39687" cy="93663"/>
            </a:xfrm>
            <a:custGeom>
              <a:avLst/>
              <a:gdLst>
                <a:gd name="T0" fmla="*/ 2 w 2"/>
                <a:gd name="T1" fmla="*/ 5 h 5"/>
                <a:gd name="T2" fmla="*/ 0 w 2"/>
                <a:gd name="T3" fmla="*/ 0 h 5"/>
                <a:gd name="T4" fmla="*/ 2 w 2"/>
                <a:gd name="T5" fmla="*/ 5 h 5"/>
                <a:gd name="T6" fmla="*/ 1 w 2"/>
                <a:gd name="T7" fmla="*/ 2 h 5"/>
                <a:gd name="T8" fmla="*/ 0 w 2"/>
                <a:gd name="T9" fmla="*/ 0 h 5"/>
                <a:gd name="T10" fmla="*/ 1 w 2"/>
                <a:gd name="T11" fmla="*/ 2 h 5"/>
                <a:gd name="T12" fmla="*/ 1 w 2"/>
                <a:gd name="T13" fmla="*/ 2 h 5"/>
                <a:gd name="T14" fmla="*/ 0 w 2"/>
                <a:gd name="T15" fmla="*/ 0 h 5"/>
                <a:gd name="T16" fmla="*/ 2 w 2"/>
                <a:gd name="T17" fmla="*/ 4 h 5"/>
                <a:gd name="T18" fmla="*/ 0 w 2"/>
                <a:gd name="T19" fmla="*/ 0 h 5"/>
                <a:gd name="T20" fmla="*/ 1 w 2"/>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5">
                  <a:moveTo>
                    <a:pt x="2" y="5"/>
                  </a:moveTo>
                  <a:cubicBezTo>
                    <a:pt x="2" y="1"/>
                    <a:pt x="0" y="0"/>
                    <a:pt x="0" y="0"/>
                  </a:cubicBezTo>
                  <a:cubicBezTo>
                    <a:pt x="0" y="3"/>
                    <a:pt x="2" y="5"/>
                    <a:pt x="2" y="5"/>
                  </a:cubicBezTo>
                  <a:close/>
                  <a:moveTo>
                    <a:pt x="1" y="2"/>
                  </a:moveTo>
                  <a:cubicBezTo>
                    <a:pt x="1" y="2"/>
                    <a:pt x="0" y="1"/>
                    <a:pt x="0" y="0"/>
                  </a:cubicBezTo>
                  <a:cubicBezTo>
                    <a:pt x="0" y="0"/>
                    <a:pt x="1" y="0"/>
                    <a:pt x="1" y="2"/>
                  </a:cubicBezTo>
                  <a:close/>
                  <a:moveTo>
                    <a:pt x="1" y="2"/>
                  </a:moveTo>
                  <a:cubicBezTo>
                    <a:pt x="1" y="1"/>
                    <a:pt x="1" y="1"/>
                    <a:pt x="0" y="0"/>
                  </a:cubicBezTo>
                  <a:cubicBezTo>
                    <a:pt x="1" y="1"/>
                    <a:pt x="2" y="2"/>
                    <a:pt x="2" y="4"/>
                  </a:cubicBezTo>
                  <a:cubicBezTo>
                    <a:pt x="2" y="4"/>
                    <a:pt x="0" y="3"/>
                    <a:pt x="0" y="0"/>
                  </a:cubicBezTo>
                  <a:cubicBezTo>
                    <a:pt x="0" y="2"/>
                    <a:pt x="1" y="2"/>
                    <a:pt x="1" y="2"/>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21"/>
            <p:cNvSpPr>
              <a:spLocks noEditPoints="1"/>
            </p:cNvSpPr>
            <p:nvPr/>
          </p:nvSpPr>
          <p:spPr bwMode="auto">
            <a:xfrm>
              <a:off x="6161088" y="4238625"/>
              <a:ext cx="57150" cy="93663"/>
            </a:xfrm>
            <a:custGeom>
              <a:avLst/>
              <a:gdLst>
                <a:gd name="T0" fmla="*/ 3 w 3"/>
                <a:gd name="T1" fmla="*/ 0 h 5"/>
                <a:gd name="T2" fmla="*/ 0 w 3"/>
                <a:gd name="T3" fmla="*/ 5 h 5"/>
                <a:gd name="T4" fmla="*/ 3 w 3"/>
                <a:gd name="T5" fmla="*/ 0 h 5"/>
                <a:gd name="T6" fmla="*/ 3 w 3"/>
                <a:gd name="T7" fmla="*/ 0 h 5"/>
                <a:gd name="T8" fmla="*/ 2 w 3"/>
                <a:gd name="T9" fmla="*/ 2 h 5"/>
                <a:gd name="T10" fmla="*/ 3 w 3"/>
                <a:gd name="T11" fmla="*/ 0 h 5"/>
                <a:gd name="T12" fmla="*/ 3 w 3"/>
                <a:gd name="T13" fmla="*/ 0 h 5"/>
                <a:gd name="T14" fmla="*/ 1 w 3"/>
                <a:gd name="T15" fmla="*/ 4 h 5"/>
                <a:gd name="T16" fmla="*/ 2 w 3"/>
                <a:gd name="T17" fmla="*/ 0 h 5"/>
                <a:gd name="T18" fmla="*/ 1 w 3"/>
                <a:gd name="T19" fmla="*/ 3 h 5"/>
                <a:gd name="T20" fmla="*/ 3 w 3"/>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5">
                  <a:moveTo>
                    <a:pt x="3" y="0"/>
                  </a:moveTo>
                  <a:cubicBezTo>
                    <a:pt x="3" y="0"/>
                    <a:pt x="0" y="1"/>
                    <a:pt x="0" y="5"/>
                  </a:cubicBezTo>
                  <a:cubicBezTo>
                    <a:pt x="0" y="5"/>
                    <a:pt x="3" y="3"/>
                    <a:pt x="3" y="0"/>
                  </a:cubicBezTo>
                  <a:close/>
                  <a:moveTo>
                    <a:pt x="3" y="0"/>
                  </a:moveTo>
                  <a:cubicBezTo>
                    <a:pt x="2" y="1"/>
                    <a:pt x="2" y="2"/>
                    <a:pt x="2" y="2"/>
                  </a:cubicBezTo>
                  <a:cubicBezTo>
                    <a:pt x="2" y="0"/>
                    <a:pt x="3" y="0"/>
                    <a:pt x="3" y="0"/>
                  </a:cubicBezTo>
                  <a:close/>
                  <a:moveTo>
                    <a:pt x="3" y="0"/>
                  </a:moveTo>
                  <a:cubicBezTo>
                    <a:pt x="2" y="3"/>
                    <a:pt x="1" y="4"/>
                    <a:pt x="1" y="4"/>
                  </a:cubicBezTo>
                  <a:cubicBezTo>
                    <a:pt x="1" y="2"/>
                    <a:pt x="2" y="1"/>
                    <a:pt x="2" y="0"/>
                  </a:cubicBezTo>
                  <a:cubicBezTo>
                    <a:pt x="2" y="1"/>
                    <a:pt x="1" y="1"/>
                    <a:pt x="1" y="3"/>
                  </a:cubicBezTo>
                  <a:cubicBezTo>
                    <a:pt x="1" y="3"/>
                    <a:pt x="2" y="2"/>
                    <a:pt x="3" y="0"/>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 name="文本框 10"/>
          <p:cNvSpPr txBox="1"/>
          <p:nvPr/>
        </p:nvSpPr>
        <p:spPr>
          <a:xfrm>
            <a:off x="561780" y="234728"/>
            <a:ext cx="3570208" cy="461665"/>
          </a:xfrm>
          <a:prstGeom prst="rect">
            <a:avLst/>
          </a:prstGeom>
          <a:noFill/>
        </p:spPr>
        <p:txBody>
          <a:bodyPr wrap="none" rtlCol="0">
            <a:spAutoFit/>
          </a:bodyPr>
          <a:lstStyle/>
          <a:p>
            <a:r>
              <a:rPr lang="en-US" altLang="zh-CN" sz="2400" dirty="0">
                <a:latin typeface="汉仪粗宋简" panose="02010609000101010101" pitchFamily="49" charset="-122"/>
                <a:ea typeface="汉仪粗宋简" panose="02010609000101010101" pitchFamily="49" charset="-122"/>
              </a:rPr>
              <a:t>01  </a:t>
            </a:r>
            <a:r>
              <a:rPr lang="zh-CN" altLang="en-US" sz="2400" dirty="0">
                <a:latin typeface="汉仪粗宋简" panose="02010609000101010101" pitchFamily="49" charset="-122"/>
                <a:ea typeface="汉仪粗宋简" panose="02010609000101010101" pitchFamily="49" charset="-122"/>
              </a:rPr>
              <a:t>请插入您的标题内容</a:t>
            </a:r>
          </a:p>
        </p:txBody>
      </p:sp>
      <p:pic>
        <p:nvPicPr>
          <p:cNvPr id="44" name="图片 43"/>
          <p:cNvPicPr>
            <a:picLocks noChangeAspect="1"/>
          </p:cNvPicPr>
          <p:nvPr userDrawn="1"/>
        </p:nvPicPr>
        <p:blipFill rotWithShape="1">
          <a:blip r:embed="rId3">
            <a:extLst>
              <a:ext uri="{28A0092B-C50C-407E-A947-70E740481C1C}">
                <a14:useLocalDpi xmlns:a14="http://schemas.microsoft.com/office/drawing/2010/main" val="0"/>
              </a:ext>
            </a:extLst>
          </a:blip>
          <a:srcRect l="24833" r="22167" b="56583"/>
          <a:stretch/>
        </p:blipFill>
        <p:spPr>
          <a:xfrm>
            <a:off x="9481445" y="0"/>
            <a:ext cx="2558155" cy="1004711"/>
          </a:xfrm>
          <a:prstGeom prst="rect">
            <a:avLst/>
          </a:prstGeom>
        </p:spPr>
      </p:pic>
    </p:spTree>
    <p:extLst>
      <p:ext uri="{BB962C8B-B14F-4D97-AF65-F5344CB8AC3E}">
        <p14:creationId xmlns:p14="http://schemas.microsoft.com/office/powerpoint/2010/main" val="3282232951"/>
      </p:ext>
    </p:extLst>
  </p:cSld>
  <p:clrMapOvr>
    <a:masterClrMapping/>
  </p:clrMapOvr>
  <mc:AlternateContent xmlns:mc="http://schemas.openxmlformats.org/markup-compatibility/2006">
    <mc:Choice xmlns:p14="http://schemas.microsoft.com/office/powerpoint/2010/main" Requires="p14">
      <p:transition spd="slow" p14:dur="2000">
        <p:checker/>
      </p:transition>
    </mc:Choice>
    <mc:Fallback>
      <p:transition spd="slow">
        <p:checker/>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5BC8DA1B-3DCF-43D5-9195-4BE523911B57}"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04ED77-ED12-44BF-81B5-5651447564A6}" type="slidenum">
              <a:rPr lang="zh-CN" altLang="en-US" smtClean="0"/>
              <a:t>‹#›</a:t>
            </a:fld>
            <a:endParaRPr lang="zh-CN" altLang="en-US"/>
          </a:p>
        </p:txBody>
      </p:sp>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9" name="组合 8"/>
          <p:cNvGrpSpPr/>
          <p:nvPr/>
        </p:nvGrpSpPr>
        <p:grpSpPr>
          <a:xfrm>
            <a:off x="102632" y="210386"/>
            <a:ext cx="387179" cy="467734"/>
            <a:chOff x="6008688" y="3273425"/>
            <a:chExt cx="1182687" cy="1428751"/>
          </a:xfrm>
        </p:grpSpPr>
        <p:sp>
          <p:nvSpPr>
            <p:cNvPr id="19" name="Freeform 97"/>
            <p:cNvSpPr>
              <a:spLocks noEditPoints="1"/>
            </p:cNvSpPr>
            <p:nvPr/>
          </p:nvSpPr>
          <p:spPr bwMode="auto">
            <a:xfrm>
              <a:off x="6429375" y="3960813"/>
              <a:ext cx="342900" cy="333375"/>
            </a:xfrm>
            <a:custGeom>
              <a:avLst/>
              <a:gdLst>
                <a:gd name="T0" fmla="*/ 9 w 18"/>
                <a:gd name="T1" fmla="*/ 0 h 18"/>
                <a:gd name="T2" fmla="*/ 0 w 18"/>
                <a:gd name="T3" fmla="*/ 9 h 18"/>
                <a:gd name="T4" fmla="*/ 9 w 18"/>
                <a:gd name="T5" fmla="*/ 18 h 18"/>
                <a:gd name="T6" fmla="*/ 18 w 18"/>
                <a:gd name="T7" fmla="*/ 9 h 18"/>
                <a:gd name="T8" fmla="*/ 9 w 18"/>
                <a:gd name="T9" fmla="*/ 0 h 18"/>
                <a:gd name="T10" fmla="*/ 9 w 18"/>
                <a:gd name="T11" fmla="*/ 17 h 18"/>
                <a:gd name="T12" fmla="*/ 3 w 18"/>
                <a:gd name="T13" fmla="*/ 11 h 18"/>
                <a:gd name="T14" fmla="*/ 9 w 18"/>
                <a:gd name="T15" fmla="*/ 4 h 18"/>
                <a:gd name="T16" fmla="*/ 15 w 18"/>
                <a:gd name="T17" fmla="*/ 11 h 18"/>
                <a:gd name="T18" fmla="*/ 9 w 18"/>
                <a:gd name="T19"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8">
                  <a:moveTo>
                    <a:pt x="9" y="0"/>
                  </a:moveTo>
                  <a:cubicBezTo>
                    <a:pt x="4" y="0"/>
                    <a:pt x="0" y="4"/>
                    <a:pt x="0" y="9"/>
                  </a:cubicBezTo>
                  <a:cubicBezTo>
                    <a:pt x="0" y="14"/>
                    <a:pt x="4" y="18"/>
                    <a:pt x="9" y="18"/>
                  </a:cubicBezTo>
                  <a:cubicBezTo>
                    <a:pt x="14" y="18"/>
                    <a:pt x="18" y="14"/>
                    <a:pt x="18" y="9"/>
                  </a:cubicBezTo>
                  <a:cubicBezTo>
                    <a:pt x="18" y="4"/>
                    <a:pt x="14" y="0"/>
                    <a:pt x="9" y="0"/>
                  </a:cubicBezTo>
                  <a:close/>
                  <a:moveTo>
                    <a:pt x="9" y="17"/>
                  </a:moveTo>
                  <a:cubicBezTo>
                    <a:pt x="6" y="17"/>
                    <a:pt x="3" y="14"/>
                    <a:pt x="3" y="11"/>
                  </a:cubicBezTo>
                  <a:cubicBezTo>
                    <a:pt x="3" y="7"/>
                    <a:pt x="6" y="4"/>
                    <a:pt x="9" y="4"/>
                  </a:cubicBezTo>
                  <a:cubicBezTo>
                    <a:pt x="12" y="4"/>
                    <a:pt x="15" y="7"/>
                    <a:pt x="15" y="11"/>
                  </a:cubicBezTo>
                  <a:cubicBezTo>
                    <a:pt x="15" y="14"/>
                    <a:pt x="12" y="17"/>
                    <a:pt x="9" y="17"/>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98"/>
            <p:cNvSpPr>
              <a:spLocks/>
            </p:cNvSpPr>
            <p:nvPr/>
          </p:nvSpPr>
          <p:spPr bwMode="auto">
            <a:xfrm>
              <a:off x="6505575" y="4052888"/>
              <a:ext cx="76200" cy="204788"/>
            </a:xfrm>
            <a:custGeom>
              <a:avLst/>
              <a:gdLst>
                <a:gd name="T0" fmla="*/ 4 w 4"/>
                <a:gd name="T1" fmla="*/ 10 h 11"/>
                <a:gd name="T2" fmla="*/ 1 w 4"/>
                <a:gd name="T3" fmla="*/ 6 h 11"/>
                <a:gd name="T4" fmla="*/ 2 w 4"/>
                <a:gd name="T5" fmla="*/ 0 h 11"/>
                <a:gd name="T6" fmla="*/ 1 w 4"/>
                <a:gd name="T7" fmla="*/ 6 h 11"/>
                <a:gd name="T8" fmla="*/ 2 w 4"/>
                <a:gd name="T9" fmla="*/ 10 h 11"/>
                <a:gd name="T10" fmla="*/ 4 w 4"/>
                <a:gd name="T11" fmla="*/ 10 h 11"/>
              </a:gdLst>
              <a:ahLst/>
              <a:cxnLst>
                <a:cxn ang="0">
                  <a:pos x="T0" y="T1"/>
                </a:cxn>
                <a:cxn ang="0">
                  <a:pos x="T2" y="T3"/>
                </a:cxn>
                <a:cxn ang="0">
                  <a:pos x="T4" y="T5"/>
                </a:cxn>
                <a:cxn ang="0">
                  <a:pos x="T6" y="T7"/>
                </a:cxn>
                <a:cxn ang="0">
                  <a:pos x="T8" y="T9"/>
                </a:cxn>
                <a:cxn ang="0">
                  <a:pos x="T10" y="T11"/>
                </a:cxn>
              </a:cxnLst>
              <a:rect l="0" t="0" r="r" b="b"/>
              <a:pathLst>
                <a:path w="4" h="11">
                  <a:moveTo>
                    <a:pt x="4" y="10"/>
                  </a:moveTo>
                  <a:cubicBezTo>
                    <a:pt x="4" y="8"/>
                    <a:pt x="2" y="8"/>
                    <a:pt x="1" y="6"/>
                  </a:cubicBezTo>
                  <a:cubicBezTo>
                    <a:pt x="1" y="4"/>
                    <a:pt x="1" y="2"/>
                    <a:pt x="2" y="0"/>
                  </a:cubicBezTo>
                  <a:cubicBezTo>
                    <a:pt x="1" y="2"/>
                    <a:pt x="0" y="4"/>
                    <a:pt x="1" y="6"/>
                  </a:cubicBezTo>
                  <a:cubicBezTo>
                    <a:pt x="1" y="8"/>
                    <a:pt x="1" y="9"/>
                    <a:pt x="2" y="10"/>
                  </a:cubicBezTo>
                  <a:cubicBezTo>
                    <a:pt x="3" y="11"/>
                    <a:pt x="4" y="10"/>
                    <a:pt x="4" y="10"/>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99"/>
            <p:cNvSpPr>
              <a:spLocks/>
            </p:cNvSpPr>
            <p:nvPr/>
          </p:nvSpPr>
          <p:spPr bwMode="auto">
            <a:xfrm>
              <a:off x="6619875" y="4052888"/>
              <a:ext cx="76200" cy="204788"/>
            </a:xfrm>
            <a:custGeom>
              <a:avLst/>
              <a:gdLst>
                <a:gd name="T0" fmla="*/ 0 w 4"/>
                <a:gd name="T1" fmla="*/ 10 h 11"/>
                <a:gd name="T2" fmla="*/ 3 w 4"/>
                <a:gd name="T3" fmla="*/ 6 h 11"/>
                <a:gd name="T4" fmla="*/ 2 w 4"/>
                <a:gd name="T5" fmla="*/ 0 h 11"/>
                <a:gd name="T6" fmla="*/ 3 w 4"/>
                <a:gd name="T7" fmla="*/ 6 h 11"/>
                <a:gd name="T8" fmla="*/ 2 w 4"/>
                <a:gd name="T9" fmla="*/ 10 h 11"/>
                <a:gd name="T10" fmla="*/ 0 w 4"/>
                <a:gd name="T11" fmla="*/ 10 h 11"/>
              </a:gdLst>
              <a:ahLst/>
              <a:cxnLst>
                <a:cxn ang="0">
                  <a:pos x="T0" y="T1"/>
                </a:cxn>
                <a:cxn ang="0">
                  <a:pos x="T2" y="T3"/>
                </a:cxn>
                <a:cxn ang="0">
                  <a:pos x="T4" y="T5"/>
                </a:cxn>
                <a:cxn ang="0">
                  <a:pos x="T6" y="T7"/>
                </a:cxn>
                <a:cxn ang="0">
                  <a:pos x="T8" y="T9"/>
                </a:cxn>
                <a:cxn ang="0">
                  <a:pos x="T10" y="T11"/>
                </a:cxn>
              </a:cxnLst>
              <a:rect l="0" t="0" r="r" b="b"/>
              <a:pathLst>
                <a:path w="4" h="11">
                  <a:moveTo>
                    <a:pt x="0" y="10"/>
                  </a:moveTo>
                  <a:cubicBezTo>
                    <a:pt x="0" y="8"/>
                    <a:pt x="2" y="8"/>
                    <a:pt x="3" y="6"/>
                  </a:cubicBezTo>
                  <a:cubicBezTo>
                    <a:pt x="3" y="4"/>
                    <a:pt x="3" y="2"/>
                    <a:pt x="2" y="0"/>
                  </a:cubicBezTo>
                  <a:cubicBezTo>
                    <a:pt x="3" y="2"/>
                    <a:pt x="4" y="4"/>
                    <a:pt x="3" y="6"/>
                  </a:cubicBezTo>
                  <a:cubicBezTo>
                    <a:pt x="3" y="8"/>
                    <a:pt x="3" y="9"/>
                    <a:pt x="2" y="10"/>
                  </a:cubicBezTo>
                  <a:cubicBezTo>
                    <a:pt x="1" y="11"/>
                    <a:pt x="0" y="10"/>
                    <a:pt x="0" y="10"/>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00"/>
            <p:cNvSpPr>
              <a:spLocks/>
            </p:cNvSpPr>
            <p:nvPr/>
          </p:nvSpPr>
          <p:spPr bwMode="auto">
            <a:xfrm>
              <a:off x="6429375" y="3756025"/>
              <a:ext cx="171450" cy="296863"/>
            </a:xfrm>
            <a:custGeom>
              <a:avLst/>
              <a:gdLst>
                <a:gd name="T0" fmla="*/ 0 w 9"/>
                <a:gd name="T1" fmla="*/ 2 h 16"/>
                <a:gd name="T2" fmla="*/ 6 w 9"/>
                <a:gd name="T3" fmla="*/ 7 h 16"/>
                <a:gd name="T4" fmla="*/ 7 w 9"/>
                <a:gd name="T5" fmla="*/ 16 h 16"/>
                <a:gd name="T6" fmla="*/ 3 w 9"/>
                <a:gd name="T7" fmla="*/ 1 h 16"/>
                <a:gd name="T8" fmla="*/ 0 w 9"/>
                <a:gd name="T9" fmla="*/ 2 h 16"/>
              </a:gdLst>
              <a:ahLst/>
              <a:cxnLst>
                <a:cxn ang="0">
                  <a:pos x="T0" y="T1"/>
                </a:cxn>
                <a:cxn ang="0">
                  <a:pos x="T2" y="T3"/>
                </a:cxn>
                <a:cxn ang="0">
                  <a:pos x="T4" y="T5"/>
                </a:cxn>
                <a:cxn ang="0">
                  <a:pos x="T6" y="T7"/>
                </a:cxn>
                <a:cxn ang="0">
                  <a:pos x="T8" y="T9"/>
                </a:cxn>
              </a:cxnLst>
              <a:rect l="0" t="0" r="r" b="b"/>
              <a:pathLst>
                <a:path w="9" h="16">
                  <a:moveTo>
                    <a:pt x="0" y="2"/>
                  </a:moveTo>
                  <a:cubicBezTo>
                    <a:pt x="0" y="4"/>
                    <a:pt x="4" y="4"/>
                    <a:pt x="6" y="7"/>
                  </a:cubicBezTo>
                  <a:cubicBezTo>
                    <a:pt x="7" y="9"/>
                    <a:pt x="8" y="13"/>
                    <a:pt x="7" y="16"/>
                  </a:cubicBezTo>
                  <a:cubicBezTo>
                    <a:pt x="8" y="13"/>
                    <a:pt x="9" y="4"/>
                    <a:pt x="3" y="1"/>
                  </a:cubicBezTo>
                  <a:cubicBezTo>
                    <a:pt x="2" y="0"/>
                    <a:pt x="0" y="1"/>
                    <a:pt x="0" y="2"/>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01"/>
            <p:cNvSpPr>
              <a:spLocks/>
            </p:cNvSpPr>
            <p:nvPr/>
          </p:nvSpPr>
          <p:spPr bwMode="auto">
            <a:xfrm>
              <a:off x="6619875" y="3756025"/>
              <a:ext cx="152400" cy="296863"/>
            </a:xfrm>
            <a:custGeom>
              <a:avLst/>
              <a:gdLst>
                <a:gd name="T0" fmla="*/ 8 w 8"/>
                <a:gd name="T1" fmla="*/ 2 h 16"/>
                <a:gd name="T2" fmla="*/ 2 w 8"/>
                <a:gd name="T3" fmla="*/ 7 h 16"/>
                <a:gd name="T4" fmla="*/ 1 w 8"/>
                <a:gd name="T5" fmla="*/ 16 h 16"/>
                <a:gd name="T6" fmla="*/ 5 w 8"/>
                <a:gd name="T7" fmla="*/ 1 h 16"/>
                <a:gd name="T8" fmla="*/ 8 w 8"/>
                <a:gd name="T9" fmla="*/ 2 h 16"/>
              </a:gdLst>
              <a:ahLst/>
              <a:cxnLst>
                <a:cxn ang="0">
                  <a:pos x="T0" y="T1"/>
                </a:cxn>
                <a:cxn ang="0">
                  <a:pos x="T2" y="T3"/>
                </a:cxn>
                <a:cxn ang="0">
                  <a:pos x="T4" y="T5"/>
                </a:cxn>
                <a:cxn ang="0">
                  <a:pos x="T6" y="T7"/>
                </a:cxn>
                <a:cxn ang="0">
                  <a:pos x="T8" y="T9"/>
                </a:cxn>
              </a:cxnLst>
              <a:rect l="0" t="0" r="r" b="b"/>
              <a:pathLst>
                <a:path w="8" h="16">
                  <a:moveTo>
                    <a:pt x="8" y="2"/>
                  </a:moveTo>
                  <a:cubicBezTo>
                    <a:pt x="8" y="4"/>
                    <a:pt x="4" y="4"/>
                    <a:pt x="2" y="7"/>
                  </a:cubicBezTo>
                  <a:cubicBezTo>
                    <a:pt x="1" y="9"/>
                    <a:pt x="1" y="13"/>
                    <a:pt x="1" y="16"/>
                  </a:cubicBezTo>
                  <a:cubicBezTo>
                    <a:pt x="0" y="13"/>
                    <a:pt x="0" y="4"/>
                    <a:pt x="5" y="1"/>
                  </a:cubicBezTo>
                  <a:cubicBezTo>
                    <a:pt x="7" y="0"/>
                    <a:pt x="8" y="1"/>
                    <a:pt x="8" y="2"/>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02"/>
            <p:cNvSpPr>
              <a:spLocks/>
            </p:cNvSpPr>
            <p:nvPr/>
          </p:nvSpPr>
          <p:spPr bwMode="auto">
            <a:xfrm>
              <a:off x="6372225" y="3589338"/>
              <a:ext cx="190500" cy="185738"/>
            </a:xfrm>
            <a:custGeom>
              <a:avLst/>
              <a:gdLst>
                <a:gd name="T0" fmla="*/ 10 w 10"/>
                <a:gd name="T1" fmla="*/ 9 h 10"/>
                <a:gd name="T2" fmla="*/ 0 w 10"/>
                <a:gd name="T3" fmla="*/ 0 h 10"/>
                <a:gd name="T4" fmla="*/ 5 w 10"/>
                <a:gd name="T5" fmla="*/ 5 h 10"/>
                <a:gd name="T6" fmla="*/ 1 w 10"/>
                <a:gd name="T7" fmla="*/ 10 h 10"/>
                <a:gd name="T8" fmla="*/ 6 w 10"/>
                <a:gd name="T9" fmla="*/ 7 h 10"/>
                <a:gd name="T10" fmla="*/ 10 w 10"/>
                <a:gd name="T11" fmla="*/ 9 h 10"/>
              </a:gdLst>
              <a:ahLst/>
              <a:cxnLst>
                <a:cxn ang="0">
                  <a:pos x="T0" y="T1"/>
                </a:cxn>
                <a:cxn ang="0">
                  <a:pos x="T2" y="T3"/>
                </a:cxn>
                <a:cxn ang="0">
                  <a:pos x="T4" y="T5"/>
                </a:cxn>
                <a:cxn ang="0">
                  <a:pos x="T6" y="T7"/>
                </a:cxn>
                <a:cxn ang="0">
                  <a:pos x="T8" y="T9"/>
                </a:cxn>
                <a:cxn ang="0">
                  <a:pos x="T10" y="T11"/>
                </a:cxn>
              </a:cxnLst>
              <a:rect l="0" t="0" r="r" b="b"/>
              <a:pathLst>
                <a:path w="10" h="10">
                  <a:moveTo>
                    <a:pt x="10" y="9"/>
                  </a:moveTo>
                  <a:cubicBezTo>
                    <a:pt x="10" y="9"/>
                    <a:pt x="8" y="2"/>
                    <a:pt x="0" y="0"/>
                  </a:cubicBezTo>
                  <a:cubicBezTo>
                    <a:pt x="0" y="0"/>
                    <a:pt x="4" y="2"/>
                    <a:pt x="5" y="5"/>
                  </a:cubicBezTo>
                  <a:cubicBezTo>
                    <a:pt x="5" y="5"/>
                    <a:pt x="1" y="6"/>
                    <a:pt x="1" y="10"/>
                  </a:cubicBezTo>
                  <a:cubicBezTo>
                    <a:pt x="1" y="10"/>
                    <a:pt x="2" y="7"/>
                    <a:pt x="6" y="7"/>
                  </a:cubicBezTo>
                  <a:cubicBezTo>
                    <a:pt x="9" y="7"/>
                    <a:pt x="10" y="9"/>
                    <a:pt x="10" y="9"/>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03"/>
            <p:cNvSpPr>
              <a:spLocks/>
            </p:cNvSpPr>
            <p:nvPr/>
          </p:nvSpPr>
          <p:spPr bwMode="auto">
            <a:xfrm>
              <a:off x="6638925" y="3589338"/>
              <a:ext cx="190500" cy="185738"/>
            </a:xfrm>
            <a:custGeom>
              <a:avLst/>
              <a:gdLst>
                <a:gd name="T0" fmla="*/ 0 w 10"/>
                <a:gd name="T1" fmla="*/ 9 h 10"/>
                <a:gd name="T2" fmla="*/ 10 w 10"/>
                <a:gd name="T3" fmla="*/ 0 h 10"/>
                <a:gd name="T4" fmla="*/ 5 w 10"/>
                <a:gd name="T5" fmla="*/ 5 h 10"/>
                <a:gd name="T6" fmla="*/ 9 w 10"/>
                <a:gd name="T7" fmla="*/ 10 h 10"/>
                <a:gd name="T8" fmla="*/ 5 w 10"/>
                <a:gd name="T9" fmla="*/ 7 h 10"/>
                <a:gd name="T10" fmla="*/ 0 w 10"/>
                <a:gd name="T11" fmla="*/ 9 h 10"/>
              </a:gdLst>
              <a:ahLst/>
              <a:cxnLst>
                <a:cxn ang="0">
                  <a:pos x="T0" y="T1"/>
                </a:cxn>
                <a:cxn ang="0">
                  <a:pos x="T2" y="T3"/>
                </a:cxn>
                <a:cxn ang="0">
                  <a:pos x="T4" y="T5"/>
                </a:cxn>
                <a:cxn ang="0">
                  <a:pos x="T6" y="T7"/>
                </a:cxn>
                <a:cxn ang="0">
                  <a:pos x="T8" y="T9"/>
                </a:cxn>
                <a:cxn ang="0">
                  <a:pos x="T10" y="T11"/>
                </a:cxn>
              </a:cxnLst>
              <a:rect l="0" t="0" r="r" b="b"/>
              <a:pathLst>
                <a:path w="10" h="10">
                  <a:moveTo>
                    <a:pt x="0" y="9"/>
                  </a:moveTo>
                  <a:cubicBezTo>
                    <a:pt x="0" y="9"/>
                    <a:pt x="3" y="2"/>
                    <a:pt x="10" y="0"/>
                  </a:cubicBezTo>
                  <a:cubicBezTo>
                    <a:pt x="10" y="0"/>
                    <a:pt x="6" y="2"/>
                    <a:pt x="5" y="5"/>
                  </a:cubicBezTo>
                  <a:cubicBezTo>
                    <a:pt x="5" y="5"/>
                    <a:pt x="9" y="6"/>
                    <a:pt x="9" y="10"/>
                  </a:cubicBezTo>
                  <a:cubicBezTo>
                    <a:pt x="9" y="10"/>
                    <a:pt x="8" y="7"/>
                    <a:pt x="5" y="7"/>
                  </a:cubicBezTo>
                  <a:cubicBezTo>
                    <a:pt x="2" y="7"/>
                    <a:pt x="0" y="9"/>
                    <a:pt x="0" y="9"/>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Oval 104"/>
            <p:cNvSpPr>
              <a:spLocks noChangeArrowheads="1"/>
            </p:cNvSpPr>
            <p:nvPr/>
          </p:nvSpPr>
          <p:spPr bwMode="auto">
            <a:xfrm>
              <a:off x="6543675" y="3941763"/>
              <a:ext cx="114300" cy="111125"/>
            </a:xfrm>
            <a:prstGeom prst="ellipse">
              <a:avLst/>
            </a:pr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05"/>
            <p:cNvSpPr>
              <a:spLocks/>
            </p:cNvSpPr>
            <p:nvPr/>
          </p:nvSpPr>
          <p:spPr bwMode="auto">
            <a:xfrm>
              <a:off x="6008688" y="3775075"/>
              <a:ext cx="592137" cy="463550"/>
            </a:xfrm>
            <a:custGeom>
              <a:avLst/>
              <a:gdLst>
                <a:gd name="T0" fmla="*/ 16 w 31"/>
                <a:gd name="T1" fmla="*/ 6 h 25"/>
                <a:gd name="T2" fmla="*/ 7 w 31"/>
                <a:gd name="T3" fmla="*/ 8 h 25"/>
                <a:gd name="T4" fmla="*/ 6 w 31"/>
                <a:gd name="T5" fmla="*/ 16 h 25"/>
                <a:gd name="T6" fmla="*/ 12 w 31"/>
                <a:gd name="T7" fmla="*/ 18 h 25"/>
                <a:gd name="T8" fmla="*/ 15 w 31"/>
                <a:gd name="T9" fmla="*/ 14 h 25"/>
                <a:gd name="T10" fmla="*/ 13 w 31"/>
                <a:gd name="T11" fmla="*/ 11 h 25"/>
                <a:gd name="T12" fmla="*/ 14 w 31"/>
                <a:gd name="T13" fmla="*/ 17 h 25"/>
                <a:gd name="T14" fmla="*/ 10 w 31"/>
                <a:gd name="T15" fmla="*/ 18 h 25"/>
                <a:gd name="T16" fmla="*/ 7 w 31"/>
                <a:gd name="T17" fmla="*/ 16 h 25"/>
                <a:gd name="T18" fmla="*/ 6 w 31"/>
                <a:gd name="T19" fmla="*/ 11 h 25"/>
                <a:gd name="T20" fmla="*/ 9 w 31"/>
                <a:gd name="T21" fmla="*/ 8 h 25"/>
                <a:gd name="T22" fmla="*/ 12 w 31"/>
                <a:gd name="T23" fmla="*/ 9 h 25"/>
                <a:gd name="T24" fmla="*/ 13 w 31"/>
                <a:gd name="T25" fmla="*/ 10 h 25"/>
                <a:gd name="T26" fmla="*/ 15 w 31"/>
                <a:gd name="T27" fmla="*/ 9 h 25"/>
                <a:gd name="T28" fmla="*/ 18 w 31"/>
                <a:gd name="T29" fmla="*/ 9 h 25"/>
                <a:gd name="T30" fmla="*/ 18 w 31"/>
                <a:gd name="T31" fmla="*/ 20 h 25"/>
                <a:gd name="T32" fmla="*/ 13 w 31"/>
                <a:gd name="T33" fmla="*/ 23 h 25"/>
                <a:gd name="T34" fmla="*/ 6 w 31"/>
                <a:gd name="T35" fmla="*/ 21 h 25"/>
                <a:gd name="T36" fmla="*/ 4 w 31"/>
                <a:gd name="T37" fmla="*/ 7 h 25"/>
                <a:gd name="T38" fmla="*/ 16 w 31"/>
                <a:gd name="T39" fmla="*/ 2 h 25"/>
                <a:gd name="T40" fmla="*/ 26 w 31"/>
                <a:gd name="T41" fmla="*/ 9 h 25"/>
                <a:gd name="T42" fmla="*/ 29 w 31"/>
                <a:gd name="T43" fmla="*/ 19 h 25"/>
                <a:gd name="T44" fmla="*/ 29 w 31"/>
                <a:gd name="T45" fmla="*/ 25 h 25"/>
                <a:gd name="T46" fmla="*/ 30 w 31"/>
                <a:gd name="T47" fmla="*/ 25 h 25"/>
                <a:gd name="T48" fmla="*/ 29 w 31"/>
                <a:gd name="T49" fmla="*/ 12 h 25"/>
                <a:gd name="T50" fmla="*/ 24 w 31"/>
                <a:gd name="T51" fmla="*/ 5 h 25"/>
                <a:gd name="T52" fmla="*/ 15 w 31"/>
                <a:gd name="T53" fmla="*/ 1 h 25"/>
                <a:gd name="T54" fmla="*/ 5 w 31"/>
                <a:gd name="T55" fmla="*/ 4 h 25"/>
                <a:gd name="T56" fmla="*/ 1 w 31"/>
                <a:gd name="T57" fmla="*/ 14 h 25"/>
                <a:gd name="T58" fmla="*/ 7 w 31"/>
                <a:gd name="T59" fmla="*/ 23 h 25"/>
                <a:gd name="T60" fmla="*/ 12 w 31"/>
                <a:gd name="T61" fmla="*/ 25 h 25"/>
                <a:gd name="T62" fmla="*/ 18 w 31"/>
                <a:gd name="T63" fmla="*/ 23 h 25"/>
                <a:gd name="T64" fmla="*/ 22 w 31"/>
                <a:gd name="T65" fmla="*/ 13 h 25"/>
                <a:gd name="T66" fmla="*/ 16 w 31"/>
                <a:gd name="T67"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5">
                  <a:moveTo>
                    <a:pt x="16" y="6"/>
                  </a:moveTo>
                  <a:cubicBezTo>
                    <a:pt x="13" y="5"/>
                    <a:pt x="9" y="6"/>
                    <a:pt x="7" y="8"/>
                  </a:cubicBezTo>
                  <a:cubicBezTo>
                    <a:pt x="5" y="10"/>
                    <a:pt x="5" y="13"/>
                    <a:pt x="6" y="16"/>
                  </a:cubicBezTo>
                  <a:cubicBezTo>
                    <a:pt x="8" y="18"/>
                    <a:pt x="10" y="19"/>
                    <a:pt x="12" y="18"/>
                  </a:cubicBezTo>
                  <a:cubicBezTo>
                    <a:pt x="14" y="18"/>
                    <a:pt x="15" y="16"/>
                    <a:pt x="15" y="14"/>
                  </a:cubicBezTo>
                  <a:cubicBezTo>
                    <a:pt x="15" y="12"/>
                    <a:pt x="13" y="11"/>
                    <a:pt x="13" y="11"/>
                  </a:cubicBezTo>
                  <a:cubicBezTo>
                    <a:pt x="16" y="12"/>
                    <a:pt x="16" y="16"/>
                    <a:pt x="14" y="17"/>
                  </a:cubicBezTo>
                  <a:cubicBezTo>
                    <a:pt x="13" y="18"/>
                    <a:pt x="12" y="18"/>
                    <a:pt x="10" y="18"/>
                  </a:cubicBezTo>
                  <a:cubicBezTo>
                    <a:pt x="9" y="18"/>
                    <a:pt x="8" y="17"/>
                    <a:pt x="7" y="16"/>
                  </a:cubicBezTo>
                  <a:cubicBezTo>
                    <a:pt x="6" y="14"/>
                    <a:pt x="6" y="13"/>
                    <a:pt x="6" y="11"/>
                  </a:cubicBezTo>
                  <a:cubicBezTo>
                    <a:pt x="7" y="10"/>
                    <a:pt x="8" y="8"/>
                    <a:pt x="9" y="8"/>
                  </a:cubicBezTo>
                  <a:cubicBezTo>
                    <a:pt x="10" y="7"/>
                    <a:pt x="11" y="8"/>
                    <a:pt x="12" y="9"/>
                  </a:cubicBezTo>
                  <a:cubicBezTo>
                    <a:pt x="12" y="9"/>
                    <a:pt x="13" y="10"/>
                    <a:pt x="13" y="10"/>
                  </a:cubicBezTo>
                  <a:cubicBezTo>
                    <a:pt x="13" y="10"/>
                    <a:pt x="14" y="10"/>
                    <a:pt x="15" y="9"/>
                  </a:cubicBezTo>
                  <a:cubicBezTo>
                    <a:pt x="16" y="8"/>
                    <a:pt x="17" y="8"/>
                    <a:pt x="18" y="9"/>
                  </a:cubicBezTo>
                  <a:cubicBezTo>
                    <a:pt x="20" y="11"/>
                    <a:pt x="21" y="16"/>
                    <a:pt x="18" y="20"/>
                  </a:cubicBezTo>
                  <a:cubicBezTo>
                    <a:pt x="17" y="22"/>
                    <a:pt x="15" y="23"/>
                    <a:pt x="13" y="23"/>
                  </a:cubicBezTo>
                  <a:cubicBezTo>
                    <a:pt x="10" y="23"/>
                    <a:pt x="8" y="22"/>
                    <a:pt x="6" y="21"/>
                  </a:cubicBezTo>
                  <a:cubicBezTo>
                    <a:pt x="2" y="17"/>
                    <a:pt x="1" y="12"/>
                    <a:pt x="4" y="7"/>
                  </a:cubicBezTo>
                  <a:cubicBezTo>
                    <a:pt x="7" y="3"/>
                    <a:pt x="12" y="1"/>
                    <a:pt x="16" y="2"/>
                  </a:cubicBezTo>
                  <a:cubicBezTo>
                    <a:pt x="21" y="3"/>
                    <a:pt x="24" y="6"/>
                    <a:pt x="26" y="9"/>
                  </a:cubicBezTo>
                  <a:cubicBezTo>
                    <a:pt x="28" y="13"/>
                    <a:pt x="29" y="16"/>
                    <a:pt x="29" y="19"/>
                  </a:cubicBezTo>
                  <a:cubicBezTo>
                    <a:pt x="30" y="21"/>
                    <a:pt x="30" y="23"/>
                    <a:pt x="29" y="25"/>
                  </a:cubicBezTo>
                  <a:cubicBezTo>
                    <a:pt x="30" y="25"/>
                    <a:pt x="30" y="25"/>
                    <a:pt x="30" y="25"/>
                  </a:cubicBezTo>
                  <a:cubicBezTo>
                    <a:pt x="31" y="21"/>
                    <a:pt x="30" y="17"/>
                    <a:pt x="29" y="12"/>
                  </a:cubicBezTo>
                  <a:cubicBezTo>
                    <a:pt x="28" y="10"/>
                    <a:pt x="26" y="7"/>
                    <a:pt x="24" y="5"/>
                  </a:cubicBezTo>
                  <a:cubicBezTo>
                    <a:pt x="22" y="3"/>
                    <a:pt x="19" y="1"/>
                    <a:pt x="15" y="1"/>
                  </a:cubicBezTo>
                  <a:cubicBezTo>
                    <a:pt x="12" y="0"/>
                    <a:pt x="8" y="1"/>
                    <a:pt x="5" y="4"/>
                  </a:cubicBezTo>
                  <a:cubicBezTo>
                    <a:pt x="2" y="6"/>
                    <a:pt x="0" y="10"/>
                    <a:pt x="1" y="14"/>
                  </a:cubicBezTo>
                  <a:cubicBezTo>
                    <a:pt x="1" y="18"/>
                    <a:pt x="3" y="21"/>
                    <a:pt x="7" y="23"/>
                  </a:cubicBezTo>
                  <a:cubicBezTo>
                    <a:pt x="8" y="24"/>
                    <a:pt x="10" y="25"/>
                    <a:pt x="12" y="25"/>
                  </a:cubicBezTo>
                  <a:cubicBezTo>
                    <a:pt x="14" y="25"/>
                    <a:pt x="16" y="24"/>
                    <a:pt x="18" y="23"/>
                  </a:cubicBezTo>
                  <a:cubicBezTo>
                    <a:pt x="20" y="21"/>
                    <a:pt x="22" y="17"/>
                    <a:pt x="22" y="13"/>
                  </a:cubicBezTo>
                  <a:cubicBezTo>
                    <a:pt x="21" y="10"/>
                    <a:pt x="19" y="7"/>
                    <a:pt x="16" y="6"/>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106"/>
            <p:cNvSpPr>
              <a:spLocks noChangeArrowheads="1"/>
            </p:cNvSpPr>
            <p:nvPr/>
          </p:nvSpPr>
          <p:spPr bwMode="auto">
            <a:xfrm>
              <a:off x="6180138" y="3978275"/>
              <a:ext cx="115887" cy="130175"/>
            </a:xfrm>
            <a:prstGeom prst="ellipse">
              <a:avLst/>
            </a:pr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07"/>
            <p:cNvSpPr>
              <a:spLocks/>
            </p:cNvSpPr>
            <p:nvPr/>
          </p:nvSpPr>
          <p:spPr bwMode="auto">
            <a:xfrm>
              <a:off x="6600825" y="3775075"/>
              <a:ext cx="590550" cy="463550"/>
            </a:xfrm>
            <a:custGeom>
              <a:avLst/>
              <a:gdLst>
                <a:gd name="T0" fmla="*/ 26 w 31"/>
                <a:gd name="T1" fmla="*/ 4 h 25"/>
                <a:gd name="T2" fmla="*/ 16 w 31"/>
                <a:gd name="T3" fmla="*/ 1 h 25"/>
                <a:gd name="T4" fmla="*/ 7 w 31"/>
                <a:gd name="T5" fmla="*/ 5 h 25"/>
                <a:gd name="T6" fmla="*/ 2 w 31"/>
                <a:gd name="T7" fmla="*/ 12 h 25"/>
                <a:gd name="T8" fmla="*/ 1 w 31"/>
                <a:gd name="T9" fmla="*/ 25 h 25"/>
                <a:gd name="T10" fmla="*/ 2 w 31"/>
                <a:gd name="T11" fmla="*/ 25 h 25"/>
                <a:gd name="T12" fmla="*/ 2 w 31"/>
                <a:gd name="T13" fmla="*/ 19 h 25"/>
                <a:gd name="T14" fmla="*/ 5 w 31"/>
                <a:gd name="T15" fmla="*/ 9 h 25"/>
                <a:gd name="T16" fmla="*/ 15 w 31"/>
                <a:gd name="T17" fmla="*/ 2 h 25"/>
                <a:gd name="T18" fmla="*/ 27 w 31"/>
                <a:gd name="T19" fmla="*/ 7 h 25"/>
                <a:gd name="T20" fmla="*/ 25 w 31"/>
                <a:gd name="T21" fmla="*/ 21 h 25"/>
                <a:gd name="T22" fmla="*/ 18 w 31"/>
                <a:gd name="T23" fmla="*/ 23 h 25"/>
                <a:gd name="T24" fmla="*/ 13 w 31"/>
                <a:gd name="T25" fmla="*/ 20 h 25"/>
                <a:gd name="T26" fmla="*/ 13 w 31"/>
                <a:gd name="T27" fmla="*/ 9 h 25"/>
                <a:gd name="T28" fmla="*/ 16 w 31"/>
                <a:gd name="T29" fmla="*/ 9 h 25"/>
                <a:gd name="T30" fmla="*/ 18 w 31"/>
                <a:gd name="T31" fmla="*/ 10 h 25"/>
                <a:gd name="T32" fmla="*/ 19 w 31"/>
                <a:gd name="T33" fmla="*/ 9 h 25"/>
                <a:gd name="T34" fmla="*/ 22 w 31"/>
                <a:gd name="T35" fmla="*/ 8 h 25"/>
                <a:gd name="T36" fmla="*/ 24 w 31"/>
                <a:gd name="T37" fmla="*/ 11 h 25"/>
                <a:gd name="T38" fmla="*/ 24 w 31"/>
                <a:gd name="T39" fmla="*/ 16 h 25"/>
                <a:gd name="T40" fmla="*/ 21 w 31"/>
                <a:gd name="T41" fmla="*/ 18 h 25"/>
                <a:gd name="T42" fmla="*/ 17 w 31"/>
                <a:gd name="T43" fmla="*/ 17 h 25"/>
                <a:gd name="T44" fmla="*/ 18 w 31"/>
                <a:gd name="T45" fmla="*/ 11 h 25"/>
                <a:gd name="T46" fmla="*/ 15 w 31"/>
                <a:gd name="T47" fmla="*/ 14 h 25"/>
                <a:gd name="T48" fmla="*/ 19 w 31"/>
                <a:gd name="T49" fmla="*/ 18 h 25"/>
                <a:gd name="T50" fmla="*/ 25 w 31"/>
                <a:gd name="T51" fmla="*/ 16 h 25"/>
                <a:gd name="T52" fmla="*/ 24 w 31"/>
                <a:gd name="T53" fmla="*/ 8 h 25"/>
                <a:gd name="T54" fmla="*/ 15 w 31"/>
                <a:gd name="T55" fmla="*/ 6 h 25"/>
                <a:gd name="T56" fmla="*/ 9 w 31"/>
                <a:gd name="T57" fmla="*/ 13 h 25"/>
                <a:gd name="T58" fmla="*/ 13 w 31"/>
                <a:gd name="T59" fmla="*/ 23 h 25"/>
                <a:gd name="T60" fmla="*/ 19 w 31"/>
                <a:gd name="T61" fmla="*/ 25 h 25"/>
                <a:gd name="T62" fmla="*/ 24 w 31"/>
                <a:gd name="T63" fmla="*/ 23 h 25"/>
                <a:gd name="T64" fmla="*/ 30 w 31"/>
                <a:gd name="T65" fmla="*/ 14 h 25"/>
                <a:gd name="T66" fmla="*/ 26 w 31"/>
                <a:gd name="T67"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5">
                  <a:moveTo>
                    <a:pt x="26" y="4"/>
                  </a:moveTo>
                  <a:cubicBezTo>
                    <a:pt x="23" y="1"/>
                    <a:pt x="19" y="0"/>
                    <a:pt x="16" y="1"/>
                  </a:cubicBezTo>
                  <a:cubicBezTo>
                    <a:pt x="12" y="1"/>
                    <a:pt x="9" y="3"/>
                    <a:pt x="7" y="5"/>
                  </a:cubicBezTo>
                  <a:cubicBezTo>
                    <a:pt x="5" y="7"/>
                    <a:pt x="3" y="10"/>
                    <a:pt x="2" y="12"/>
                  </a:cubicBezTo>
                  <a:cubicBezTo>
                    <a:pt x="1" y="17"/>
                    <a:pt x="0" y="21"/>
                    <a:pt x="1" y="25"/>
                  </a:cubicBezTo>
                  <a:cubicBezTo>
                    <a:pt x="1" y="25"/>
                    <a:pt x="1" y="25"/>
                    <a:pt x="2" y="25"/>
                  </a:cubicBezTo>
                  <a:cubicBezTo>
                    <a:pt x="1" y="23"/>
                    <a:pt x="1" y="21"/>
                    <a:pt x="2" y="19"/>
                  </a:cubicBezTo>
                  <a:cubicBezTo>
                    <a:pt x="2" y="16"/>
                    <a:pt x="3" y="13"/>
                    <a:pt x="5" y="9"/>
                  </a:cubicBezTo>
                  <a:cubicBezTo>
                    <a:pt x="7" y="6"/>
                    <a:pt x="10" y="3"/>
                    <a:pt x="15" y="2"/>
                  </a:cubicBezTo>
                  <a:cubicBezTo>
                    <a:pt x="19" y="1"/>
                    <a:pt x="24" y="3"/>
                    <a:pt x="27" y="7"/>
                  </a:cubicBezTo>
                  <a:cubicBezTo>
                    <a:pt x="30" y="12"/>
                    <a:pt x="29" y="17"/>
                    <a:pt x="25" y="21"/>
                  </a:cubicBezTo>
                  <a:cubicBezTo>
                    <a:pt x="23" y="22"/>
                    <a:pt x="21" y="23"/>
                    <a:pt x="18" y="23"/>
                  </a:cubicBezTo>
                  <a:cubicBezTo>
                    <a:pt x="16" y="23"/>
                    <a:pt x="14" y="22"/>
                    <a:pt x="13" y="20"/>
                  </a:cubicBezTo>
                  <a:cubicBezTo>
                    <a:pt x="9" y="16"/>
                    <a:pt x="11" y="11"/>
                    <a:pt x="13" y="9"/>
                  </a:cubicBezTo>
                  <a:cubicBezTo>
                    <a:pt x="14" y="8"/>
                    <a:pt x="15" y="8"/>
                    <a:pt x="16" y="9"/>
                  </a:cubicBezTo>
                  <a:cubicBezTo>
                    <a:pt x="17" y="10"/>
                    <a:pt x="18" y="10"/>
                    <a:pt x="18" y="10"/>
                  </a:cubicBezTo>
                  <a:cubicBezTo>
                    <a:pt x="18" y="10"/>
                    <a:pt x="19" y="9"/>
                    <a:pt x="19" y="9"/>
                  </a:cubicBezTo>
                  <a:cubicBezTo>
                    <a:pt x="20" y="8"/>
                    <a:pt x="21" y="7"/>
                    <a:pt x="22" y="8"/>
                  </a:cubicBezTo>
                  <a:cubicBezTo>
                    <a:pt x="23" y="8"/>
                    <a:pt x="24" y="10"/>
                    <a:pt x="24" y="11"/>
                  </a:cubicBezTo>
                  <a:cubicBezTo>
                    <a:pt x="25" y="13"/>
                    <a:pt x="24" y="14"/>
                    <a:pt x="24" y="16"/>
                  </a:cubicBezTo>
                  <a:cubicBezTo>
                    <a:pt x="23" y="17"/>
                    <a:pt x="22" y="18"/>
                    <a:pt x="21" y="18"/>
                  </a:cubicBezTo>
                  <a:cubicBezTo>
                    <a:pt x="19" y="18"/>
                    <a:pt x="18" y="18"/>
                    <a:pt x="17" y="17"/>
                  </a:cubicBezTo>
                  <a:cubicBezTo>
                    <a:pt x="15" y="16"/>
                    <a:pt x="15" y="12"/>
                    <a:pt x="18" y="11"/>
                  </a:cubicBezTo>
                  <a:cubicBezTo>
                    <a:pt x="18" y="11"/>
                    <a:pt x="15" y="12"/>
                    <a:pt x="15" y="14"/>
                  </a:cubicBezTo>
                  <a:cubicBezTo>
                    <a:pt x="16" y="16"/>
                    <a:pt x="17" y="18"/>
                    <a:pt x="19" y="18"/>
                  </a:cubicBezTo>
                  <a:cubicBezTo>
                    <a:pt x="21" y="19"/>
                    <a:pt x="23" y="18"/>
                    <a:pt x="25" y="16"/>
                  </a:cubicBezTo>
                  <a:cubicBezTo>
                    <a:pt x="26" y="13"/>
                    <a:pt x="26" y="10"/>
                    <a:pt x="24" y="8"/>
                  </a:cubicBezTo>
                  <a:cubicBezTo>
                    <a:pt x="22" y="6"/>
                    <a:pt x="18" y="5"/>
                    <a:pt x="15" y="6"/>
                  </a:cubicBezTo>
                  <a:cubicBezTo>
                    <a:pt x="12" y="7"/>
                    <a:pt x="10" y="10"/>
                    <a:pt x="9" y="13"/>
                  </a:cubicBezTo>
                  <a:cubicBezTo>
                    <a:pt x="9" y="17"/>
                    <a:pt x="11" y="21"/>
                    <a:pt x="13" y="23"/>
                  </a:cubicBezTo>
                  <a:cubicBezTo>
                    <a:pt x="15" y="24"/>
                    <a:pt x="17" y="25"/>
                    <a:pt x="19" y="25"/>
                  </a:cubicBezTo>
                  <a:cubicBezTo>
                    <a:pt x="21" y="25"/>
                    <a:pt x="23" y="24"/>
                    <a:pt x="24" y="23"/>
                  </a:cubicBezTo>
                  <a:cubicBezTo>
                    <a:pt x="28" y="21"/>
                    <a:pt x="30" y="18"/>
                    <a:pt x="30" y="14"/>
                  </a:cubicBezTo>
                  <a:cubicBezTo>
                    <a:pt x="31" y="10"/>
                    <a:pt x="29" y="6"/>
                    <a:pt x="26" y="4"/>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Oval 108"/>
            <p:cNvSpPr>
              <a:spLocks noChangeArrowheads="1"/>
            </p:cNvSpPr>
            <p:nvPr/>
          </p:nvSpPr>
          <p:spPr bwMode="auto">
            <a:xfrm>
              <a:off x="6905625" y="3978275"/>
              <a:ext cx="114300" cy="130175"/>
            </a:xfrm>
            <a:prstGeom prst="ellipse">
              <a:avLst/>
            </a:pr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09"/>
            <p:cNvSpPr>
              <a:spLocks/>
            </p:cNvSpPr>
            <p:nvPr/>
          </p:nvSpPr>
          <p:spPr bwMode="auto">
            <a:xfrm>
              <a:off x="6581775" y="3384550"/>
              <a:ext cx="228600" cy="446088"/>
            </a:xfrm>
            <a:custGeom>
              <a:avLst/>
              <a:gdLst>
                <a:gd name="T0" fmla="*/ 9 w 12"/>
                <a:gd name="T1" fmla="*/ 1 h 24"/>
                <a:gd name="T2" fmla="*/ 5 w 12"/>
                <a:gd name="T3" fmla="*/ 2 h 24"/>
                <a:gd name="T4" fmla="*/ 8 w 12"/>
                <a:gd name="T5" fmla="*/ 1 h 24"/>
                <a:gd name="T6" fmla="*/ 8 w 12"/>
                <a:gd name="T7" fmla="*/ 2 h 24"/>
                <a:gd name="T8" fmla="*/ 8 w 12"/>
                <a:gd name="T9" fmla="*/ 3 h 24"/>
                <a:gd name="T10" fmla="*/ 10 w 12"/>
                <a:gd name="T11" fmla="*/ 4 h 24"/>
                <a:gd name="T12" fmla="*/ 9 w 12"/>
                <a:gd name="T13" fmla="*/ 8 h 24"/>
                <a:gd name="T14" fmla="*/ 4 w 12"/>
                <a:gd name="T15" fmla="*/ 13 h 24"/>
                <a:gd name="T16" fmla="*/ 2 w 12"/>
                <a:gd name="T17" fmla="*/ 24 h 24"/>
                <a:gd name="T18" fmla="*/ 3 w 12"/>
                <a:gd name="T19" fmla="*/ 22 h 24"/>
                <a:gd name="T20" fmla="*/ 2 w 12"/>
                <a:gd name="T21" fmla="*/ 20 h 24"/>
                <a:gd name="T22" fmla="*/ 7 w 12"/>
                <a:gd name="T23" fmla="*/ 11 h 24"/>
                <a:gd name="T24" fmla="*/ 12 w 12"/>
                <a:gd name="T25" fmla="*/ 5 h 24"/>
                <a:gd name="T26" fmla="*/ 9 w 12"/>
                <a:gd name="T2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24">
                  <a:moveTo>
                    <a:pt x="9" y="1"/>
                  </a:moveTo>
                  <a:cubicBezTo>
                    <a:pt x="8" y="0"/>
                    <a:pt x="6" y="0"/>
                    <a:pt x="5" y="2"/>
                  </a:cubicBezTo>
                  <a:cubicBezTo>
                    <a:pt x="6" y="1"/>
                    <a:pt x="7" y="1"/>
                    <a:pt x="8" y="1"/>
                  </a:cubicBezTo>
                  <a:cubicBezTo>
                    <a:pt x="8" y="1"/>
                    <a:pt x="9" y="2"/>
                    <a:pt x="8" y="2"/>
                  </a:cubicBezTo>
                  <a:cubicBezTo>
                    <a:pt x="8" y="3"/>
                    <a:pt x="8" y="3"/>
                    <a:pt x="8" y="3"/>
                  </a:cubicBezTo>
                  <a:cubicBezTo>
                    <a:pt x="9" y="3"/>
                    <a:pt x="9" y="4"/>
                    <a:pt x="10" y="4"/>
                  </a:cubicBezTo>
                  <a:cubicBezTo>
                    <a:pt x="10" y="5"/>
                    <a:pt x="10" y="7"/>
                    <a:pt x="9" y="8"/>
                  </a:cubicBezTo>
                  <a:cubicBezTo>
                    <a:pt x="8" y="10"/>
                    <a:pt x="6" y="11"/>
                    <a:pt x="4" y="13"/>
                  </a:cubicBezTo>
                  <a:cubicBezTo>
                    <a:pt x="2" y="16"/>
                    <a:pt x="0" y="19"/>
                    <a:pt x="2" y="24"/>
                  </a:cubicBezTo>
                  <a:cubicBezTo>
                    <a:pt x="2" y="24"/>
                    <a:pt x="3" y="22"/>
                    <a:pt x="3" y="22"/>
                  </a:cubicBezTo>
                  <a:cubicBezTo>
                    <a:pt x="3" y="21"/>
                    <a:pt x="1" y="20"/>
                    <a:pt x="2" y="20"/>
                  </a:cubicBezTo>
                  <a:cubicBezTo>
                    <a:pt x="2" y="17"/>
                    <a:pt x="4" y="13"/>
                    <a:pt x="7" y="11"/>
                  </a:cubicBezTo>
                  <a:cubicBezTo>
                    <a:pt x="10" y="9"/>
                    <a:pt x="12" y="7"/>
                    <a:pt x="12" y="5"/>
                  </a:cubicBezTo>
                  <a:cubicBezTo>
                    <a:pt x="12" y="3"/>
                    <a:pt x="10" y="1"/>
                    <a:pt x="9" y="1"/>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10"/>
            <p:cNvSpPr>
              <a:spLocks/>
            </p:cNvSpPr>
            <p:nvPr/>
          </p:nvSpPr>
          <p:spPr bwMode="auto">
            <a:xfrm>
              <a:off x="6391275" y="3384550"/>
              <a:ext cx="228600" cy="446088"/>
            </a:xfrm>
            <a:custGeom>
              <a:avLst/>
              <a:gdLst>
                <a:gd name="T0" fmla="*/ 8 w 12"/>
                <a:gd name="T1" fmla="*/ 13 h 24"/>
                <a:gd name="T2" fmla="*/ 3 w 12"/>
                <a:gd name="T3" fmla="*/ 8 h 24"/>
                <a:gd name="T4" fmla="*/ 2 w 12"/>
                <a:gd name="T5" fmla="*/ 4 h 24"/>
                <a:gd name="T6" fmla="*/ 4 w 12"/>
                <a:gd name="T7" fmla="*/ 3 h 24"/>
                <a:gd name="T8" fmla="*/ 3 w 12"/>
                <a:gd name="T9" fmla="*/ 2 h 24"/>
                <a:gd name="T10" fmla="*/ 4 w 12"/>
                <a:gd name="T11" fmla="*/ 1 h 24"/>
                <a:gd name="T12" fmla="*/ 7 w 12"/>
                <a:gd name="T13" fmla="*/ 2 h 24"/>
                <a:gd name="T14" fmla="*/ 3 w 12"/>
                <a:gd name="T15" fmla="*/ 1 h 24"/>
                <a:gd name="T16" fmla="*/ 0 w 12"/>
                <a:gd name="T17" fmla="*/ 5 h 24"/>
                <a:gd name="T18" fmla="*/ 5 w 12"/>
                <a:gd name="T19" fmla="*/ 11 h 24"/>
                <a:gd name="T20" fmla="*/ 10 w 12"/>
                <a:gd name="T21" fmla="*/ 20 h 24"/>
                <a:gd name="T22" fmla="*/ 9 w 12"/>
                <a:gd name="T23" fmla="*/ 22 h 24"/>
                <a:gd name="T24" fmla="*/ 10 w 12"/>
                <a:gd name="T25" fmla="*/ 24 h 24"/>
                <a:gd name="T26" fmla="*/ 8 w 12"/>
                <a:gd name="T27"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24">
                  <a:moveTo>
                    <a:pt x="8" y="13"/>
                  </a:moveTo>
                  <a:cubicBezTo>
                    <a:pt x="6" y="11"/>
                    <a:pt x="4" y="10"/>
                    <a:pt x="3" y="8"/>
                  </a:cubicBezTo>
                  <a:cubicBezTo>
                    <a:pt x="2" y="7"/>
                    <a:pt x="2" y="5"/>
                    <a:pt x="2" y="4"/>
                  </a:cubicBezTo>
                  <a:cubicBezTo>
                    <a:pt x="3" y="4"/>
                    <a:pt x="3" y="3"/>
                    <a:pt x="4" y="3"/>
                  </a:cubicBezTo>
                  <a:cubicBezTo>
                    <a:pt x="4" y="3"/>
                    <a:pt x="4" y="3"/>
                    <a:pt x="3" y="2"/>
                  </a:cubicBezTo>
                  <a:cubicBezTo>
                    <a:pt x="3" y="2"/>
                    <a:pt x="4" y="1"/>
                    <a:pt x="4" y="1"/>
                  </a:cubicBezTo>
                  <a:cubicBezTo>
                    <a:pt x="5" y="1"/>
                    <a:pt x="6" y="1"/>
                    <a:pt x="7" y="2"/>
                  </a:cubicBezTo>
                  <a:cubicBezTo>
                    <a:pt x="6" y="0"/>
                    <a:pt x="4" y="0"/>
                    <a:pt x="3" y="1"/>
                  </a:cubicBezTo>
                  <a:cubicBezTo>
                    <a:pt x="2" y="1"/>
                    <a:pt x="0" y="3"/>
                    <a:pt x="0" y="5"/>
                  </a:cubicBezTo>
                  <a:cubicBezTo>
                    <a:pt x="0" y="7"/>
                    <a:pt x="2" y="9"/>
                    <a:pt x="5" y="11"/>
                  </a:cubicBezTo>
                  <a:cubicBezTo>
                    <a:pt x="8" y="13"/>
                    <a:pt x="10" y="17"/>
                    <a:pt x="10" y="20"/>
                  </a:cubicBezTo>
                  <a:cubicBezTo>
                    <a:pt x="10" y="20"/>
                    <a:pt x="9" y="21"/>
                    <a:pt x="9" y="22"/>
                  </a:cubicBezTo>
                  <a:cubicBezTo>
                    <a:pt x="9" y="22"/>
                    <a:pt x="10" y="24"/>
                    <a:pt x="10" y="24"/>
                  </a:cubicBezTo>
                  <a:cubicBezTo>
                    <a:pt x="12" y="19"/>
                    <a:pt x="10" y="16"/>
                    <a:pt x="8" y="13"/>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11"/>
            <p:cNvSpPr>
              <a:spLocks noEditPoints="1"/>
            </p:cNvSpPr>
            <p:nvPr/>
          </p:nvSpPr>
          <p:spPr bwMode="auto">
            <a:xfrm>
              <a:off x="6467475" y="3273425"/>
              <a:ext cx="247650" cy="427038"/>
            </a:xfrm>
            <a:custGeom>
              <a:avLst/>
              <a:gdLst>
                <a:gd name="T0" fmla="*/ 7 w 13"/>
                <a:gd name="T1" fmla="*/ 0 h 23"/>
                <a:gd name="T2" fmla="*/ 7 w 13"/>
                <a:gd name="T3" fmla="*/ 23 h 23"/>
                <a:gd name="T4" fmla="*/ 7 w 13"/>
                <a:gd name="T5" fmla="*/ 0 h 23"/>
                <a:gd name="T6" fmla="*/ 7 w 13"/>
                <a:gd name="T7" fmla="*/ 13 h 23"/>
                <a:gd name="T8" fmla="*/ 7 w 13"/>
                <a:gd name="T9" fmla="*/ 22 h 23"/>
                <a:gd name="T10" fmla="*/ 7 w 13"/>
                <a:gd name="T11" fmla="*/ 13 h 23"/>
                <a:gd name="T12" fmla="*/ 7 w 13"/>
                <a:gd name="T13" fmla="*/ 10 h 23"/>
                <a:gd name="T14" fmla="*/ 6 w 13"/>
                <a:gd name="T15" fmla="*/ 20 h 23"/>
                <a:gd name="T16" fmla="*/ 7 w 13"/>
                <a:gd name="T17" fmla="*/ 5 h 23"/>
                <a:gd name="T18" fmla="*/ 8 w 13"/>
                <a:gd name="T19" fmla="*/ 19 h 23"/>
                <a:gd name="T20" fmla="*/ 7 w 13"/>
                <a:gd name="T21" fmla="*/ 1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23">
                  <a:moveTo>
                    <a:pt x="7" y="0"/>
                  </a:moveTo>
                  <a:cubicBezTo>
                    <a:pt x="0" y="12"/>
                    <a:pt x="7" y="23"/>
                    <a:pt x="7" y="23"/>
                  </a:cubicBezTo>
                  <a:cubicBezTo>
                    <a:pt x="13" y="10"/>
                    <a:pt x="7" y="0"/>
                    <a:pt x="7" y="0"/>
                  </a:cubicBezTo>
                  <a:close/>
                  <a:moveTo>
                    <a:pt x="7" y="13"/>
                  </a:moveTo>
                  <a:cubicBezTo>
                    <a:pt x="7" y="13"/>
                    <a:pt x="9" y="17"/>
                    <a:pt x="7" y="22"/>
                  </a:cubicBezTo>
                  <a:cubicBezTo>
                    <a:pt x="7" y="22"/>
                    <a:pt x="5" y="18"/>
                    <a:pt x="7" y="13"/>
                  </a:cubicBezTo>
                  <a:close/>
                  <a:moveTo>
                    <a:pt x="7" y="10"/>
                  </a:moveTo>
                  <a:cubicBezTo>
                    <a:pt x="5" y="14"/>
                    <a:pt x="5" y="17"/>
                    <a:pt x="6" y="20"/>
                  </a:cubicBezTo>
                  <a:cubicBezTo>
                    <a:pt x="5" y="17"/>
                    <a:pt x="4" y="11"/>
                    <a:pt x="7" y="5"/>
                  </a:cubicBezTo>
                  <a:cubicBezTo>
                    <a:pt x="7" y="5"/>
                    <a:pt x="10" y="11"/>
                    <a:pt x="8" y="19"/>
                  </a:cubicBezTo>
                  <a:cubicBezTo>
                    <a:pt x="9" y="14"/>
                    <a:pt x="7" y="10"/>
                    <a:pt x="7" y="10"/>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12"/>
            <p:cNvSpPr>
              <a:spLocks noEditPoints="1"/>
            </p:cNvSpPr>
            <p:nvPr/>
          </p:nvSpPr>
          <p:spPr bwMode="auto">
            <a:xfrm>
              <a:off x="6486525" y="4294188"/>
              <a:ext cx="228600" cy="407988"/>
            </a:xfrm>
            <a:custGeom>
              <a:avLst/>
              <a:gdLst>
                <a:gd name="T0" fmla="*/ 6 w 12"/>
                <a:gd name="T1" fmla="*/ 22 h 22"/>
                <a:gd name="T2" fmla="*/ 6 w 12"/>
                <a:gd name="T3" fmla="*/ 0 h 22"/>
                <a:gd name="T4" fmla="*/ 6 w 12"/>
                <a:gd name="T5" fmla="*/ 22 h 22"/>
                <a:gd name="T6" fmla="*/ 6 w 12"/>
                <a:gd name="T7" fmla="*/ 9 h 22"/>
                <a:gd name="T8" fmla="*/ 6 w 12"/>
                <a:gd name="T9" fmla="*/ 1 h 22"/>
                <a:gd name="T10" fmla="*/ 6 w 12"/>
                <a:gd name="T11" fmla="*/ 9 h 22"/>
                <a:gd name="T12" fmla="*/ 6 w 12"/>
                <a:gd name="T13" fmla="*/ 12 h 22"/>
                <a:gd name="T14" fmla="*/ 7 w 12"/>
                <a:gd name="T15" fmla="*/ 3 h 22"/>
                <a:gd name="T16" fmla="*/ 6 w 12"/>
                <a:gd name="T17" fmla="*/ 17 h 22"/>
                <a:gd name="T18" fmla="*/ 5 w 12"/>
                <a:gd name="T19" fmla="*/ 3 h 22"/>
                <a:gd name="T20" fmla="*/ 6 w 12"/>
                <a:gd name="T21" fmla="*/ 1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22">
                  <a:moveTo>
                    <a:pt x="6" y="22"/>
                  </a:moveTo>
                  <a:cubicBezTo>
                    <a:pt x="12" y="10"/>
                    <a:pt x="6" y="0"/>
                    <a:pt x="6" y="0"/>
                  </a:cubicBezTo>
                  <a:cubicBezTo>
                    <a:pt x="0" y="12"/>
                    <a:pt x="6" y="22"/>
                    <a:pt x="6" y="22"/>
                  </a:cubicBezTo>
                  <a:close/>
                  <a:moveTo>
                    <a:pt x="6" y="9"/>
                  </a:moveTo>
                  <a:cubicBezTo>
                    <a:pt x="6" y="9"/>
                    <a:pt x="4" y="5"/>
                    <a:pt x="6" y="1"/>
                  </a:cubicBezTo>
                  <a:cubicBezTo>
                    <a:pt x="6" y="1"/>
                    <a:pt x="8" y="4"/>
                    <a:pt x="6" y="9"/>
                  </a:cubicBezTo>
                  <a:close/>
                  <a:moveTo>
                    <a:pt x="6" y="12"/>
                  </a:moveTo>
                  <a:cubicBezTo>
                    <a:pt x="7" y="8"/>
                    <a:pt x="7" y="5"/>
                    <a:pt x="7" y="3"/>
                  </a:cubicBezTo>
                  <a:cubicBezTo>
                    <a:pt x="8" y="5"/>
                    <a:pt x="9" y="11"/>
                    <a:pt x="6" y="17"/>
                  </a:cubicBezTo>
                  <a:cubicBezTo>
                    <a:pt x="6" y="17"/>
                    <a:pt x="2" y="11"/>
                    <a:pt x="5" y="3"/>
                  </a:cubicBezTo>
                  <a:cubicBezTo>
                    <a:pt x="4" y="8"/>
                    <a:pt x="6" y="12"/>
                    <a:pt x="6" y="12"/>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13"/>
            <p:cNvSpPr>
              <a:spLocks noEditPoints="1"/>
            </p:cNvSpPr>
            <p:nvPr/>
          </p:nvSpPr>
          <p:spPr bwMode="auto">
            <a:xfrm>
              <a:off x="6657975" y="4387850"/>
              <a:ext cx="95250" cy="185738"/>
            </a:xfrm>
            <a:custGeom>
              <a:avLst/>
              <a:gdLst>
                <a:gd name="T0" fmla="*/ 5 w 5"/>
                <a:gd name="T1" fmla="*/ 10 h 10"/>
                <a:gd name="T2" fmla="*/ 0 w 5"/>
                <a:gd name="T3" fmla="*/ 0 h 10"/>
                <a:gd name="T4" fmla="*/ 5 w 5"/>
                <a:gd name="T5" fmla="*/ 10 h 10"/>
                <a:gd name="T6" fmla="*/ 2 w 5"/>
                <a:gd name="T7" fmla="*/ 4 h 10"/>
                <a:gd name="T8" fmla="*/ 0 w 5"/>
                <a:gd name="T9" fmla="*/ 0 h 10"/>
                <a:gd name="T10" fmla="*/ 2 w 5"/>
                <a:gd name="T11" fmla="*/ 4 h 10"/>
                <a:gd name="T12" fmla="*/ 3 w 5"/>
                <a:gd name="T13" fmla="*/ 6 h 10"/>
                <a:gd name="T14" fmla="*/ 1 w 5"/>
                <a:gd name="T15" fmla="*/ 1 h 10"/>
                <a:gd name="T16" fmla="*/ 4 w 5"/>
                <a:gd name="T17" fmla="*/ 8 h 10"/>
                <a:gd name="T18" fmla="*/ 0 w 5"/>
                <a:gd name="T19" fmla="*/ 2 h 10"/>
                <a:gd name="T20" fmla="*/ 3 w 5"/>
                <a:gd name="T21"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0">
                  <a:moveTo>
                    <a:pt x="5" y="10"/>
                  </a:moveTo>
                  <a:cubicBezTo>
                    <a:pt x="5" y="3"/>
                    <a:pt x="0" y="0"/>
                    <a:pt x="0" y="0"/>
                  </a:cubicBezTo>
                  <a:cubicBezTo>
                    <a:pt x="0" y="7"/>
                    <a:pt x="5" y="10"/>
                    <a:pt x="5" y="10"/>
                  </a:cubicBezTo>
                  <a:close/>
                  <a:moveTo>
                    <a:pt x="2" y="4"/>
                  </a:moveTo>
                  <a:cubicBezTo>
                    <a:pt x="2" y="4"/>
                    <a:pt x="1" y="3"/>
                    <a:pt x="0" y="0"/>
                  </a:cubicBezTo>
                  <a:cubicBezTo>
                    <a:pt x="0" y="0"/>
                    <a:pt x="2" y="2"/>
                    <a:pt x="2" y="4"/>
                  </a:cubicBezTo>
                  <a:close/>
                  <a:moveTo>
                    <a:pt x="3" y="6"/>
                  </a:moveTo>
                  <a:cubicBezTo>
                    <a:pt x="3" y="3"/>
                    <a:pt x="2" y="2"/>
                    <a:pt x="1" y="1"/>
                  </a:cubicBezTo>
                  <a:cubicBezTo>
                    <a:pt x="2" y="2"/>
                    <a:pt x="4" y="4"/>
                    <a:pt x="4" y="8"/>
                  </a:cubicBezTo>
                  <a:cubicBezTo>
                    <a:pt x="4" y="8"/>
                    <a:pt x="1" y="6"/>
                    <a:pt x="0" y="2"/>
                  </a:cubicBezTo>
                  <a:cubicBezTo>
                    <a:pt x="1" y="4"/>
                    <a:pt x="3" y="6"/>
                    <a:pt x="3" y="6"/>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14"/>
            <p:cNvSpPr>
              <a:spLocks noEditPoints="1"/>
            </p:cNvSpPr>
            <p:nvPr/>
          </p:nvSpPr>
          <p:spPr bwMode="auto">
            <a:xfrm>
              <a:off x="6448425" y="4387850"/>
              <a:ext cx="95250" cy="185738"/>
            </a:xfrm>
            <a:custGeom>
              <a:avLst/>
              <a:gdLst>
                <a:gd name="T0" fmla="*/ 5 w 5"/>
                <a:gd name="T1" fmla="*/ 0 h 10"/>
                <a:gd name="T2" fmla="*/ 0 w 5"/>
                <a:gd name="T3" fmla="*/ 10 h 10"/>
                <a:gd name="T4" fmla="*/ 5 w 5"/>
                <a:gd name="T5" fmla="*/ 0 h 10"/>
                <a:gd name="T6" fmla="*/ 5 w 5"/>
                <a:gd name="T7" fmla="*/ 1 h 10"/>
                <a:gd name="T8" fmla="*/ 3 w 5"/>
                <a:gd name="T9" fmla="*/ 4 h 10"/>
                <a:gd name="T10" fmla="*/ 5 w 5"/>
                <a:gd name="T11" fmla="*/ 1 h 10"/>
                <a:gd name="T12" fmla="*/ 5 w 5"/>
                <a:gd name="T13" fmla="*/ 2 h 10"/>
                <a:gd name="T14" fmla="*/ 1 w 5"/>
                <a:gd name="T15" fmla="*/ 8 h 10"/>
                <a:gd name="T16" fmla="*/ 4 w 5"/>
                <a:gd name="T17" fmla="*/ 1 h 10"/>
                <a:gd name="T18" fmla="*/ 2 w 5"/>
                <a:gd name="T19" fmla="*/ 6 h 10"/>
                <a:gd name="T20" fmla="*/ 5 w 5"/>
                <a:gd name="T21"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0">
                  <a:moveTo>
                    <a:pt x="5" y="0"/>
                  </a:moveTo>
                  <a:cubicBezTo>
                    <a:pt x="5" y="0"/>
                    <a:pt x="0" y="3"/>
                    <a:pt x="0" y="10"/>
                  </a:cubicBezTo>
                  <a:cubicBezTo>
                    <a:pt x="0" y="10"/>
                    <a:pt x="5" y="7"/>
                    <a:pt x="5" y="0"/>
                  </a:cubicBezTo>
                  <a:close/>
                  <a:moveTo>
                    <a:pt x="5" y="1"/>
                  </a:moveTo>
                  <a:cubicBezTo>
                    <a:pt x="4" y="3"/>
                    <a:pt x="3" y="4"/>
                    <a:pt x="3" y="4"/>
                  </a:cubicBezTo>
                  <a:cubicBezTo>
                    <a:pt x="3" y="2"/>
                    <a:pt x="5" y="1"/>
                    <a:pt x="5" y="1"/>
                  </a:cubicBezTo>
                  <a:close/>
                  <a:moveTo>
                    <a:pt x="5" y="2"/>
                  </a:moveTo>
                  <a:cubicBezTo>
                    <a:pt x="4" y="6"/>
                    <a:pt x="1" y="8"/>
                    <a:pt x="1" y="8"/>
                  </a:cubicBezTo>
                  <a:cubicBezTo>
                    <a:pt x="1" y="4"/>
                    <a:pt x="3" y="2"/>
                    <a:pt x="4" y="1"/>
                  </a:cubicBezTo>
                  <a:cubicBezTo>
                    <a:pt x="3" y="2"/>
                    <a:pt x="2" y="4"/>
                    <a:pt x="2" y="6"/>
                  </a:cubicBezTo>
                  <a:cubicBezTo>
                    <a:pt x="2" y="6"/>
                    <a:pt x="4" y="4"/>
                    <a:pt x="5" y="2"/>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15"/>
            <p:cNvSpPr>
              <a:spLocks noEditPoints="1"/>
            </p:cNvSpPr>
            <p:nvPr/>
          </p:nvSpPr>
          <p:spPr bwMode="auto">
            <a:xfrm>
              <a:off x="6505575" y="4219575"/>
              <a:ext cx="190500" cy="185738"/>
            </a:xfrm>
            <a:custGeom>
              <a:avLst/>
              <a:gdLst>
                <a:gd name="T0" fmla="*/ 5 w 10"/>
                <a:gd name="T1" fmla="*/ 10 h 10"/>
                <a:gd name="T2" fmla="*/ 10 w 10"/>
                <a:gd name="T3" fmla="*/ 5 h 10"/>
                <a:gd name="T4" fmla="*/ 5 w 10"/>
                <a:gd name="T5" fmla="*/ 0 h 10"/>
                <a:gd name="T6" fmla="*/ 0 w 10"/>
                <a:gd name="T7" fmla="*/ 5 h 10"/>
                <a:gd name="T8" fmla="*/ 5 w 10"/>
                <a:gd name="T9" fmla="*/ 10 h 10"/>
                <a:gd name="T10" fmla="*/ 5 w 10"/>
                <a:gd name="T11" fmla="*/ 1 h 10"/>
                <a:gd name="T12" fmla="*/ 8 w 10"/>
                <a:gd name="T13" fmla="*/ 4 h 10"/>
                <a:gd name="T14" fmla="*/ 5 w 10"/>
                <a:gd name="T15" fmla="*/ 8 h 10"/>
                <a:gd name="T16" fmla="*/ 2 w 10"/>
                <a:gd name="T17" fmla="*/ 4 h 10"/>
                <a:gd name="T18" fmla="*/ 5 w 10"/>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
                  <a:moveTo>
                    <a:pt x="5" y="10"/>
                  </a:moveTo>
                  <a:cubicBezTo>
                    <a:pt x="8" y="10"/>
                    <a:pt x="10" y="8"/>
                    <a:pt x="10" y="5"/>
                  </a:cubicBezTo>
                  <a:cubicBezTo>
                    <a:pt x="10" y="3"/>
                    <a:pt x="8" y="0"/>
                    <a:pt x="5" y="0"/>
                  </a:cubicBezTo>
                  <a:cubicBezTo>
                    <a:pt x="2" y="0"/>
                    <a:pt x="0" y="3"/>
                    <a:pt x="0" y="5"/>
                  </a:cubicBezTo>
                  <a:cubicBezTo>
                    <a:pt x="0" y="8"/>
                    <a:pt x="2" y="10"/>
                    <a:pt x="5" y="10"/>
                  </a:cubicBezTo>
                  <a:close/>
                  <a:moveTo>
                    <a:pt x="5" y="1"/>
                  </a:moveTo>
                  <a:cubicBezTo>
                    <a:pt x="7" y="1"/>
                    <a:pt x="8" y="2"/>
                    <a:pt x="8" y="4"/>
                  </a:cubicBezTo>
                  <a:cubicBezTo>
                    <a:pt x="8" y="6"/>
                    <a:pt x="7" y="8"/>
                    <a:pt x="5" y="8"/>
                  </a:cubicBezTo>
                  <a:cubicBezTo>
                    <a:pt x="3" y="8"/>
                    <a:pt x="2" y="6"/>
                    <a:pt x="2" y="4"/>
                  </a:cubicBezTo>
                  <a:cubicBezTo>
                    <a:pt x="2" y="2"/>
                    <a:pt x="3" y="1"/>
                    <a:pt x="5" y="1"/>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16"/>
            <p:cNvSpPr>
              <a:spLocks noEditPoints="1"/>
            </p:cNvSpPr>
            <p:nvPr/>
          </p:nvSpPr>
          <p:spPr bwMode="auto">
            <a:xfrm>
              <a:off x="6905625" y="4219575"/>
              <a:ext cx="133350" cy="223838"/>
            </a:xfrm>
            <a:custGeom>
              <a:avLst/>
              <a:gdLst>
                <a:gd name="T0" fmla="*/ 3 w 7"/>
                <a:gd name="T1" fmla="*/ 12 h 12"/>
                <a:gd name="T2" fmla="*/ 3 w 7"/>
                <a:gd name="T3" fmla="*/ 0 h 12"/>
                <a:gd name="T4" fmla="*/ 3 w 7"/>
                <a:gd name="T5" fmla="*/ 12 h 12"/>
                <a:gd name="T6" fmla="*/ 3 w 7"/>
                <a:gd name="T7" fmla="*/ 5 h 12"/>
                <a:gd name="T8" fmla="*/ 3 w 7"/>
                <a:gd name="T9" fmla="*/ 0 h 12"/>
                <a:gd name="T10" fmla="*/ 3 w 7"/>
                <a:gd name="T11" fmla="*/ 5 h 12"/>
                <a:gd name="T12" fmla="*/ 3 w 7"/>
                <a:gd name="T13" fmla="*/ 7 h 12"/>
                <a:gd name="T14" fmla="*/ 4 w 7"/>
                <a:gd name="T15" fmla="*/ 1 h 12"/>
                <a:gd name="T16" fmla="*/ 3 w 7"/>
                <a:gd name="T17" fmla="*/ 9 h 12"/>
                <a:gd name="T18" fmla="*/ 3 w 7"/>
                <a:gd name="T19" fmla="*/ 2 h 12"/>
                <a:gd name="T20" fmla="*/ 3 w 7"/>
                <a:gd name="T21"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2">
                  <a:moveTo>
                    <a:pt x="3" y="12"/>
                  </a:moveTo>
                  <a:cubicBezTo>
                    <a:pt x="7" y="6"/>
                    <a:pt x="3" y="0"/>
                    <a:pt x="3" y="0"/>
                  </a:cubicBezTo>
                  <a:cubicBezTo>
                    <a:pt x="0" y="7"/>
                    <a:pt x="3" y="12"/>
                    <a:pt x="3" y="12"/>
                  </a:cubicBezTo>
                  <a:close/>
                  <a:moveTo>
                    <a:pt x="3" y="5"/>
                  </a:moveTo>
                  <a:cubicBezTo>
                    <a:pt x="3" y="5"/>
                    <a:pt x="2" y="3"/>
                    <a:pt x="3" y="0"/>
                  </a:cubicBezTo>
                  <a:cubicBezTo>
                    <a:pt x="3" y="0"/>
                    <a:pt x="4" y="2"/>
                    <a:pt x="3" y="5"/>
                  </a:cubicBezTo>
                  <a:close/>
                  <a:moveTo>
                    <a:pt x="3" y="7"/>
                  </a:moveTo>
                  <a:cubicBezTo>
                    <a:pt x="4" y="4"/>
                    <a:pt x="4" y="3"/>
                    <a:pt x="4" y="1"/>
                  </a:cubicBezTo>
                  <a:cubicBezTo>
                    <a:pt x="4" y="3"/>
                    <a:pt x="5" y="6"/>
                    <a:pt x="3" y="9"/>
                  </a:cubicBezTo>
                  <a:cubicBezTo>
                    <a:pt x="3" y="9"/>
                    <a:pt x="1" y="6"/>
                    <a:pt x="3" y="2"/>
                  </a:cubicBezTo>
                  <a:cubicBezTo>
                    <a:pt x="2" y="4"/>
                    <a:pt x="3" y="7"/>
                    <a:pt x="3" y="7"/>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17"/>
            <p:cNvSpPr>
              <a:spLocks noEditPoints="1"/>
            </p:cNvSpPr>
            <p:nvPr/>
          </p:nvSpPr>
          <p:spPr bwMode="auto">
            <a:xfrm>
              <a:off x="6981825" y="4238625"/>
              <a:ext cx="57150" cy="93663"/>
            </a:xfrm>
            <a:custGeom>
              <a:avLst/>
              <a:gdLst>
                <a:gd name="T0" fmla="*/ 3 w 3"/>
                <a:gd name="T1" fmla="*/ 5 h 5"/>
                <a:gd name="T2" fmla="*/ 0 w 3"/>
                <a:gd name="T3" fmla="*/ 0 h 5"/>
                <a:gd name="T4" fmla="*/ 3 w 3"/>
                <a:gd name="T5" fmla="*/ 5 h 5"/>
                <a:gd name="T6" fmla="*/ 1 w 3"/>
                <a:gd name="T7" fmla="*/ 2 h 5"/>
                <a:gd name="T8" fmla="*/ 0 w 3"/>
                <a:gd name="T9" fmla="*/ 0 h 5"/>
                <a:gd name="T10" fmla="*/ 1 w 3"/>
                <a:gd name="T11" fmla="*/ 2 h 5"/>
                <a:gd name="T12" fmla="*/ 2 w 3"/>
                <a:gd name="T13" fmla="*/ 2 h 5"/>
                <a:gd name="T14" fmla="*/ 1 w 3"/>
                <a:gd name="T15" fmla="*/ 0 h 5"/>
                <a:gd name="T16" fmla="*/ 2 w 3"/>
                <a:gd name="T17" fmla="*/ 4 h 5"/>
                <a:gd name="T18" fmla="*/ 0 w 3"/>
                <a:gd name="T19" fmla="*/ 0 h 5"/>
                <a:gd name="T20" fmla="*/ 2 w 3"/>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5">
                  <a:moveTo>
                    <a:pt x="3" y="5"/>
                  </a:moveTo>
                  <a:cubicBezTo>
                    <a:pt x="3" y="1"/>
                    <a:pt x="0" y="0"/>
                    <a:pt x="0" y="0"/>
                  </a:cubicBezTo>
                  <a:cubicBezTo>
                    <a:pt x="0" y="3"/>
                    <a:pt x="3" y="5"/>
                    <a:pt x="3" y="5"/>
                  </a:cubicBezTo>
                  <a:close/>
                  <a:moveTo>
                    <a:pt x="1" y="2"/>
                  </a:moveTo>
                  <a:cubicBezTo>
                    <a:pt x="1" y="2"/>
                    <a:pt x="0" y="1"/>
                    <a:pt x="0" y="0"/>
                  </a:cubicBezTo>
                  <a:cubicBezTo>
                    <a:pt x="0" y="0"/>
                    <a:pt x="1" y="0"/>
                    <a:pt x="1" y="2"/>
                  </a:cubicBezTo>
                  <a:close/>
                  <a:moveTo>
                    <a:pt x="2" y="2"/>
                  </a:moveTo>
                  <a:cubicBezTo>
                    <a:pt x="2" y="1"/>
                    <a:pt x="1" y="1"/>
                    <a:pt x="1" y="0"/>
                  </a:cubicBezTo>
                  <a:cubicBezTo>
                    <a:pt x="1" y="1"/>
                    <a:pt x="2" y="2"/>
                    <a:pt x="2" y="4"/>
                  </a:cubicBezTo>
                  <a:cubicBezTo>
                    <a:pt x="2" y="4"/>
                    <a:pt x="1" y="3"/>
                    <a:pt x="0" y="0"/>
                  </a:cubicBezTo>
                  <a:cubicBezTo>
                    <a:pt x="1" y="2"/>
                    <a:pt x="2" y="2"/>
                    <a:pt x="2" y="2"/>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18"/>
            <p:cNvSpPr>
              <a:spLocks noEditPoints="1"/>
            </p:cNvSpPr>
            <p:nvPr/>
          </p:nvSpPr>
          <p:spPr bwMode="auto">
            <a:xfrm>
              <a:off x="6905625" y="4238625"/>
              <a:ext cx="38100" cy="93663"/>
            </a:xfrm>
            <a:custGeom>
              <a:avLst/>
              <a:gdLst>
                <a:gd name="T0" fmla="*/ 2 w 2"/>
                <a:gd name="T1" fmla="*/ 0 h 5"/>
                <a:gd name="T2" fmla="*/ 0 w 2"/>
                <a:gd name="T3" fmla="*/ 5 h 5"/>
                <a:gd name="T4" fmla="*/ 2 w 2"/>
                <a:gd name="T5" fmla="*/ 0 h 5"/>
                <a:gd name="T6" fmla="*/ 2 w 2"/>
                <a:gd name="T7" fmla="*/ 0 h 5"/>
                <a:gd name="T8" fmla="*/ 1 w 2"/>
                <a:gd name="T9" fmla="*/ 2 h 5"/>
                <a:gd name="T10" fmla="*/ 2 w 2"/>
                <a:gd name="T11" fmla="*/ 0 h 5"/>
                <a:gd name="T12" fmla="*/ 2 w 2"/>
                <a:gd name="T13" fmla="*/ 0 h 5"/>
                <a:gd name="T14" fmla="*/ 0 w 2"/>
                <a:gd name="T15" fmla="*/ 4 h 5"/>
                <a:gd name="T16" fmla="*/ 2 w 2"/>
                <a:gd name="T17" fmla="*/ 0 h 5"/>
                <a:gd name="T18" fmla="*/ 1 w 2"/>
                <a:gd name="T19" fmla="*/ 3 h 5"/>
                <a:gd name="T20" fmla="*/ 2 w 2"/>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5">
                  <a:moveTo>
                    <a:pt x="2" y="0"/>
                  </a:moveTo>
                  <a:cubicBezTo>
                    <a:pt x="2" y="0"/>
                    <a:pt x="0" y="1"/>
                    <a:pt x="0" y="5"/>
                  </a:cubicBezTo>
                  <a:cubicBezTo>
                    <a:pt x="0" y="5"/>
                    <a:pt x="2" y="3"/>
                    <a:pt x="2" y="0"/>
                  </a:cubicBezTo>
                  <a:close/>
                  <a:moveTo>
                    <a:pt x="2" y="0"/>
                  </a:moveTo>
                  <a:cubicBezTo>
                    <a:pt x="2" y="1"/>
                    <a:pt x="1" y="2"/>
                    <a:pt x="1" y="2"/>
                  </a:cubicBezTo>
                  <a:cubicBezTo>
                    <a:pt x="1" y="0"/>
                    <a:pt x="2" y="0"/>
                    <a:pt x="2" y="0"/>
                  </a:cubicBezTo>
                  <a:close/>
                  <a:moveTo>
                    <a:pt x="2" y="0"/>
                  </a:moveTo>
                  <a:cubicBezTo>
                    <a:pt x="2" y="3"/>
                    <a:pt x="0" y="4"/>
                    <a:pt x="0" y="4"/>
                  </a:cubicBezTo>
                  <a:cubicBezTo>
                    <a:pt x="0" y="2"/>
                    <a:pt x="1" y="1"/>
                    <a:pt x="2" y="0"/>
                  </a:cubicBezTo>
                  <a:cubicBezTo>
                    <a:pt x="1" y="1"/>
                    <a:pt x="1" y="1"/>
                    <a:pt x="1" y="3"/>
                  </a:cubicBezTo>
                  <a:cubicBezTo>
                    <a:pt x="1" y="3"/>
                    <a:pt x="2" y="2"/>
                    <a:pt x="2" y="0"/>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19"/>
            <p:cNvSpPr>
              <a:spLocks noEditPoints="1"/>
            </p:cNvSpPr>
            <p:nvPr/>
          </p:nvSpPr>
          <p:spPr bwMode="auto">
            <a:xfrm>
              <a:off x="6161088" y="4219575"/>
              <a:ext cx="134937" cy="223838"/>
            </a:xfrm>
            <a:custGeom>
              <a:avLst/>
              <a:gdLst>
                <a:gd name="T0" fmla="*/ 4 w 7"/>
                <a:gd name="T1" fmla="*/ 12 h 12"/>
                <a:gd name="T2" fmla="*/ 4 w 7"/>
                <a:gd name="T3" fmla="*/ 0 h 12"/>
                <a:gd name="T4" fmla="*/ 4 w 7"/>
                <a:gd name="T5" fmla="*/ 12 h 12"/>
                <a:gd name="T6" fmla="*/ 4 w 7"/>
                <a:gd name="T7" fmla="*/ 5 h 12"/>
                <a:gd name="T8" fmla="*/ 4 w 7"/>
                <a:gd name="T9" fmla="*/ 0 h 12"/>
                <a:gd name="T10" fmla="*/ 4 w 7"/>
                <a:gd name="T11" fmla="*/ 5 h 12"/>
                <a:gd name="T12" fmla="*/ 4 w 7"/>
                <a:gd name="T13" fmla="*/ 7 h 12"/>
                <a:gd name="T14" fmla="*/ 4 w 7"/>
                <a:gd name="T15" fmla="*/ 1 h 12"/>
                <a:gd name="T16" fmla="*/ 4 w 7"/>
                <a:gd name="T17" fmla="*/ 9 h 12"/>
                <a:gd name="T18" fmla="*/ 3 w 7"/>
                <a:gd name="T19" fmla="*/ 2 h 12"/>
                <a:gd name="T20" fmla="*/ 4 w 7"/>
                <a:gd name="T21"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2">
                  <a:moveTo>
                    <a:pt x="4" y="12"/>
                  </a:moveTo>
                  <a:cubicBezTo>
                    <a:pt x="7" y="6"/>
                    <a:pt x="4" y="0"/>
                    <a:pt x="4" y="0"/>
                  </a:cubicBezTo>
                  <a:cubicBezTo>
                    <a:pt x="0" y="7"/>
                    <a:pt x="4" y="12"/>
                    <a:pt x="4" y="12"/>
                  </a:cubicBezTo>
                  <a:close/>
                  <a:moveTo>
                    <a:pt x="4" y="5"/>
                  </a:moveTo>
                  <a:cubicBezTo>
                    <a:pt x="4" y="5"/>
                    <a:pt x="3" y="3"/>
                    <a:pt x="4" y="0"/>
                  </a:cubicBezTo>
                  <a:cubicBezTo>
                    <a:pt x="4" y="0"/>
                    <a:pt x="5" y="2"/>
                    <a:pt x="4" y="5"/>
                  </a:cubicBezTo>
                  <a:close/>
                  <a:moveTo>
                    <a:pt x="4" y="7"/>
                  </a:moveTo>
                  <a:cubicBezTo>
                    <a:pt x="4" y="4"/>
                    <a:pt x="4" y="3"/>
                    <a:pt x="4" y="1"/>
                  </a:cubicBezTo>
                  <a:cubicBezTo>
                    <a:pt x="5" y="3"/>
                    <a:pt x="5" y="6"/>
                    <a:pt x="4" y="9"/>
                  </a:cubicBezTo>
                  <a:cubicBezTo>
                    <a:pt x="4" y="9"/>
                    <a:pt x="2" y="6"/>
                    <a:pt x="3" y="2"/>
                  </a:cubicBezTo>
                  <a:cubicBezTo>
                    <a:pt x="3" y="4"/>
                    <a:pt x="4" y="7"/>
                    <a:pt x="4" y="7"/>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20"/>
            <p:cNvSpPr>
              <a:spLocks noEditPoints="1"/>
            </p:cNvSpPr>
            <p:nvPr/>
          </p:nvSpPr>
          <p:spPr bwMode="auto">
            <a:xfrm>
              <a:off x="6256338" y="4238625"/>
              <a:ext cx="39687" cy="93663"/>
            </a:xfrm>
            <a:custGeom>
              <a:avLst/>
              <a:gdLst>
                <a:gd name="T0" fmla="*/ 2 w 2"/>
                <a:gd name="T1" fmla="*/ 5 h 5"/>
                <a:gd name="T2" fmla="*/ 0 w 2"/>
                <a:gd name="T3" fmla="*/ 0 h 5"/>
                <a:gd name="T4" fmla="*/ 2 w 2"/>
                <a:gd name="T5" fmla="*/ 5 h 5"/>
                <a:gd name="T6" fmla="*/ 1 w 2"/>
                <a:gd name="T7" fmla="*/ 2 h 5"/>
                <a:gd name="T8" fmla="*/ 0 w 2"/>
                <a:gd name="T9" fmla="*/ 0 h 5"/>
                <a:gd name="T10" fmla="*/ 1 w 2"/>
                <a:gd name="T11" fmla="*/ 2 h 5"/>
                <a:gd name="T12" fmla="*/ 1 w 2"/>
                <a:gd name="T13" fmla="*/ 2 h 5"/>
                <a:gd name="T14" fmla="*/ 0 w 2"/>
                <a:gd name="T15" fmla="*/ 0 h 5"/>
                <a:gd name="T16" fmla="*/ 2 w 2"/>
                <a:gd name="T17" fmla="*/ 4 h 5"/>
                <a:gd name="T18" fmla="*/ 0 w 2"/>
                <a:gd name="T19" fmla="*/ 0 h 5"/>
                <a:gd name="T20" fmla="*/ 1 w 2"/>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5">
                  <a:moveTo>
                    <a:pt x="2" y="5"/>
                  </a:moveTo>
                  <a:cubicBezTo>
                    <a:pt x="2" y="1"/>
                    <a:pt x="0" y="0"/>
                    <a:pt x="0" y="0"/>
                  </a:cubicBezTo>
                  <a:cubicBezTo>
                    <a:pt x="0" y="3"/>
                    <a:pt x="2" y="5"/>
                    <a:pt x="2" y="5"/>
                  </a:cubicBezTo>
                  <a:close/>
                  <a:moveTo>
                    <a:pt x="1" y="2"/>
                  </a:moveTo>
                  <a:cubicBezTo>
                    <a:pt x="1" y="2"/>
                    <a:pt x="0" y="1"/>
                    <a:pt x="0" y="0"/>
                  </a:cubicBezTo>
                  <a:cubicBezTo>
                    <a:pt x="0" y="0"/>
                    <a:pt x="1" y="0"/>
                    <a:pt x="1" y="2"/>
                  </a:cubicBezTo>
                  <a:close/>
                  <a:moveTo>
                    <a:pt x="1" y="2"/>
                  </a:moveTo>
                  <a:cubicBezTo>
                    <a:pt x="1" y="1"/>
                    <a:pt x="1" y="1"/>
                    <a:pt x="0" y="0"/>
                  </a:cubicBezTo>
                  <a:cubicBezTo>
                    <a:pt x="1" y="1"/>
                    <a:pt x="2" y="2"/>
                    <a:pt x="2" y="4"/>
                  </a:cubicBezTo>
                  <a:cubicBezTo>
                    <a:pt x="2" y="4"/>
                    <a:pt x="0" y="3"/>
                    <a:pt x="0" y="0"/>
                  </a:cubicBezTo>
                  <a:cubicBezTo>
                    <a:pt x="0" y="2"/>
                    <a:pt x="1" y="2"/>
                    <a:pt x="1" y="2"/>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21"/>
            <p:cNvSpPr>
              <a:spLocks noEditPoints="1"/>
            </p:cNvSpPr>
            <p:nvPr/>
          </p:nvSpPr>
          <p:spPr bwMode="auto">
            <a:xfrm>
              <a:off x="6161088" y="4238625"/>
              <a:ext cx="57150" cy="93663"/>
            </a:xfrm>
            <a:custGeom>
              <a:avLst/>
              <a:gdLst>
                <a:gd name="T0" fmla="*/ 3 w 3"/>
                <a:gd name="T1" fmla="*/ 0 h 5"/>
                <a:gd name="T2" fmla="*/ 0 w 3"/>
                <a:gd name="T3" fmla="*/ 5 h 5"/>
                <a:gd name="T4" fmla="*/ 3 w 3"/>
                <a:gd name="T5" fmla="*/ 0 h 5"/>
                <a:gd name="T6" fmla="*/ 3 w 3"/>
                <a:gd name="T7" fmla="*/ 0 h 5"/>
                <a:gd name="T8" fmla="*/ 2 w 3"/>
                <a:gd name="T9" fmla="*/ 2 h 5"/>
                <a:gd name="T10" fmla="*/ 3 w 3"/>
                <a:gd name="T11" fmla="*/ 0 h 5"/>
                <a:gd name="T12" fmla="*/ 3 w 3"/>
                <a:gd name="T13" fmla="*/ 0 h 5"/>
                <a:gd name="T14" fmla="*/ 1 w 3"/>
                <a:gd name="T15" fmla="*/ 4 h 5"/>
                <a:gd name="T16" fmla="*/ 2 w 3"/>
                <a:gd name="T17" fmla="*/ 0 h 5"/>
                <a:gd name="T18" fmla="*/ 1 w 3"/>
                <a:gd name="T19" fmla="*/ 3 h 5"/>
                <a:gd name="T20" fmla="*/ 3 w 3"/>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5">
                  <a:moveTo>
                    <a:pt x="3" y="0"/>
                  </a:moveTo>
                  <a:cubicBezTo>
                    <a:pt x="3" y="0"/>
                    <a:pt x="0" y="1"/>
                    <a:pt x="0" y="5"/>
                  </a:cubicBezTo>
                  <a:cubicBezTo>
                    <a:pt x="0" y="5"/>
                    <a:pt x="3" y="3"/>
                    <a:pt x="3" y="0"/>
                  </a:cubicBezTo>
                  <a:close/>
                  <a:moveTo>
                    <a:pt x="3" y="0"/>
                  </a:moveTo>
                  <a:cubicBezTo>
                    <a:pt x="2" y="1"/>
                    <a:pt x="2" y="2"/>
                    <a:pt x="2" y="2"/>
                  </a:cubicBezTo>
                  <a:cubicBezTo>
                    <a:pt x="2" y="0"/>
                    <a:pt x="3" y="0"/>
                    <a:pt x="3" y="0"/>
                  </a:cubicBezTo>
                  <a:close/>
                  <a:moveTo>
                    <a:pt x="3" y="0"/>
                  </a:moveTo>
                  <a:cubicBezTo>
                    <a:pt x="2" y="3"/>
                    <a:pt x="1" y="4"/>
                    <a:pt x="1" y="4"/>
                  </a:cubicBezTo>
                  <a:cubicBezTo>
                    <a:pt x="1" y="2"/>
                    <a:pt x="2" y="1"/>
                    <a:pt x="2" y="0"/>
                  </a:cubicBezTo>
                  <a:cubicBezTo>
                    <a:pt x="2" y="1"/>
                    <a:pt x="1" y="1"/>
                    <a:pt x="1" y="3"/>
                  </a:cubicBezTo>
                  <a:cubicBezTo>
                    <a:pt x="1" y="3"/>
                    <a:pt x="2" y="2"/>
                    <a:pt x="3" y="0"/>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 name="文本框 10"/>
          <p:cNvSpPr txBox="1"/>
          <p:nvPr/>
        </p:nvSpPr>
        <p:spPr>
          <a:xfrm>
            <a:off x="561780" y="234728"/>
            <a:ext cx="3570208" cy="461665"/>
          </a:xfrm>
          <a:prstGeom prst="rect">
            <a:avLst/>
          </a:prstGeom>
          <a:noFill/>
        </p:spPr>
        <p:txBody>
          <a:bodyPr wrap="none" rtlCol="0">
            <a:spAutoFit/>
          </a:bodyPr>
          <a:lstStyle/>
          <a:p>
            <a:r>
              <a:rPr lang="en-US" altLang="zh-CN" sz="2400" dirty="0">
                <a:latin typeface="汉仪粗宋简" panose="02010609000101010101" pitchFamily="49" charset="-122"/>
                <a:ea typeface="汉仪粗宋简" panose="02010609000101010101" pitchFamily="49" charset="-122"/>
              </a:rPr>
              <a:t>02  </a:t>
            </a:r>
            <a:r>
              <a:rPr lang="zh-CN" altLang="en-US" sz="2400" dirty="0">
                <a:latin typeface="汉仪粗宋简" panose="02010609000101010101" pitchFamily="49" charset="-122"/>
                <a:ea typeface="汉仪粗宋简" panose="02010609000101010101" pitchFamily="49" charset="-122"/>
              </a:rPr>
              <a:t>请插入您的标题内容</a:t>
            </a:r>
          </a:p>
        </p:txBody>
      </p:sp>
      <p:pic>
        <p:nvPicPr>
          <p:cNvPr id="44" name="图片 43"/>
          <p:cNvPicPr>
            <a:picLocks noChangeAspect="1"/>
          </p:cNvPicPr>
          <p:nvPr userDrawn="1"/>
        </p:nvPicPr>
        <p:blipFill rotWithShape="1">
          <a:blip r:embed="rId3">
            <a:extLst>
              <a:ext uri="{28A0092B-C50C-407E-A947-70E740481C1C}">
                <a14:useLocalDpi xmlns:a14="http://schemas.microsoft.com/office/drawing/2010/main" val="0"/>
              </a:ext>
            </a:extLst>
          </a:blip>
          <a:srcRect l="24833" r="22167" b="56583"/>
          <a:stretch/>
        </p:blipFill>
        <p:spPr>
          <a:xfrm>
            <a:off x="9481445" y="0"/>
            <a:ext cx="2558155" cy="1004711"/>
          </a:xfrm>
          <a:prstGeom prst="rect">
            <a:avLst/>
          </a:prstGeom>
        </p:spPr>
      </p:pic>
    </p:spTree>
    <p:extLst>
      <p:ext uri="{BB962C8B-B14F-4D97-AF65-F5344CB8AC3E}">
        <p14:creationId xmlns:p14="http://schemas.microsoft.com/office/powerpoint/2010/main" val="3233228522"/>
      </p:ext>
    </p:extLst>
  </p:cSld>
  <p:clrMapOvr>
    <a:masterClrMapping/>
  </p:clrMapOvr>
  <mc:AlternateContent xmlns:mc="http://schemas.openxmlformats.org/markup-compatibility/2006">
    <mc:Choice xmlns:p14="http://schemas.microsoft.com/office/powerpoint/2010/main" Requires="p14">
      <p:transition spd="slow" p14:dur="2000">
        <p:checker/>
      </p:transition>
    </mc:Choice>
    <mc:Fallback>
      <p:transition spd="slow">
        <p:checker/>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5BC8DA1B-3DCF-43D5-9195-4BE523911B57}"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04ED77-ED12-44BF-81B5-5651447564A6}" type="slidenum">
              <a:rPr lang="zh-CN" altLang="en-US" smtClean="0"/>
              <a:t>‹#›</a:t>
            </a:fld>
            <a:endParaRPr lang="zh-CN" altLang="en-US"/>
          </a:p>
        </p:txBody>
      </p:sp>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9" name="组合 8"/>
          <p:cNvGrpSpPr/>
          <p:nvPr/>
        </p:nvGrpSpPr>
        <p:grpSpPr>
          <a:xfrm>
            <a:off x="102632" y="210386"/>
            <a:ext cx="387179" cy="467734"/>
            <a:chOff x="6008688" y="3273425"/>
            <a:chExt cx="1182687" cy="1428751"/>
          </a:xfrm>
        </p:grpSpPr>
        <p:sp>
          <p:nvSpPr>
            <p:cNvPr id="19" name="Freeform 97"/>
            <p:cNvSpPr>
              <a:spLocks noEditPoints="1"/>
            </p:cNvSpPr>
            <p:nvPr/>
          </p:nvSpPr>
          <p:spPr bwMode="auto">
            <a:xfrm>
              <a:off x="6429375" y="3960813"/>
              <a:ext cx="342900" cy="333375"/>
            </a:xfrm>
            <a:custGeom>
              <a:avLst/>
              <a:gdLst>
                <a:gd name="T0" fmla="*/ 9 w 18"/>
                <a:gd name="T1" fmla="*/ 0 h 18"/>
                <a:gd name="T2" fmla="*/ 0 w 18"/>
                <a:gd name="T3" fmla="*/ 9 h 18"/>
                <a:gd name="T4" fmla="*/ 9 w 18"/>
                <a:gd name="T5" fmla="*/ 18 h 18"/>
                <a:gd name="T6" fmla="*/ 18 w 18"/>
                <a:gd name="T7" fmla="*/ 9 h 18"/>
                <a:gd name="T8" fmla="*/ 9 w 18"/>
                <a:gd name="T9" fmla="*/ 0 h 18"/>
                <a:gd name="T10" fmla="*/ 9 w 18"/>
                <a:gd name="T11" fmla="*/ 17 h 18"/>
                <a:gd name="T12" fmla="*/ 3 w 18"/>
                <a:gd name="T13" fmla="*/ 11 h 18"/>
                <a:gd name="T14" fmla="*/ 9 w 18"/>
                <a:gd name="T15" fmla="*/ 4 h 18"/>
                <a:gd name="T16" fmla="*/ 15 w 18"/>
                <a:gd name="T17" fmla="*/ 11 h 18"/>
                <a:gd name="T18" fmla="*/ 9 w 18"/>
                <a:gd name="T19"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8">
                  <a:moveTo>
                    <a:pt x="9" y="0"/>
                  </a:moveTo>
                  <a:cubicBezTo>
                    <a:pt x="4" y="0"/>
                    <a:pt x="0" y="4"/>
                    <a:pt x="0" y="9"/>
                  </a:cubicBezTo>
                  <a:cubicBezTo>
                    <a:pt x="0" y="14"/>
                    <a:pt x="4" y="18"/>
                    <a:pt x="9" y="18"/>
                  </a:cubicBezTo>
                  <a:cubicBezTo>
                    <a:pt x="14" y="18"/>
                    <a:pt x="18" y="14"/>
                    <a:pt x="18" y="9"/>
                  </a:cubicBezTo>
                  <a:cubicBezTo>
                    <a:pt x="18" y="4"/>
                    <a:pt x="14" y="0"/>
                    <a:pt x="9" y="0"/>
                  </a:cubicBezTo>
                  <a:close/>
                  <a:moveTo>
                    <a:pt x="9" y="17"/>
                  </a:moveTo>
                  <a:cubicBezTo>
                    <a:pt x="6" y="17"/>
                    <a:pt x="3" y="14"/>
                    <a:pt x="3" y="11"/>
                  </a:cubicBezTo>
                  <a:cubicBezTo>
                    <a:pt x="3" y="7"/>
                    <a:pt x="6" y="4"/>
                    <a:pt x="9" y="4"/>
                  </a:cubicBezTo>
                  <a:cubicBezTo>
                    <a:pt x="12" y="4"/>
                    <a:pt x="15" y="7"/>
                    <a:pt x="15" y="11"/>
                  </a:cubicBezTo>
                  <a:cubicBezTo>
                    <a:pt x="15" y="14"/>
                    <a:pt x="12" y="17"/>
                    <a:pt x="9" y="17"/>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98"/>
            <p:cNvSpPr>
              <a:spLocks/>
            </p:cNvSpPr>
            <p:nvPr/>
          </p:nvSpPr>
          <p:spPr bwMode="auto">
            <a:xfrm>
              <a:off x="6505575" y="4052888"/>
              <a:ext cx="76200" cy="204788"/>
            </a:xfrm>
            <a:custGeom>
              <a:avLst/>
              <a:gdLst>
                <a:gd name="T0" fmla="*/ 4 w 4"/>
                <a:gd name="T1" fmla="*/ 10 h 11"/>
                <a:gd name="T2" fmla="*/ 1 w 4"/>
                <a:gd name="T3" fmla="*/ 6 h 11"/>
                <a:gd name="T4" fmla="*/ 2 w 4"/>
                <a:gd name="T5" fmla="*/ 0 h 11"/>
                <a:gd name="T6" fmla="*/ 1 w 4"/>
                <a:gd name="T7" fmla="*/ 6 h 11"/>
                <a:gd name="T8" fmla="*/ 2 w 4"/>
                <a:gd name="T9" fmla="*/ 10 h 11"/>
                <a:gd name="T10" fmla="*/ 4 w 4"/>
                <a:gd name="T11" fmla="*/ 10 h 11"/>
              </a:gdLst>
              <a:ahLst/>
              <a:cxnLst>
                <a:cxn ang="0">
                  <a:pos x="T0" y="T1"/>
                </a:cxn>
                <a:cxn ang="0">
                  <a:pos x="T2" y="T3"/>
                </a:cxn>
                <a:cxn ang="0">
                  <a:pos x="T4" y="T5"/>
                </a:cxn>
                <a:cxn ang="0">
                  <a:pos x="T6" y="T7"/>
                </a:cxn>
                <a:cxn ang="0">
                  <a:pos x="T8" y="T9"/>
                </a:cxn>
                <a:cxn ang="0">
                  <a:pos x="T10" y="T11"/>
                </a:cxn>
              </a:cxnLst>
              <a:rect l="0" t="0" r="r" b="b"/>
              <a:pathLst>
                <a:path w="4" h="11">
                  <a:moveTo>
                    <a:pt x="4" y="10"/>
                  </a:moveTo>
                  <a:cubicBezTo>
                    <a:pt x="4" y="8"/>
                    <a:pt x="2" y="8"/>
                    <a:pt x="1" y="6"/>
                  </a:cubicBezTo>
                  <a:cubicBezTo>
                    <a:pt x="1" y="4"/>
                    <a:pt x="1" y="2"/>
                    <a:pt x="2" y="0"/>
                  </a:cubicBezTo>
                  <a:cubicBezTo>
                    <a:pt x="1" y="2"/>
                    <a:pt x="0" y="4"/>
                    <a:pt x="1" y="6"/>
                  </a:cubicBezTo>
                  <a:cubicBezTo>
                    <a:pt x="1" y="8"/>
                    <a:pt x="1" y="9"/>
                    <a:pt x="2" y="10"/>
                  </a:cubicBezTo>
                  <a:cubicBezTo>
                    <a:pt x="3" y="11"/>
                    <a:pt x="4" y="10"/>
                    <a:pt x="4" y="10"/>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99"/>
            <p:cNvSpPr>
              <a:spLocks/>
            </p:cNvSpPr>
            <p:nvPr/>
          </p:nvSpPr>
          <p:spPr bwMode="auto">
            <a:xfrm>
              <a:off x="6619875" y="4052888"/>
              <a:ext cx="76200" cy="204788"/>
            </a:xfrm>
            <a:custGeom>
              <a:avLst/>
              <a:gdLst>
                <a:gd name="T0" fmla="*/ 0 w 4"/>
                <a:gd name="T1" fmla="*/ 10 h 11"/>
                <a:gd name="T2" fmla="*/ 3 w 4"/>
                <a:gd name="T3" fmla="*/ 6 h 11"/>
                <a:gd name="T4" fmla="*/ 2 w 4"/>
                <a:gd name="T5" fmla="*/ 0 h 11"/>
                <a:gd name="T6" fmla="*/ 3 w 4"/>
                <a:gd name="T7" fmla="*/ 6 h 11"/>
                <a:gd name="T8" fmla="*/ 2 w 4"/>
                <a:gd name="T9" fmla="*/ 10 h 11"/>
                <a:gd name="T10" fmla="*/ 0 w 4"/>
                <a:gd name="T11" fmla="*/ 10 h 11"/>
              </a:gdLst>
              <a:ahLst/>
              <a:cxnLst>
                <a:cxn ang="0">
                  <a:pos x="T0" y="T1"/>
                </a:cxn>
                <a:cxn ang="0">
                  <a:pos x="T2" y="T3"/>
                </a:cxn>
                <a:cxn ang="0">
                  <a:pos x="T4" y="T5"/>
                </a:cxn>
                <a:cxn ang="0">
                  <a:pos x="T6" y="T7"/>
                </a:cxn>
                <a:cxn ang="0">
                  <a:pos x="T8" y="T9"/>
                </a:cxn>
                <a:cxn ang="0">
                  <a:pos x="T10" y="T11"/>
                </a:cxn>
              </a:cxnLst>
              <a:rect l="0" t="0" r="r" b="b"/>
              <a:pathLst>
                <a:path w="4" h="11">
                  <a:moveTo>
                    <a:pt x="0" y="10"/>
                  </a:moveTo>
                  <a:cubicBezTo>
                    <a:pt x="0" y="8"/>
                    <a:pt x="2" y="8"/>
                    <a:pt x="3" y="6"/>
                  </a:cubicBezTo>
                  <a:cubicBezTo>
                    <a:pt x="3" y="4"/>
                    <a:pt x="3" y="2"/>
                    <a:pt x="2" y="0"/>
                  </a:cubicBezTo>
                  <a:cubicBezTo>
                    <a:pt x="3" y="2"/>
                    <a:pt x="4" y="4"/>
                    <a:pt x="3" y="6"/>
                  </a:cubicBezTo>
                  <a:cubicBezTo>
                    <a:pt x="3" y="8"/>
                    <a:pt x="3" y="9"/>
                    <a:pt x="2" y="10"/>
                  </a:cubicBezTo>
                  <a:cubicBezTo>
                    <a:pt x="1" y="11"/>
                    <a:pt x="0" y="10"/>
                    <a:pt x="0" y="10"/>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00"/>
            <p:cNvSpPr>
              <a:spLocks/>
            </p:cNvSpPr>
            <p:nvPr/>
          </p:nvSpPr>
          <p:spPr bwMode="auto">
            <a:xfrm>
              <a:off x="6429375" y="3756025"/>
              <a:ext cx="171450" cy="296863"/>
            </a:xfrm>
            <a:custGeom>
              <a:avLst/>
              <a:gdLst>
                <a:gd name="T0" fmla="*/ 0 w 9"/>
                <a:gd name="T1" fmla="*/ 2 h 16"/>
                <a:gd name="T2" fmla="*/ 6 w 9"/>
                <a:gd name="T3" fmla="*/ 7 h 16"/>
                <a:gd name="T4" fmla="*/ 7 w 9"/>
                <a:gd name="T5" fmla="*/ 16 h 16"/>
                <a:gd name="T6" fmla="*/ 3 w 9"/>
                <a:gd name="T7" fmla="*/ 1 h 16"/>
                <a:gd name="T8" fmla="*/ 0 w 9"/>
                <a:gd name="T9" fmla="*/ 2 h 16"/>
              </a:gdLst>
              <a:ahLst/>
              <a:cxnLst>
                <a:cxn ang="0">
                  <a:pos x="T0" y="T1"/>
                </a:cxn>
                <a:cxn ang="0">
                  <a:pos x="T2" y="T3"/>
                </a:cxn>
                <a:cxn ang="0">
                  <a:pos x="T4" y="T5"/>
                </a:cxn>
                <a:cxn ang="0">
                  <a:pos x="T6" y="T7"/>
                </a:cxn>
                <a:cxn ang="0">
                  <a:pos x="T8" y="T9"/>
                </a:cxn>
              </a:cxnLst>
              <a:rect l="0" t="0" r="r" b="b"/>
              <a:pathLst>
                <a:path w="9" h="16">
                  <a:moveTo>
                    <a:pt x="0" y="2"/>
                  </a:moveTo>
                  <a:cubicBezTo>
                    <a:pt x="0" y="4"/>
                    <a:pt x="4" y="4"/>
                    <a:pt x="6" y="7"/>
                  </a:cubicBezTo>
                  <a:cubicBezTo>
                    <a:pt x="7" y="9"/>
                    <a:pt x="8" y="13"/>
                    <a:pt x="7" y="16"/>
                  </a:cubicBezTo>
                  <a:cubicBezTo>
                    <a:pt x="8" y="13"/>
                    <a:pt x="9" y="4"/>
                    <a:pt x="3" y="1"/>
                  </a:cubicBezTo>
                  <a:cubicBezTo>
                    <a:pt x="2" y="0"/>
                    <a:pt x="0" y="1"/>
                    <a:pt x="0" y="2"/>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01"/>
            <p:cNvSpPr>
              <a:spLocks/>
            </p:cNvSpPr>
            <p:nvPr/>
          </p:nvSpPr>
          <p:spPr bwMode="auto">
            <a:xfrm>
              <a:off x="6619875" y="3756025"/>
              <a:ext cx="152400" cy="296863"/>
            </a:xfrm>
            <a:custGeom>
              <a:avLst/>
              <a:gdLst>
                <a:gd name="T0" fmla="*/ 8 w 8"/>
                <a:gd name="T1" fmla="*/ 2 h 16"/>
                <a:gd name="T2" fmla="*/ 2 w 8"/>
                <a:gd name="T3" fmla="*/ 7 h 16"/>
                <a:gd name="T4" fmla="*/ 1 w 8"/>
                <a:gd name="T5" fmla="*/ 16 h 16"/>
                <a:gd name="T6" fmla="*/ 5 w 8"/>
                <a:gd name="T7" fmla="*/ 1 h 16"/>
                <a:gd name="T8" fmla="*/ 8 w 8"/>
                <a:gd name="T9" fmla="*/ 2 h 16"/>
              </a:gdLst>
              <a:ahLst/>
              <a:cxnLst>
                <a:cxn ang="0">
                  <a:pos x="T0" y="T1"/>
                </a:cxn>
                <a:cxn ang="0">
                  <a:pos x="T2" y="T3"/>
                </a:cxn>
                <a:cxn ang="0">
                  <a:pos x="T4" y="T5"/>
                </a:cxn>
                <a:cxn ang="0">
                  <a:pos x="T6" y="T7"/>
                </a:cxn>
                <a:cxn ang="0">
                  <a:pos x="T8" y="T9"/>
                </a:cxn>
              </a:cxnLst>
              <a:rect l="0" t="0" r="r" b="b"/>
              <a:pathLst>
                <a:path w="8" h="16">
                  <a:moveTo>
                    <a:pt x="8" y="2"/>
                  </a:moveTo>
                  <a:cubicBezTo>
                    <a:pt x="8" y="4"/>
                    <a:pt x="4" y="4"/>
                    <a:pt x="2" y="7"/>
                  </a:cubicBezTo>
                  <a:cubicBezTo>
                    <a:pt x="1" y="9"/>
                    <a:pt x="1" y="13"/>
                    <a:pt x="1" y="16"/>
                  </a:cubicBezTo>
                  <a:cubicBezTo>
                    <a:pt x="0" y="13"/>
                    <a:pt x="0" y="4"/>
                    <a:pt x="5" y="1"/>
                  </a:cubicBezTo>
                  <a:cubicBezTo>
                    <a:pt x="7" y="0"/>
                    <a:pt x="8" y="1"/>
                    <a:pt x="8" y="2"/>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02"/>
            <p:cNvSpPr>
              <a:spLocks/>
            </p:cNvSpPr>
            <p:nvPr/>
          </p:nvSpPr>
          <p:spPr bwMode="auto">
            <a:xfrm>
              <a:off x="6372225" y="3589338"/>
              <a:ext cx="190500" cy="185738"/>
            </a:xfrm>
            <a:custGeom>
              <a:avLst/>
              <a:gdLst>
                <a:gd name="T0" fmla="*/ 10 w 10"/>
                <a:gd name="T1" fmla="*/ 9 h 10"/>
                <a:gd name="T2" fmla="*/ 0 w 10"/>
                <a:gd name="T3" fmla="*/ 0 h 10"/>
                <a:gd name="T4" fmla="*/ 5 w 10"/>
                <a:gd name="T5" fmla="*/ 5 h 10"/>
                <a:gd name="T6" fmla="*/ 1 w 10"/>
                <a:gd name="T7" fmla="*/ 10 h 10"/>
                <a:gd name="T8" fmla="*/ 6 w 10"/>
                <a:gd name="T9" fmla="*/ 7 h 10"/>
                <a:gd name="T10" fmla="*/ 10 w 10"/>
                <a:gd name="T11" fmla="*/ 9 h 10"/>
              </a:gdLst>
              <a:ahLst/>
              <a:cxnLst>
                <a:cxn ang="0">
                  <a:pos x="T0" y="T1"/>
                </a:cxn>
                <a:cxn ang="0">
                  <a:pos x="T2" y="T3"/>
                </a:cxn>
                <a:cxn ang="0">
                  <a:pos x="T4" y="T5"/>
                </a:cxn>
                <a:cxn ang="0">
                  <a:pos x="T6" y="T7"/>
                </a:cxn>
                <a:cxn ang="0">
                  <a:pos x="T8" y="T9"/>
                </a:cxn>
                <a:cxn ang="0">
                  <a:pos x="T10" y="T11"/>
                </a:cxn>
              </a:cxnLst>
              <a:rect l="0" t="0" r="r" b="b"/>
              <a:pathLst>
                <a:path w="10" h="10">
                  <a:moveTo>
                    <a:pt x="10" y="9"/>
                  </a:moveTo>
                  <a:cubicBezTo>
                    <a:pt x="10" y="9"/>
                    <a:pt x="8" y="2"/>
                    <a:pt x="0" y="0"/>
                  </a:cubicBezTo>
                  <a:cubicBezTo>
                    <a:pt x="0" y="0"/>
                    <a:pt x="4" y="2"/>
                    <a:pt x="5" y="5"/>
                  </a:cubicBezTo>
                  <a:cubicBezTo>
                    <a:pt x="5" y="5"/>
                    <a:pt x="1" y="6"/>
                    <a:pt x="1" y="10"/>
                  </a:cubicBezTo>
                  <a:cubicBezTo>
                    <a:pt x="1" y="10"/>
                    <a:pt x="2" y="7"/>
                    <a:pt x="6" y="7"/>
                  </a:cubicBezTo>
                  <a:cubicBezTo>
                    <a:pt x="9" y="7"/>
                    <a:pt x="10" y="9"/>
                    <a:pt x="10" y="9"/>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03"/>
            <p:cNvSpPr>
              <a:spLocks/>
            </p:cNvSpPr>
            <p:nvPr/>
          </p:nvSpPr>
          <p:spPr bwMode="auto">
            <a:xfrm>
              <a:off x="6638925" y="3589338"/>
              <a:ext cx="190500" cy="185738"/>
            </a:xfrm>
            <a:custGeom>
              <a:avLst/>
              <a:gdLst>
                <a:gd name="T0" fmla="*/ 0 w 10"/>
                <a:gd name="T1" fmla="*/ 9 h 10"/>
                <a:gd name="T2" fmla="*/ 10 w 10"/>
                <a:gd name="T3" fmla="*/ 0 h 10"/>
                <a:gd name="T4" fmla="*/ 5 w 10"/>
                <a:gd name="T5" fmla="*/ 5 h 10"/>
                <a:gd name="T6" fmla="*/ 9 w 10"/>
                <a:gd name="T7" fmla="*/ 10 h 10"/>
                <a:gd name="T8" fmla="*/ 5 w 10"/>
                <a:gd name="T9" fmla="*/ 7 h 10"/>
                <a:gd name="T10" fmla="*/ 0 w 10"/>
                <a:gd name="T11" fmla="*/ 9 h 10"/>
              </a:gdLst>
              <a:ahLst/>
              <a:cxnLst>
                <a:cxn ang="0">
                  <a:pos x="T0" y="T1"/>
                </a:cxn>
                <a:cxn ang="0">
                  <a:pos x="T2" y="T3"/>
                </a:cxn>
                <a:cxn ang="0">
                  <a:pos x="T4" y="T5"/>
                </a:cxn>
                <a:cxn ang="0">
                  <a:pos x="T6" y="T7"/>
                </a:cxn>
                <a:cxn ang="0">
                  <a:pos x="T8" y="T9"/>
                </a:cxn>
                <a:cxn ang="0">
                  <a:pos x="T10" y="T11"/>
                </a:cxn>
              </a:cxnLst>
              <a:rect l="0" t="0" r="r" b="b"/>
              <a:pathLst>
                <a:path w="10" h="10">
                  <a:moveTo>
                    <a:pt x="0" y="9"/>
                  </a:moveTo>
                  <a:cubicBezTo>
                    <a:pt x="0" y="9"/>
                    <a:pt x="3" y="2"/>
                    <a:pt x="10" y="0"/>
                  </a:cubicBezTo>
                  <a:cubicBezTo>
                    <a:pt x="10" y="0"/>
                    <a:pt x="6" y="2"/>
                    <a:pt x="5" y="5"/>
                  </a:cubicBezTo>
                  <a:cubicBezTo>
                    <a:pt x="5" y="5"/>
                    <a:pt x="9" y="6"/>
                    <a:pt x="9" y="10"/>
                  </a:cubicBezTo>
                  <a:cubicBezTo>
                    <a:pt x="9" y="10"/>
                    <a:pt x="8" y="7"/>
                    <a:pt x="5" y="7"/>
                  </a:cubicBezTo>
                  <a:cubicBezTo>
                    <a:pt x="2" y="7"/>
                    <a:pt x="0" y="9"/>
                    <a:pt x="0" y="9"/>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Oval 104"/>
            <p:cNvSpPr>
              <a:spLocks noChangeArrowheads="1"/>
            </p:cNvSpPr>
            <p:nvPr/>
          </p:nvSpPr>
          <p:spPr bwMode="auto">
            <a:xfrm>
              <a:off x="6543675" y="3941763"/>
              <a:ext cx="114300" cy="111125"/>
            </a:xfrm>
            <a:prstGeom prst="ellipse">
              <a:avLst/>
            </a:pr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05"/>
            <p:cNvSpPr>
              <a:spLocks/>
            </p:cNvSpPr>
            <p:nvPr/>
          </p:nvSpPr>
          <p:spPr bwMode="auto">
            <a:xfrm>
              <a:off x="6008688" y="3775075"/>
              <a:ext cx="592137" cy="463550"/>
            </a:xfrm>
            <a:custGeom>
              <a:avLst/>
              <a:gdLst>
                <a:gd name="T0" fmla="*/ 16 w 31"/>
                <a:gd name="T1" fmla="*/ 6 h 25"/>
                <a:gd name="T2" fmla="*/ 7 w 31"/>
                <a:gd name="T3" fmla="*/ 8 h 25"/>
                <a:gd name="T4" fmla="*/ 6 w 31"/>
                <a:gd name="T5" fmla="*/ 16 h 25"/>
                <a:gd name="T6" fmla="*/ 12 w 31"/>
                <a:gd name="T7" fmla="*/ 18 h 25"/>
                <a:gd name="T8" fmla="*/ 15 w 31"/>
                <a:gd name="T9" fmla="*/ 14 h 25"/>
                <a:gd name="T10" fmla="*/ 13 w 31"/>
                <a:gd name="T11" fmla="*/ 11 h 25"/>
                <a:gd name="T12" fmla="*/ 14 w 31"/>
                <a:gd name="T13" fmla="*/ 17 h 25"/>
                <a:gd name="T14" fmla="*/ 10 w 31"/>
                <a:gd name="T15" fmla="*/ 18 h 25"/>
                <a:gd name="T16" fmla="*/ 7 w 31"/>
                <a:gd name="T17" fmla="*/ 16 h 25"/>
                <a:gd name="T18" fmla="*/ 6 w 31"/>
                <a:gd name="T19" fmla="*/ 11 h 25"/>
                <a:gd name="T20" fmla="*/ 9 w 31"/>
                <a:gd name="T21" fmla="*/ 8 h 25"/>
                <a:gd name="T22" fmla="*/ 12 w 31"/>
                <a:gd name="T23" fmla="*/ 9 h 25"/>
                <a:gd name="T24" fmla="*/ 13 w 31"/>
                <a:gd name="T25" fmla="*/ 10 h 25"/>
                <a:gd name="T26" fmla="*/ 15 w 31"/>
                <a:gd name="T27" fmla="*/ 9 h 25"/>
                <a:gd name="T28" fmla="*/ 18 w 31"/>
                <a:gd name="T29" fmla="*/ 9 h 25"/>
                <a:gd name="T30" fmla="*/ 18 w 31"/>
                <a:gd name="T31" fmla="*/ 20 h 25"/>
                <a:gd name="T32" fmla="*/ 13 w 31"/>
                <a:gd name="T33" fmla="*/ 23 h 25"/>
                <a:gd name="T34" fmla="*/ 6 w 31"/>
                <a:gd name="T35" fmla="*/ 21 h 25"/>
                <a:gd name="T36" fmla="*/ 4 w 31"/>
                <a:gd name="T37" fmla="*/ 7 h 25"/>
                <a:gd name="T38" fmla="*/ 16 w 31"/>
                <a:gd name="T39" fmla="*/ 2 h 25"/>
                <a:gd name="T40" fmla="*/ 26 w 31"/>
                <a:gd name="T41" fmla="*/ 9 h 25"/>
                <a:gd name="T42" fmla="*/ 29 w 31"/>
                <a:gd name="T43" fmla="*/ 19 h 25"/>
                <a:gd name="T44" fmla="*/ 29 w 31"/>
                <a:gd name="T45" fmla="*/ 25 h 25"/>
                <a:gd name="T46" fmla="*/ 30 w 31"/>
                <a:gd name="T47" fmla="*/ 25 h 25"/>
                <a:gd name="T48" fmla="*/ 29 w 31"/>
                <a:gd name="T49" fmla="*/ 12 h 25"/>
                <a:gd name="T50" fmla="*/ 24 w 31"/>
                <a:gd name="T51" fmla="*/ 5 h 25"/>
                <a:gd name="T52" fmla="*/ 15 w 31"/>
                <a:gd name="T53" fmla="*/ 1 h 25"/>
                <a:gd name="T54" fmla="*/ 5 w 31"/>
                <a:gd name="T55" fmla="*/ 4 h 25"/>
                <a:gd name="T56" fmla="*/ 1 w 31"/>
                <a:gd name="T57" fmla="*/ 14 h 25"/>
                <a:gd name="T58" fmla="*/ 7 w 31"/>
                <a:gd name="T59" fmla="*/ 23 h 25"/>
                <a:gd name="T60" fmla="*/ 12 w 31"/>
                <a:gd name="T61" fmla="*/ 25 h 25"/>
                <a:gd name="T62" fmla="*/ 18 w 31"/>
                <a:gd name="T63" fmla="*/ 23 h 25"/>
                <a:gd name="T64" fmla="*/ 22 w 31"/>
                <a:gd name="T65" fmla="*/ 13 h 25"/>
                <a:gd name="T66" fmla="*/ 16 w 31"/>
                <a:gd name="T67"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5">
                  <a:moveTo>
                    <a:pt x="16" y="6"/>
                  </a:moveTo>
                  <a:cubicBezTo>
                    <a:pt x="13" y="5"/>
                    <a:pt x="9" y="6"/>
                    <a:pt x="7" y="8"/>
                  </a:cubicBezTo>
                  <a:cubicBezTo>
                    <a:pt x="5" y="10"/>
                    <a:pt x="5" y="13"/>
                    <a:pt x="6" y="16"/>
                  </a:cubicBezTo>
                  <a:cubicBezTo>
                    <a:pt x="8" y="18"/>
                    <a:pt x="10" y="19"/>
                    <a:pt x="12" y="18"/>
                  </a:cubicBezTo>
                  <a:cubicBezTo>
                    <a:pt x="14" y="18"/>
                    <a:pt x="15" y="16"/>
                    <a:pt x="15" y="14"/>
                  </a:cubicBezTo>
                  <a:cubicBezTo>
                    <a:pt x="15" y="12"/>
                    <a:pt x="13" y="11"/>
                    <a:pt x="13" y="11"/>
                  </a:cubicBezTo>
                  <a:cubicBezTo>
                    <a:pt x="16" y="12"/>
                    <a:pt x="16" y="16"/>
                    <a:pt x="14" y="17"/>
                  </a:cubicBezTo>
                  <a:cubicBezTo>
                    <a:pt x="13" y="18"/>
                    <a:pt x="12" y="18"/>
                    <a:pt x="10" y="18"/>
                  </a:cubicBezTo>
                  <a:cubicBezTo>
                    <a:pt x="9" y="18"/>
                    <a:pt x="8" y="17"/>
                    <a:pt x="7" y="16"/>
                  </a:cubicBezTo>
                  <a:cubicBezTo>
                    <a:pt x="6" y="14"/>
                    <a:pt x="6" y="13"/>
                    <a:pt x="6" y="11"/>
                  </a:cubicBezTo>
                  <a:cubicBezTo>
                    <a:pt x="7" y="10"/>
                    <a:pt x="8" y="8"/>
                    <a:pt x="9" y="8"/>
                  </a:cubicBezTo>
                  <a:cubicBezTo>
                    <a:pt x="10" y="7"/>
                    <a:pt x="11" y="8"/>
                    <a:pt x="12" y="9"/>
                  </a:cubicBezTo>
                  <a:cubicBezTo>
                    <a:pt x="12" y="9"/>
                    <a:pt x="13" y="10"/>
                    <a:pt x="13" y="10"/>
                  </a:cubicBezTo>
                  <a:cubicBezTo>
                    <a:pt x="13" y="10"/>
                    <a:pt x="14" y="10"/>
                    <a:pt x="15" y="9"/>
                  </a:cubicBezTo>
                  <a:cubicBezTo>
                    <a:pt x="16" y="8"/>
                    <a:pt x="17" y="8"/>
                    <a:pt x="18" y="9"/>
                  </a:cubicBezTo>
                  <a:cubicBezTo>
                    <a:pt x="20" y="11"/>
                    <a:pt x="21" y="16"/>
                    <a:pt x="18" y="20"/>
                  </a:cubicBezTo>
                  <a:cubicBezTo>
                    <a:pt x="17" y="22"/>
                    <a:pt x="15" y="23"/>
                    <a:pt x="13" y="23"/>
                  </a:cubicBezTo>
                  <a:cubicBezTo>
                    <a:pt x="10" y="23"/>
                    <a:pt x="8" y="22"/>
                    <a:pt x="6" y="21"/>
                  </a:cubicBezTo>
                  <a:cubicBezTo>
                    <a:pt x="2" y="17"/>
                    <a:pt x="1" y="12"/>
                    <a:pt x="4" y="7"/>
                  </a:cubicBezTo>
                  <a:cubicBezTo>
                    <a:pt x="7" y="3"/>
                    <a:pt x="12" y="1"/>
                    <a:pt x="16" y="2"/>
                  </a:cubicBezTo>
                  <a:cubicBezTo>
                    <a:pt x="21" y="3"/>
                    <a:pt x="24" y="6"/>
                    <a:pt x="26" y="9"/>
                  </a:cubicBezTo>
                  <a:cubicBezTo>
                    <a:pt x="28" y="13"/>
                    <a:pt x="29" y="16"/>
                    <a:pt x="29" y="19"/>
                  </a:cubicBezTo>
                  <a:cubicBezTo>
                    <a:pt x="30" y="21"/>
                    <a:pt x="30" y="23"/>
                    <a:pt x="29" y="25"/>
                  </a:cubicBezTo>
                  <a:cubicBezTo>
                    <a:pt x="30" y="25"/>
                    <a:pt x="30" y="25"/>
                    <a:pt x="30" y="25"/>
                  </a:cubicBezTo>
                  <a:cubicBezTo>
                    <a:pt x="31" y="21"/>
                    <a:pt x="30" y="17"/>
                    <a:pt x="29" y="12"/>
                  </a:cubicBezTo>
                  <a:cubicBezTo>
                    <a:pt x="28" y="10"/>
                    <a:pt x="26" y="7"/>
                    <a:pt x="24" y="5"/>
                  </a:cubicBezTo>
                  <a:cubicBezTo>
                    <a:pt x="22" y="3"/>
                    <a:pt x="19" y="1"/>
                    <a:pt x="15" y="1"/>
                  </a:cubicBezTo>
                  <a:cubicBezTo>
                    <a:pt x="12" y="0"/>
                    <a:pt x="8" y="1"/>
                    <a:pt x="5" y="4"/>
                  </a:cubicBezTo>
                  <a:cubicBezTo>
                    <a:pt x="2" y="6"/>
                    <a:pt x="0" y="10"/>
                    <a:pt x="1" y="14"/>
                  </a:cubicBezTo>
                  <a:cubicBezTo>
                    <a:pt x="1" y="18"/>
                    <a:pt x="3" y="21"/>
                    <a:pt x="7" y="23"/>
                  </a:cubicBezTo>
                  <a:cubicBezTo>
                    <a:pt x="8" y="24"/>
                    <a:pt x="10" y="25"/>
                    <a:pt x="12" y="25"/>
                  </a:cubicBezTo>
                  <a:cubicBezTo>
                    <a:pt x="14" y="25"/>
                    <a:pt x="16" y="24"/>
                    <a:pt x="18" y="23"/>
                  </a:cubicBezTo>
                  <a:cubicBezTo>
                    <a:pt x="20" y="21"/>
                    <a:pt x="22" y="17"/>
                    <a:pt x="22" y="13"/>
                  </a:cubicBezTo>
                  <a:cubicBezTo>
                    <a:pt x="21" y="10"/>
                    <a:pt x="19" y="7"/>
                    <a:pt x="16" y="6"/>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106"/>
            <p:cNvSpPr>
              <a:spLocks noChangeArrowheads="1"/>
            </p:cNvSpPr>
            <p:nvPr/>
          </p:nvSpPr>
          <p:spPr bwMode="auto">
            <a:xfrm>
              <a:off x="6180138" y="3978275"/>
              <a:ext cx="115887" cy="130175"/>
            </a:xfrm>
            <a:prstGeom prst="ellipse">
              <a:avLst/>
            </a:pr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07"/>
            <p:cNvSpPr>
              <a:spLocks/>
            </p:cNvSpPr>
            <p:nvPr/>
          </p:nvSpPr>
          <p:spPr bwMode="auto">
            <a:xfrm>
              <a:off x="6600825" y="3775075"/>
              <a:ext cx="590550" cy="463550"/>
            </a:xfrm>
            <a:custGeom>
              <a:avLst/>
              <a:gdLst>
                <a:gd name="T0" fmla="*/ 26 w 31"/>
                <a:gd name="T1" fmla="*/ 4 h 25"/>
                <a:gd name="T2" fmla="*/ 16 w 31"/>
                <a:gd name="T3" fmla="*/ 1 h 25"/>
                <a:gd name="T4" fmla="*/ 7 w 31"/>
                <a:gd name="T5" fmla="*/ 5 h 25"/>
                <a:gd name="T6" fmla="*/ 2 w 31"/>
                <a:gd name="T7" fmla="*/ 12 h 25"/>
                <a:gd name="T8" fmla="*/ 1 w 31"/>
                <a:gd name="T9" fmla="*/ 25 h 25"/>
                <a:gd name="T10" fmla="*/ 2 w 31"/>
                <a:gd name="T11" fmla="*/ 25 h 25"/>
                <a:gd name="T12" fmla="*/ 2 w 31"/>
                <a:gd name="T13" fmla="*/ 19 h 25"/>
                <a:gd name="T14" fmla="*/ 5 w 31"/>
                <a:gd name="T15" fmla="*/ 9 h 25"/>
                <a:gd name="T16" fmla="*/ 15 w 31"/>
                <a:gd name="T17" fmla="*/ 2 h 25"/>
                <a:gd name="T18" fmla="*/ 27 w 31"/>
                <a:gd name="T19" fmla="*/ 7 h 25"/>
                <a:gd name="T20" fmla="*/ 25 w 31"/>
                <a:gd name="T21" fmla="*/ 21 h 25"/>
                <a:gd name="T22" fmla="*/ 18 w 31"/>
                <a:gd name="T23" fmla="*/ 23 h 25"/>
                <a:gd name="T24" fmla="*/ 13 w 31"/>
                <a:gd name="T25" fmla="*/ 20 h 25"/>
                <a:gd name="T26" fmla="*/ 13 w 31"/>
                <a:gd name="T27" fmla="*/ 9 h 25"/>
                <a:gd name="T28" fmla="*/ 16 w 31"/>
                <a:gd name="T29" fmla="*/ 9 h 25"/>
                <a:gd name="T30" fmla="*/ 18 w 31"/>
                <a:gd name="T31" fmla="*/ 10 h 25"/>
                <a:gd name="T32" fmla="*/ 19 w 31"/>
                <a:gd name="T33" fmla="*/ 9 h 25"/>
                <a:gd name="T34" fmla="*/ 22 w 31"/>
                <a:gd name="T35" fmla="*/ 8 h 25"/>
                <a:gd name="T36" fmla="*/ 24 w 31"/>
                <a:gd name="T37" fmla="*/ 11 h 25"/>
                <a:gd name="T38" fmla="*/ 24 w 31"/>
                <a:gd name="T39" fmla="*/ 16 h 25"/>
                <a:gd name="T40" fmla="*/ 21 w 31"/>
                <a:gd name="T41" fmla="*/ 18 h 25"/>
                <a:gd name="T42" fmla="*/ 17 w 31"/>
                <a:gd name="T43" fmla="*/ 17 h 25"/>
                <a:gd name="T44" fmla="*/ 18 w 31"/>
                <a:gd name="T45" fmla="*/ 11 h 25"/>
                <a:gd name="T46" fmla="*/ 15 w 31"/>
                <a:gd name="T47" fmla="*/ 14 h 25"/>
                <a:gd name="T48" fmla="*/ 19 w 31"/>
                <a:gd name="T49" fmla="*/ 18 h 25"/>
                <a:gd name="T50" fmla="*/ 25 w 31"/>
                <a:gd name="T51" fmla="*/ 16 h 25"/>
                <a:gd name="T52" fmla="*/ 24 w 31"/>
                <a:gd name="T53" fmla="*/ 8 h 25"/>
                <a:gd name="T54" fmla="*/ 15 w 31"/>
                <a:gd name="T55" fmla="*/ 6 h 25"/>
                <a:gd name="T56" fmla="*/ 9 w 31"/>
                <a:gd name="T57" fmla="*/ 13 h 25"/>
                <a:gd name="T58" fmla="*/ 13 w 31"/>
                <a:gd name="T59" fmla="*/ 23 h 25"/>
                <a:gd name="T60" fmla="*/ 19 w 31"/>
                <a:gd name="T61" fmla="*/ 25 h 25"/>
                <a:gd name="T62" fmla="*/ 24 w 31"/>
                <a:gd name="T63" fmla="*/ 23 h 25"/>
                <a:gd name="T64" fmla="*/ 30 w 31"/>
                <a:gd name="T65" fmla="*/ 14 h 25"/>
                <a:gd name="T66" fmla="*/ 26 w 31"/>
                <a:gd name="T67"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5">
                  <a:moveTo>
                    <a:pt x="26" y="4"/>
                  </a:moveTo>
                  <a:cubicBezTo>
                    <a:pt x="23" y="1"/>
                    <a:pt x="19" y="0"/>
                    <a:pt x="16" y="1"/>
                  </a:cubicBezTo>
                  <a:cubicBezTo>
                    <a:pt x="12" y="1"/>
                    <a:pt x="9" y="3"/>
                    <a:pt x="7" y="5"/>
                  </a:cubicBezTo>
                  <a:cubicBezTo>
                    <a:pt x="5" y="7"/>
                    <a:pt x="3" y="10"/>
                    <a:pt x="2" y="12"/>
                  </a:cubicBezTo>
                  <a:cubicBezTo>
                    <a:pt x="1" y="17"/>
                    <a:pt x="0" y="21"/>
                    <a:pt x="1" y="25"/>
                  </a:cubicBezTo>
                  <a:cubicBezTo>
                    <a:pt x="1" y="25"/>
                    <a:pt x="1" y="25"/>
                    <a:pt x="2" y="25"/>
                  </a:cubicBezTo>
                  <a:cubicBezTo>
                    <a:pt x="1" y="23"/>
                    <a:pt x="1" y="21"/>
                    <a:pt x="2" y="19"/>
                  </a:cubicBezTo>
                  <a:cubicBezTo>
                    <a:pt x="2" y="16"/>
                    <a:pt x="3" y="13"/>
                    <a:pt x="5" y="9"/>
                  </a:cubicBezTo>
                  <a:cubicBezTo>
                    <a:pt x="7" y="6"/>
                    <a:pt x="10" y="3"/>
                    <a:pt x="15" y="2"/>
                  </a:cubicBezTo>
                  <a:cubicBezTo>
                    <a:pt x="19" y="1"/>
                    <a:pt x="24" y="3"/>
                    <a:pt x="27" y="7"/>
                  </a:cubicBezTo>
                  <a:cubicBezTo>
                    <a:pt x="30" y="12"/>
                    <a:pt x="29" y="17"/>
                    <a:pt x="25" y="21"/>
                  </a:cubicBezTo>
                  <a:cubicBezTo>
                    <a:pt x="23" y="22"/>
                    <a:pt x="21" y="23"/>
                    <a:pt x="18" y="23"/>
                  </a:cubicBezTo>
                  <a:cubicBezTo>
                    <a:pt x="16" y="23"/>
                    <a:pt x="14" y="22"/>
                    <a:pt x="13" y="20"/>
                  </a:cubicBezTo>
                  <a:cubicBezTo>
                    <a:pt x="9" y="16"/>
                    <a:pt x="11" y="11"/>
                    <a:pt x="13" y="9"/>
                  </a:cubicBezTo>
                  <a:cubicBezTo>
                    <a:pt x="14" y="8"/>
                    <a:pt x="15" y="8"/>
                    <a:pt x="16" y="9"/>
                  </a:cubicBezTo>
                  <a:cubicBezTo>
                    <a:pt x="17" y="10"/>
                    <a:pt x="18" y="10"/>
                    <a:pt x="18" y="10"/>
                  </a:cubicBezTo>
                  <a:cubicBezTo>
                    <a:pt x="18" y="10"/>
                    <a:pt x="19" y="9"/>
                    <a:pt x="19" y="9"/>
                  </a:cubicBezTo>
                  <a:cubicBezTo>
                    <a:pt x="20" y="8"/>
                    <a:pt x="21" y="7"/>
                    <a:pt x="22" y="8"/>
                  </a:cubicBezTo>
                  <a:cubicBezTo>
                    <a:pt x="23" y="8"/>
                    <a:pt x="24" y="10"/>
                    <a:pt x="24" y="11"/>
                  </a:cubicBezTo>
                  <a:cubicBezTo>
                    <a:pt x="25" y="13"/>
                    <a:pt x="24" y="14"/>
                    <a:pt x="24" y="16"/>
                  </a:cubicBezTo>
                  <a:cubicBezTo>
                    <a:pt x="23" y="17"/>
                    <a:pt x="22" y="18"/>
                    <a:pt x="21" y="18"/>
                  </a:cubicBezTo>
                  <a:cubicBezTo>
                    <a:pt x="19" y="18"/>
                    <a:pt x="18" y="18"/>
                    <a:pt x="17" y="17"/>
                  </a:cubicBezTo>
                  <a:cubicBezTo>
                    <a:pt x="15" y="16"/>
                    <a:pt x="15" y="12"/>
                    <a:pt x="18" y="11"/>
                  </a:cubicBezTo>
                  <a:cubicBezTo>
                    <a:pt x="18" y="11"/>
                    <a:pt x="15" y="12"/>
                    <a:pt x="15" y="14"/>
                  </a:cubicBezTo>
                  <a:cubicBezTo>
                    <a:pt x="16" y="16"/>
                    <a:pt x="17" y="18"/>
                    <a:pt x="19" y="18"/>
                  </a:cubicBezTo>
                  <a:cubicBezTo>
                    <a:pt x="21" y="19"/>
                    <a:pt x="23" y="18"/>
                    <a:pt x="25" y="16"/>
                  </a:cubicBezTo>
                  <a:cubicBezTo>
                    <a:pt x="26" y="13"/>
                    <a:pt x="26" y="10"/>
                    <a:pt x="24" y="8"/>
                  </a:cubicBezTo>
                  <a:cubicBezTo>
                    <a:pt x="22" y="6"/>
                    <a:pt x="18" y="5"/>
                    <a:pt x="15" y="6"/>
                  </a:cubicBezTo>
                  <a:cubicBezTo>
                    <a:pt x="12" y="7"/>
                    <a:pt x="10" y="10"/>
                    <a:pt x="9" y="13"/>
                  </a:cubicBezTo>
                  <a:cubicBezTo>
                    <a:pt x="9" y="17"/>
                    <a:pt x="11" y="21"/>
                    <a:pt x="13" y="23"/>
                  </a:cubicBezTo>
                  <a:cubicBezTo>
                    <a:pt x="15" y="24"/>
                    <a:pt x="17" y="25"/>
                    <a:pt x="19" y="25"/>
                  </a:cubicBezTo>
                  <a:cubicBezTo>
                    <a:pt x="21" y="25"/>
                    <a:pt x="23" y="24"/>
                    <a:pt x="24" y="23"/>
                  </a:cubicBezTo>
                  <a:cubicBezTo>
                    <a:pt x="28" y="21"/>
                    <a:pt x="30" y="18"/>
                    <a:pt x="30" y="14"/>
                  </a:cubicBezTo>
                  <a:cubicBezTo>
                    <a:pt x="31" y="10"/>
                    <a:pt x="29" y="6"/>
                    <a:pt x="26" y="4"/>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Oval 108"/>
            <p:cNvSpPr>
              <a:spLocks noChangeArrowheads="1"/>
            </p:cNvSpPr>
            <p:nvPr/>
          </p:nvSpPr>
          <p:spPr bwMode="auto">
            <a:xfrm>
              <a:off x="6905625" y="3978275"/>
              <a:ext cx="114300" cy="130175"/>
            </a:xfrm>
            <a:prstGeom prst="ellipse">
              <a:avLst/>
            </a:pr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09"/>
            <p:cNvSpPr>
              <a:spLocks/>
            </p:cNvSpPr>
            <p:nvPr/>
          </p:nvSpPr>
          <p:spPr bwMode="auto">
            <a:xfrm>
              <a:off x="6581775" y="3384550"/>
              <a:ext cx="228600" cy="446088"/>
            </a:xfrm>
            <a:custGeom>
              <a:avLst/>
              <a:gdLst>
                <a:gd name="T0" fmla="*/ 9 w 12"/>
                <a:gd name="T1" fmla="*/ 1 h 24"/>
                <a:gd name="T2" fmla="*/ 5 w 12"/>
                <a:gd name="T3" fmla="*/ 2 h 24"/>
                <a:gd name="T4" fmla="*/ 8 w 12"/>
                <a:gd name="T5" fmla="*/ 1 h 24"/>
                <a:gd name="T6" fmla="*/ 8 w 12"/>
                <a:gd name="T7" fmla="*/ 2 h 24"/>
                <a:gd name="T8" fmla="*/ 8 w 12"/>
                <a:gd name="T9" fmla="*/ 3 h 24"/>
                <a:gd name="T10" fmla="*/ 10 w 12"/>
                <a:gd name="T11" fmla="*/ 4 h 24"/>
                <a:gd name="T12" fmla="*/ 9 w 12"/>
                <a:gd name="T13" fmla="*/ 8 h 24"/>
                <a:gd name="T14" fmla="*/ 4 w 12"/>
                <a:gd name="T15" fmla="*/ 13 h 24"/>
                <a:gd name="T16" fmla="*/ 2 w 12"/>
                <a:gd name="T17" fmla="*/ 24 h 24"/>
                <a:gd name="T18" fmla="*/ 3 w 12"/>
                <a:gd name="T19" fmla="*/ 22 h 24"/>
                <a:gd name="T20" fmla="*/ 2 w 12"/>
                <a:gd name="T21" fmla="*/ 20 h 24"/>
                <a:gd name="T22" fmla="*/ 7 w 12"/>
                <a:gd name="T23" fmla="*/ 11 h 24"/>
                <a:gd name="T24" fmla="*/ 12 w 12"/>
                <a:gd name="T25" fmla="*/ 5 h 24"/>
                <a:gd name="T26" fmla="*/ 9 w 12"/>
                <a:gd name="T2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24">
                  <a:moveTo>
                    <a:pt x="9" y="1"/>
                  </a:moveTo>
                  <a:cubicBezTo>
                    <a:pt x="8" y="0"/>
                    <a:pt x="6" y="0"/>
                    <a:pt x="5" y="2"/>
                  </a:cubicBezTo>
                  <a:cubicBezTo>
                    <a:pt x="6" y="1"/>
                    <a:pt x="7" y="1"/>
                    <a:pt x="8" y="1"/>
                  </a:cubicBezTo>
                  <a:cubicBezTo>
                    <a:pt x="8" y="1"/>
                    <a:pt x="9" y="2"/>
                    <a:pt x="8" y="2"/>
                  </a:cubicBezTo>
                  <a:cubicBezTo>
                    <a:pt x="8" y="3"/>
                    <a:pt x="8" y="3"/>
                    <a:pt x="8" y="3"/>
                  </a:cubicBezTo>
                  <a:cubicBezTo>
                    <a:pt x="9" y="3"/>
                    <a:pt x="9" y="4"/>
                    <a:pt x="10" y="4"/>
                  </a:cubicBezTo>
                  <a:cubicBezTo>
                    <a:pt x="10" y="5"/>
                    <a:pt x="10" y="7"/>
                    <a:pt x="9" y="8"/>
                  </a:cubicBezTo>
                  <a:cubicBezTo>
                    <a:pt x="8" y="10"/>
                    <a:pt x="6" y="11"/>
                    <a:pt x="4" y="13"/>
                  </a:cubicBezTo>
                  <a:cubicBezTo>
                    <a:pt x="2" y="16"/>
                    <a:pt x="0" y="19"/>
                    <a:pt x="2" y="24"/>
                  </a:cubicBezTo>
                  <a:cubicBezTo>
                    <a:pt x="2" y="24"/>
                    <a:pt x="3" y="22"/>
                    <a:pt x="3" y="22"/>
                  </a:cubicBezTo>
                  <a:cubicBezTo>
                    <a:pt x="3" y="21"/>
                    <a:pt x="1" y="20"/>
                    <a:pt x="2" y="20"/>
                  </a:cubicBezTo>
                  <a:cubicBezTo>
                    <a:pt x="2" y="17"/>
                    <a:pt x="4" y="13"/>
                    <a:pt x="7" y="11"/>
                  </a:cubicBezTo>
                  <a:cubicBezTo>
                    <a:pt x="10" y="9"/>
                    <a:pt x="12" y="7"/>
                    <a:pt x="12" y="5"/>
                  </a:cubicBezTo>
                  <a:cubicBezTo>
                    <a:pt x="12" y="3"/>
                    <a:pt x="10" y="1"/>
                    <a:pt x="9" y="1"/>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10"/>
            <p:cNvSpPr>
              <a:spLocks/>
            </p:cNvSpPr>
            <p:nvPr/>
          </p:nvSpPr>
          <p:spPr bwMode="auto">
            <a:xfrm>
              <a:off x="6391275" y="3384550"/>
              <a:ext cx="228600" cy="446088"/>
            </a:xfrm>
            <a:custGeom>
              <a:avLst/>
              <a:gdLst>
                <a:gd name="T0" fmla="*/ 8 w 12"/>
                <a:gd name="T1" fmla="*/ 13 h 24"/>
                <a:gd name="T2" fmla="*/ 3 w 12"/>
                <a:gd name="T3" fmla="*/ 8 h 24"/>
                <a:gd name="T4" fmla="*/ 2 w 12"/>
                <a:gd name="T5" fmla="*/ 4 h 24"/>
                <a:gd name="T6" fmla="*/ 4 w 12"/>
                <a:gd name="T7" fmla="*/ 3 h 24"/>
                <a:gd name="T8" fmla="*/ 3 w 12"/>
                <a:gd name="T9" fmla="*/ 2 h 24"/>
                <a:gd name="T10" fmla="*/ 4 w 12"/>
                <a:gd name="T11" fmla="*/ 1 h 24"/>
                <a:gd name="T12" fmla="*/ 7 w 12"/>
                <a:gd name="T13" fmla="*/ 2 h 24"/>
                <a:gd name="T14" fmla="*/ 3 w 12"/>
                <a:gd name="T15" fmla="*/ 1 h 24"/>
                <a:gd name="T16" fmla="*/ 0 w 12"/>
                <a:gd name="T17" fmla="*/ 5 h 24"/>
                <a:gd name="T18" fmla="*/ 5 w 12"/>
                <a:gd name="T19" fmla="*/ 11 h 24"/>
                <a:gd name="T20" fmla="*/ 10 w 12"/>
                <a:gd name="T21" fmla="*/ 20 h 24"/>
                <a:gd name="T22" fmla="*/ 9 w 12"/>
                <a:gd name="T23" fmla="*/ 22 h 24"/>
                <a:gd name="T24" fmla="*/ 10 w 12"/>
                <a:gd name="T25" fmla="*/ 24 h 24"/>
                <a:gd name="T26" fmla="*/ 8 w 12"/>
                <a:gd name="T27"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24">
                  <a:moveTo>
                    <a:pt x="8" y="13"/>
                  </a:moveTo>
                  <a:cubicBezTo>
                    <a:pt x="6" y="11"/>
                    <a:pt x="4" y="10"/>
                    <a:pt x="3" y="8"/>
                  </a:cubicBezTo>
                  <a:cubicBezTo>
                    <a:pt x="2" y="7"/>
                    <a:pt x="2" y="5"/>
                    <a:pt x="2" y="4"/>
                  </a:cubicBezTo>
                  <a:cubicBezTo>
                    <a:pt x="3" y="4"/>
                    <a:pt x="3" y="3"/>
                    <a:pt x="4" y="3"/>
                  </a:cubicBezTo>
                  <a:cubicBezTo>
                    <a:pt x="4" y="3"/>
                    <a:pt x="4" y="3"/>
                    <a:pt x="3" y="2"/>
                  </a:cubicBezTo>
                  <a:cubicBezTo>
                    <a:pt x="3" y="2"/>
                    <a:pt x="4" y="1"/>
                    <a:pt x="4" y="1"/>
                  </a:cubicBezTo>
                  <a:cubicBezTo>
                    <a:pt x="5" y="1"/>
                    <a:pt x="6" y="1"/>
                    <a:pt x="7" y="2"/>
                  </a:cubicBezTo>
                  <a:cubicBezTo>
                    <a:pt x="6" y="0"/>
                    <a:pt x="4" y="0"/>
                    <a:pt x="3" y="1"/>
                  </a:cubicBezTo>
                  <a:cubicBezTo>
                    <a:pt x="2" y="1"/>
                    <a:pt x="0" y="3"/>
                    <a:pt x="0" y="5"/>
                  </a:cubicBezTo>
                  <a:cubicBezTo>
                    <a:pt x="0" y="7"/>
                    <a:pt x="2" y="9"/>
                    <a:pt x="5" y="11"/>
                  </a:cubicBezTo>
                  <a:cubicBezTo>
                    <a:pt x="8" y="13"/>
                    <a:pt x="10" y="17"/>
                    <a:pt x="10" y="20"/>
                  </a:cubicBezTo>
                  <a:cubicBezTo>
                    <a:pt x="10" y="20"/>
                    <a:pt x="9" y="21"/>
                    <a:pt x="9" y="22"/>
                  </a:cubicBezTo>
                  <a:cubicBezTo>
                    <a:pt x="9" y="22"/>
                    <a:pt x="10" y="24"/>
                    <a:pt x="10" y="24"/>
                  </a:cubicBezTo>
                  <a:cubicBezTo>
                    <a:pt x="12" y="19"/>
                    <a:pt x="10" y="16"/>
                    <a:pt x="8" y="13"/>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11"/>
            <p:cNvSpPr>
              <a:spLocks noEditPoints="1"/>
            </p:cNvSpPr>
            <p:nvPr/>
          </p:nvSpPr>
          <p:spPr bwMode="auto">
            <a:xfrm>
              <a:off x="6467475" y="3273425"/>
              <a:ext cx="247650" cy="427038"/>
            </a:xfrm>
            <a:custGeom>
              <a:avLst/>
              <a:gdLst>
                <a:gd name="T0" fmla="*/ 7 w 13"/>
                <a:gd name="T1" fmla="*/ 0 h 23"/>
                <a:gd name="T2" fmla="*/ 7 w 13"/>
                <a:gd name="T3" fmla="*/ 23 h 23"/>
                <a:gd name="T4" fmla="*/ 7 w 13"/>
                <a:gd name="T5" fmla="*/ 0 h 23"/>
                <a:gd name="T6" fmla="*/ 7 w 13"/>
                <a:gd name="T7" fmla="*/ 13 h 23"/>
                <a:gd name="T8" fmla="*/ 7 w 13"/>
                <a:gd name="T9" fmla="*/ 22 h 23"/>
                <a:gd name="T10" fmla="*/ 7 w 13"/>
                <a:gd name="T11" fmla="*/ 13 h 23"/>
                <a:gd name="T12" fmla="*/ 7 w 13"/>
                <a:gd name="T13" fmla="*/ 10 h 23"/>
                <a:gd name="T14" fmla="*/ 6 w 13"/>
                <a:gd name="T15" fmla="*/ 20 h 23"/>
                <a:gd name="T16" fmla="*/ 7 w 13"/>
                <a:gd name="T17" fmla="*/ 5 h 23"/>
                <a:gd name="T18" fmla="*/ 8 w 13"/>
                <a:gd name="T19" fmla="*/ 19 h 23"/>
                <a:gd name="T20" fmla="*/ 7 w 13"/>
                <a:gd name="T21" fmla="*/ 1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23">
                  <a:moveTo>
                    <a:pt x="7" y="0"/>
                  </a:moveTo>
                  <a:cubicBezTo>
                    <a:pt x="0" y="12"/>
                    <a:pt x="7" y="23"/>
                    <a:pt x="7" y="23"/>
                  </a:cubicBezTo>
                  <a:cubicBezTo>
                    <a:pt x="13" y="10"/>
                    <a:pt x="7" y="0"/>
                    <a:pt x="7" y="0"/>
                  </a:cubicBezTo>
                  <a:close/>
                  <a:moveTo>
                    <a:pt x="7" y="13"/>
                  </a:moveTo>
                  <a:cubicBezTo>
                    <a:pt x="7" y="13"/>
                    <a:pt x="9" y="17"/>
                    <a:pt x="7" y="22"/>
                  </a:cubicBezTo>
                  <a:cubicBezTo>
                    <a:pt x="7" y="22"/>
                    <a:pt x="5" y="18"/>
                    <a:pt x="7" y="13"/>
                  </a:cubicBezTo>
                  <a:close/>
                  <a:moveTo>
                    <a:pt x="7" y="10"/>
                  </a:moveTo>
                  <a:cubicBezTo>
                    <a:pt x="5" y="14"/>
                    <a:pt x="5" y="17"/>
                    <a:pt x="6" y="20"/>
                  </a:cubicBezTo>
                  <a:cubicBezTo>
                    <a:pt x="5" y="17"/>
                    <a:pt x="4" y="11"/>
                    <a:pt x="7" y="5"/>
                  </a:cubicBezTo>
                  <a:cubicBezTo>
                    <a:pt x="7" y="5"/>
                    <a:pt x="10" y="11"/>
                    <a:pt x="8" y="19"/>
                  </a:cubicBezTo>
                  <a:cubicBezTo>
                    <a:pt x="9" y="14"/>
                    <a:pt x="7" y="10"/>
                    <a:pt x="7" y="10"/>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12"/>
            <p:cNvSpPr>
              <a:spLocks noEditPoints="1"/>
            </p:cNvSpPr>
            <p:nvPr/>
          </p:nvSpPr>
          <p:spPr bwMode="auto">
            <a:xfrm>
              <a:off x="6486525" y="4294188"/>
              <a:ext cx="228600" cy="407988"/>
            </a:xfrm>
            <a:custGeom>
              <a:avLst/>
              <a:gdLst>
                <a:gd name="T0" fmla="*/ 6 w 12"/>
                <a:gd name="T1" fmla="*/ 22 h 22"/>
                <a:gd name="T2" fmla="*/ 6 w 12"/>
                <a:gd name="T3" fmla="*/ 0 h 22"/>
                <a:gd name="T4" fmla="*/ 6 w 12"/>
                <a:gd name="T5" fmla="*/ 22 h 22"/>
                <a:gd name="T6" fmla="*/ 6 w 12"/>
                <a:gd name="T7" fmla="*/ 9 h 22"/>
                <a:gd name="T8" fmla="*/ 6 w 12"/>
                <a:gd name="T9" fmla="*/ 1 h 22"/>
                <a:gd name="T10" fmla="*/ 6 w 12"/>
                <a:gd name="T11" fmla="*/ 9 h 22"/>
                <a:gd name="T12" fmla="*/ 6 w 12"/>
                <a:gd name="T13" fmla="*/ 12 h 22"/>
                <a:gd name="T14" fmla="*/ 7 w 12"/>
                <a:gd name="T15" fmla="*/ 3 h 22"/>
                <a:gd name="T16" fmla="*/ 6 w 12"/>
                <a:gd name="T17" fmla="*/ 17 h 22"/>
                <a:gd name="T18" fmla="*/ 5 w 12"/>
                <a:gd name="T19" fmla="*/ 3 h 22"/>
                <a:gd name="T20" fmla="*/ 6 w 12"/>
                <a:gd name="T21" fmla="*/ 1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22">
                  <a:moveTo>
                    <a:pt x="6" y="22"/>
                  </a:moveTo>
                  <a:cubicBezTo>
                    <a:pt x="12" y="10"/>
                    <a:pt x="6" y="0"/>
                    <a:pt x="6" y="0"/>
                  </a:cubicBezTo>
                  <a:cubicBezTo>
                    <a:pt x="0" y="12"/>
                    <a:pt x="6" y="22"/>
                    <a:pt x="6" y="22"/>
                  </a:cubicBezTo>
                  <a:close/>
                  <a:moveTo>
                    <a:pt x="6" y="9"/>
                  </a:moveTo>
                  <a:cubicBezTo>
                    <a:pt x="6" y="9"/>
                    <a:pt x="4" y="5"/>
                    <a:pt x="6" y="1"/>
                  </a:cubicBezTo>
                  <a:cubicBezTo>
                    <a:pt x="6" y="1"/>
                    <a:pt x="8" y="4"/>
                    <a:pt x="6" y="9"/>
                  </a:cubicBezTo>
                  <a:close/>
                  <a:moveTo>
                    <a:pt x="6" y="12"/>
                  </a:moveTo>
                  <a:cubicBezTo>
                    <a:pt x="7" y="8"/>
                    <a:pt x="7" y="5"/>
                    <a:pt x="7" y="3"/>
                  </a:cubicBezTo>
                  <a:cubicBezTo>
                    <a:pt x="8" y="5"/>
                    <a:pt x="9" y="11"/>
                    <a:pt x="6" y="17"/>
                  </a:cubicBezTo>
                  <a:cubicBezTo>
                    <a:pt x="6" y="17"/>
                    <a:pt x="2" y="11"/>
                    <a:pt x="5" y="3"/>
                  </a:cubicBezTo>
                  <a:cubicBezTo>
                    <a:pt x="4" y="8"/>
                    <a:pt x="6" y="12"/>
                    <a:pt x="6" y="12"/>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13"/>
            <p:cNvSpPr>
              <a:spLocks noEditPoints="1"/>
            </p:cNvSpPr>
            <p:nvPr/>
          </p:nvSpPr>
          <p:spPr bwMode="auto">
            <a:xfrm>
              <a:off x="6657975" y="4387850"/>
              <a:ext cx="95250" cy="185738"/>
            </a:xfrm>
            <a:custGeom>
              <a:avLst/>
              <a:gdLst>
                <a:gd name="T0" fmla="*/ 5 w 5"/>
                <a:gd name="T1" fmla="*/ 10 h 10"/>
                <a:gd name="T2" fmla="*/ 0 w 5"/>
                <a:gd name="T3" fmla="*/ 0 h 10"/>
                <a:gd name="T4" fmla="*/ 5 w 5"/>
                <a:gd name="T5" fmla="*/ 10 h 10"/>
                <a:gd name="T6" fmla="*/ 2 w 5"/>
                <a:gd name="T7" fmla="*/ 4 h 10"/>
                <a:gd name="T8" fmla="*/ 0 w 5"/>
                <a:gd name="T9" fmla="*/ 0 h 10"/>
                <a:gd name="T10" fmla="*/ 2 w 5"/>
                <a:gd name="T11" fmla="*/ 4 h 10"/>
                <a:gd name="T12" fmla="*/ 3 w 5"/>
                <a:gd name="T13" fmla="*/ 6 h 10"/>
                <a:gd name="T14" fmla="*/ 1 w 5"/>
                <a:gd name="T15" fmla="*/ 1 h 10"/>
                <a:gd name="T16" fmla="*/ 4 w 5"/>
                <a:gd name="T17" fmla="*/ 8 h 10"/>
                <a:gd name="T18" fmla="*/ 0 w 5"/>
                <a:gd name="T19" fmla="*/ 2 h 10"/>
                <a:gd name="T20" fmla="*/ 3 w 5"/>
                <a:gd name="T21"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0">
                  <a:moveTo>
                    <a:pt x="5" y="10"/>
                  </a:moveTo>
                  <a:cubicBezTo>
                    <a:pt x="5" y="3"/>
                    <a:pt x="0" y="0"/>
                    <a:pt x="0" y="0"/>
                  </a:cubicBezTo>
                  <a:cubicBezTo>
                    <a:pt x="0" y="7"/>
                    <a:pt x="5" y="10"/>
                    <a:pt x="5" y="10"/>
                  </a:cubicBezTo>
                  <a:close/>
                  <a:moveTo>
                    <a:pt x="2" y="4"/>
                  </a:moveTo>
                  <a:cubicBezTo>
                    <a:pt x="2" y="4"/>
                    <a:pt x="1" y="3"/>
                    <a:pt x="0" y="0"/>
                  </a:cubicBezTo>
                  <a:cubicBezTo>
                    <a:pt x="0" y="0"/>
                    <a:pt x="2" y="2"/>
                    <a:pt x="2" y="4"/>
                  </a:cubicBezTo>
                  <a:close/>
                  <a:moveTo>
                    <a:pt x="3" y="6"/>
                  </a:moveTo>
                  <a:cubicBezTo>
                    <a:pt x="3" y="3"/>
                    <a:pt x="2" y="2"/>
                    <a:pt x="1" y="1"/>
                  </a:cubicBezTo>
                  <a:cubicBezTo>
                    <a:pt x="2" y="2"/>
                    <a:pt x="4" y="4"/>
                    <a:pt x="4" y="8"/>
                  </a:cubicBezTo>
                  <a:cubicBezTo>
                    <a:pt x="4" y="8"/>
                    <a:pt x="1" y="6"/>
                    <a:pt x="0" y="2"/>
                  </a:cubicBezTo>
                  <a:cubicBezTo>
                    <a:pt x="1" y="4"/>
                    <a:pt x="3" y="6"/>
                    <a:pt x="3" y="6"/>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14"/>
            <p:cNvSpPr>
              <a:spLocks noEditPoints="1"/>
            </p:cNvSpPr>
            <p:nvPr/>
          </p:nvSpPr>
          <p:spPr bwMode="auto">
            <a:xfrm>
              <a:off x="6448425" y="4387850"/>
              <a:ext cx="95250" cy="185738"/>
            </a:xfrm>
            <a:custGeom>
              <a:avLst/>
              <a:gdLst>
                <a:gd name="T0" fmla="*/ 5 w 5"/>
                <a:gd name="T1" fmla="*/ 0 h 10"/>
                <a:gd name="T2" fmla="*/ 0 w 5"/>
                <a:gd name="T3" fmla="*/ 10 h 10"/>
                <a:gd name="T4" fmla="*/ 5 w 5"/>
                <a:gd name="T5" fmla="*/ 0 h 10"/>
                <a:gd name="T6" fmla="*/ 5 w 5"/>
                <a:gd name="T7" fmla="*/ 1 h 10"/>
                <a:gd name="T8" fmla="*/ 3 w 5"/>
                <a:gd name="T9" fmla="*/ 4 h 10"/>
                <a:gd name="T10" fmla="*/ 5 w 5"/>
                <a:gd name="T11" fmla="*/ 1 h 10"/>
                <a:gd name="T12" fmla="*/ 5 w 5"/>
                <a:gd name="T13" fmla="*/ 2 h 10"/>
                <a:gd name="T14" fmla="*/ 1 w 5"/>
                <a:gd name="T15" fmla="*/ 8 h 10"/>
                <a:gd name="T16" fmla="*/ 4 w 5"/>
                <a:gd name="T17" fmla="*/ 1 h 10"/>
                <a:gd name="T18" fmla="*/ 2 w 5"/>
                <a:gd name="T19" fmla="*/ 6 h 10"/>
                <a:gd name="T20" fmla="*/ 5 w 5"/>
                <a:gd name="T21"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0">
                  <a:moveTo>
                    <a:pt x="5" y="0"/>
                  </a:moveTo>
                  <a:cubicBezTo>
                    <a:pt x="5" y="0"/>
                    <a:pt x="0" y="3"/>
                    <a:pt x="0" y="10"/>
                  </a:cubicBezTo>
                  <a:cubicBezTo>
                    <a:pt x="0" y="10"/>
                    <a:pt x="5" y="7"/>
                    <a:pt x="5" y="0"/>
                  </a:cubicBezTo>
                  <a:close/>
                  <a:moveTo>
                    <a:pt x="5" y="1"/>
                  </a:moveTo>
                  <a:cubicBezTo>
                    <a:pt x="4" y="3"/>
                    <a:pt x="3" y="4"/>
                    <a:pt x="3" y="4"/>
                  </a:cubicBezTo>
                  <a:cubicBezTo>
                    <a:pt x="3" y="2"/>
                    <a:pt x="5" y="1"/>
                    <a:pt x="5" y="1"/>
                  </a:cubicBezTo>
                  <a:close/>
                  <a:moveTo>
                    <a:pt x="5" y="2"/>
                  </a:moveTo>
                  <a:cubicBezTo>
                    <a:pt x="4" y="6"/>
                    <a:pt x="1" y="8"/>
                    <a:pt x="1" y="8"/>
                  </a:cubicBezTo>
                  <a:cubicBezTo>
                    <a:pt x="1" y="4"/>
                    <a:pt x="3" y="2"/>
                    <a:pt x="4" y="1"/>
                  </a:cubicBezTo>
                  <a:cubicBezTo>
                    <a:pt x="3" y="2"/>
                    <a:pt x="2" y="4"/>
                    <a:pt x="2" y="6"/>
                  </a:cubicBezTo>
                  <a:cubicBezTo>
                    <a:pt x="2" y="6"/>
                    <a:pt x="4" y="4"/>
                    <a:pt x="5" y="2"/>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15"/>
            <p:cNvSpPr>
              <a:spLocks noEditPoints="1"/>
            </p:cNvSpPr>
            <p:nvPr/>
          </p:nvSpPr>
          <p:spPr bwMode="auto">
            <a:xfrm>
              <a:off x="6505575" y="4219575"/>
              <a:ext cx="190500" cy="185738"/>
            </a:xfrm>
            <a:custGeom>
              <a:avLst/>
              <a:gdLst>
                <a:gd name="T0" fmla="*/ 5 w 10"/>
                <a:gd name="T1" fmla="*/ 10 h 10"/>
                <a:gd name="T2" fmla="*/ 10 w 10"/>
                <a:gd name="T3" fmla="*/ 5 h 10"/>
                <a:gd name="T4" fmla="*/ 5 w 10"/>
                <a:gd name="T5" fmla="*/ 0 h 10"/>
                <a:gd name="T6" fmla="*/ 0 w 10"/>
                <a:gd name="T7" fmla="*/ 5 h 10"/>
                <a:gd name="T8" fmla="*/ 5 w 10"/>
                <a:gd name="T9" fmla="*/ 10 h 10"/>
                <a:gd name="T10" fmla="*/ 5 w 10"/>
                <a:gd name="T11" fmla="*/ 1 h 10"/>
                <a:gd name="T12" fmla="*/ 8 w 10"/>
                <a:gd name="T13" fmla="*/ 4 h 10"/>
                <a:gd name="T14" fmla="*/ 5 w 10"/>
                <a:gd name="T15" fmla="*/ 8 h 10"/>
                <a:gd name="T16" fmla="*/ 2 w 10"/>
                <a:gd name="T17" fmla="*/ 4 h 10"/>
                <a:gd name="T18" fmla="*/ 5 w 10"/>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
                  <a:moveTo>
                    <a:pt x="5" y="10"/>
                  </a:moveTo>
                  <a:cubicBezTo>
                    <a:pt x="8" y="10"/>
                    <a:pt x="10" y="8"/>
                    <a:pt x="10" y="5"/>
                  </a:cubicBezTo>
                  <a:cubicBezTo>
                    <a:pt x="10" y="3"/>
                    <a:pt x="8" y="0"/>
                    <a:pt x="5" y="0"/>
                  </a:cubicBezTo>
                  <a:cubicBezTo>
                    <a:pt x="2" y="0"/>
                    <a:pt x="0" y="3"/>
                    <a:pt x="0" y="5"/>
                  </a:cubicBezTo>
                  <a:cubicBezTo>
                    <a:pt x="0" y="8"/>
                    <a:pt x="2" y="10"/>
                    <a:pt x="5" y="10"/>
                  </a:cubicBezTo>
                  <a:close/>
                  <a:moveTo>
                    <a:pt x="5" y="1"/>
                  </a:moveTo>
                  <a:cubicBezTo>
                    <a:pt x="7" y="1"/>
                    <a:pt x="8" y="2"/>
                    <a:pt x="8" y="4"/>
                  </a:cubicBezTo>
                  <a:cubicBezTo>
                    <a:pt x="8" y="6"/>
                    <a:pt x="7" y="8"/>
                    <a:pt x="5" y="8"/>
                  </a:cubicBezTo>
                  <a:cubicBezTo>
                    <a:pt x="3" y="8"/>
                    <a:pt x="2" y="6"/>
                    <a:pt x="2" y="4"/>
                  </a:cubicBezTo>
                  <a:cubicBezTo>
                    <a:pt x="2" y="2"/>
                    <a:pt x="3" y="1"/>
                    <a:pt x="5" y="1"/>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16"/>
            <p:cNvSpPr>
              <a:spLocks noEditPoints="1"/>
            </p:cNvSpPr>
            <p:nvPr/>
          </p:nvSpPr>
          <p:spPr bwMode="auto">
            <a:xfrm>
              <a:off x="6905625" y="4219575"/>
              <a:ext cx="133350" cy="223838"/>
            </a:xfrm>
            <a:custGeom>
              <a:avLst/>
              <a:gdLst>
                <a:gd name="T0" fmla="*/ 3 w 7"/>
                <a:gd name="T1" fmla="*/ 12 h 12"/>
                <a:gd name="T2" fmla="*/ 3 w 7"/>
                <a:gd name="T3" fmla="*/ 0 h 12"/>
                <a:gd name="T4" fmla="*/ 3 w 7"/>
                <a:gd name="T5" fmla="*/ 12 h 12"/>
                <a:gd name="T6" fmla="*/ 3 w 7"/>
                <a:gd name="T7" fmla="*/ 5 h 12"/>
                <a:gd name="T8" fmla="*/ 3 w 7"/>
                <a:gd name="T9" fmla="*/ 0 h 12"/>
                <a:gd name="T10" fmla="*/ 3 w 7"/>
                <a:gd name="T11" fmla="*/ 5 h 12"/>
                <a:gd name="T12" fmla="*/ 3 w 7"/>
                <a:gd name="T13" fmla="*/ 7 h 12"/>
                <a:gd name="T14" fmla="*/ 4 w 7"/>
                <a:gd name="T15" fmla="*/ 1 h 12"/>
                <a:gd name="T16" fmla="*/ 3 w 7"/>
                <a:gd name="T17" fmla="*/ 9 h 12"/>
                <a:gd name="T18" fmla="*/ 3 w 7"/>
                <a:gd name="T19" fmla="*/ 2 h 12"/>
                <a:gd name="T20" fmla="*/ 3 w 7"/>
                <a:gd name="T21"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2">
                  <a:moveTo>
                    <a:pt x="3" y="12"/>
                  </a:moveTo>
                  <a:cubicBezTo>
                    <a:pt x="7" y="6"/>
                    <a:pt x="3" y="0"/>
                    <a:pt x="3" y="0"/>
                  </a:cubicBezTo>
                  <a:cubicBezTo>
                    <a:pt x="0" y="7"/>
                    <a:pt x="3" y="12"/>
                    <a:pt x="3" y="12"/>
                  </a:cubicBezTo>
                  <a:close/>
                  <a:moveTo>
                    <a:pt x="3" y="5"/>
                  </a:moveTo>
                  <a:cubicBezTo>
                    <a:pt x="3" y="5"/>
                    <a:pt x="2" y="3"/>
                    <a:pt x="3" y="0"/>
                  </a:cubicBezTo>
                  <a:cubicBezTo>
                    <a:pt x="3" y="0"/>
                    <a:pt x="4" y="2"/>
                    <a:pt x="3" y="5"/>
                  </a:cubicBezTo>
                  <a:close/>
                  <a:moveTo>
                    <a:pt x="3" y="7"/>
                  </a:moveTo>
                  <a:cubicBezTo>
                    <a:pt x="4" y="4"/>
                    <a:pt x="4" y="3"/>
                    <a:pt x="4" y="1"/>
                  </a:cubicBezTo>
                  <a:cubicBezTo>
                    <a:pt x="4" y="3"/>
                    <a:pt x="5" y="6"/>
                    <a:pt x="3" y="9"/>
                  </a:cubicBezTo>
                  <a:cubicBezTo>
                    <a:pt x="3" y="9"/>
                    <a:pt x="1" y="6"/>
                    <a:pt x="3" y="2"/>
                  </a:cubicBezTo>
                  <a:cubicBezTo>
                    <a:pt x="2" y="4"/>
                    <a:pt x="3" y="7"/>
                    <a:pt x="3" y="7"/>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17"/>
            <p:cNvSpPr>
              <a:spLocks noEditPoints="1"/>
            </p:cNvSpPr>
            <p:nvPr/>
          </p:nvSpPr>
          <p:spPr bwMode="auto">
            <a:xfrm>
              <a:off x="6981825" y="4238625"/>
              <a:ext cx="57150" cy="93663"/>
            </a:xfrm>
            <a:custGeom>
              <a:avLst/>
              <a:gdLst>
                <a:gd name="T0" fmla="*/ 3 w 3"/>
                <a:gd name="T1" fmla="*/ 5 h 5"/>
                <a:gd name="T2" fmla="*/ 0 w 3"/>
                <a:gd name="T3" fmla="*/ 0 h 5"/>
                <a:gd name="T4" fmla="*/ 3 w 3"/>
                <a:gd name="T5" fmla="*/ 5 h 5"/>
                <a:gd name="T6" fmla="*/ 1 w 3"/>
                <a:gd name="T7" fmla="*/ 2 h 5"/>
                <a:gd name="T8" fmla="*/ 0 w 3"/>
                <a:gd name="T9" fmla="*/ 0 h 5"/>
                <a:gd name="T10" fmla="*/ 1 w 3"/>
                <a:gd name="T11" fmla="*/ 2 h 5"/>
                <a:gd name="T12" fmla="*/ 2 w 3"/>
                <a:gd name="T13" fmla="*/ 2 h 5"/>
                <a:gd name="T14" fmla="*/ 1 w 3"/>
                <a:gd name="T15" fmla="*/ 0 h 5"/>
                <a:gd name="T16" fmla="*/ 2 w 3"/>
                <a:gd name="T17" fmla="*/ 4 h 5"/>
                <a:gd name="T18" fmla="*/ 0 w 3"/>
                <a:gd name="T19" fmla="*/ 0 h 5"/>
                <a:gd name="T20" fmla="*/ 2 w 3"/>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5">
                  <a:moveTo>
                    <a:pt x="3" y="5"/>
                  </a:moveTo>
                  <a:cubicBezTo>
                    <a:pt x="3" y="1"/>
                    <a:pt x="0" y="0"/>
                    <a:pt x="0" y="0"/>
                  </a:cubicBezTo>
                  <a:cubicBezTo>
                    <a:pt x="0" y="3"/>
                    <a:pt x="3" y="5"/>
                    <a:pt x="3" y="5"/>
                  </a:cubicBezTo>
                  <a:close/>
                  <a:moveTo>
                    <a:pt x="1" y="2"/>
                  </a:moveTo>
                  <a:cubicBezTo>
                    <a:pt x="1" y="2"/>
                    <a:pt x="0" y="1"/>
                    <a:pt x="0" y="0"/>
                  </a:cubicBezTo>
                  <a:cubicBezTo>
                    <a:pt x="0" y="0"/>
                    <a:pt x="1" y="0"/>
                    <a:pt x="1" y="2"/>
                  </a:cubicBezTo>
                  <a:close/>
                  <a:moveTo>
                    <a:pt x="2" y="2"/>
                  </a:moveTo>
                  <a:cubicBezTo>
                    <a:pt x="2" y="1"/>
                    <a:pt x="1" y="1"/>
                    <a:pt x="1" y="0"/>
                  </a:cubicBezTo>
                  <a:cubicBezTo>
                    <a:pt x="1" y="1"/>
                    <a:pt x="2" y="2"/>
                    <a:pt x="2" y="4"/>
                  </a:cubicBezTo>
                  <a:cubicBezTo>
                    <a:pt x="2" y="4"/>
                    <a:pt x="1" y="3"/>
                    <a:pt x="0" y="0"/>
                  </a:cubicBezTo>
                  <a:cubicBezTo>
                    <a:pt x="1" y="2"/>
                    <a:pt x="2" y="2"/>
                    <a:pt x="2" y="2"/>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18"/>
            <p:cNvSpPr>
              <a:spLocks noEditPoints="1"/>
            </p:cNvSpPr>
            <p:nvPr/>
          </p:nvSpPr>
          <p:spPr bwMode="auto">
            <a:xfrm>
              <a:off x="6905625" y="4238625"/>
              <a:ext cx="38100" cy="93663"/>
            </a:xfrm>
            <a:custGeom>
              <a:avLst/>
              <a:gdLst>
                <a:gd name="T0" fmla="*/ 2 w 2"/>
                <a:gd name="T1" fmla="*/ 0 h 5"/>
                <a:gd name="T2" fmla="*/ 0 w 2"/>
                <a:gd name="T3" fmla="*/ 5 h 5"/>
                <a:gd name="T4" fmla="*/ 2 w 2"/>
                <a:gd name="T5" fmla="*/ 0 h 5"/>
                <a:gd name="T6" fmla="*/ 2 w 2"/>
                <a:gd name="T7" fmla="*/ 0 h 5"/>
                <a:gd name="T8" fmla="*/ 1 w 2"/>
                <a:gd name="T9" fmla="*/ 2 h 5"/>
                <a:gd name="T10" fmla="*/ 2 w 2"/>
                <a:gd name="T11" fmla="*/ 0 h 5"/>
                <a:gd name="T12" fmla="*/ 2 w 2"/>
                <a:gd name="T13" fmla="*/ 0 h 5"/>
                <a:gd name="T14" fmla="*/ 0 w 2"/>
                <a:gd name="T15" fmla="*/ 4 h 5"/>
                <a:gd name="T16" fmla="*/ 2 w 2"/>
                <a:gd name="T17" fmla="*/ 0 h 5"/>
                <a:gd name="T18" fmla="*/ 1 w 2"/>
                <a:gd name="T19" fmla="*/ 3 h 5"/>
                <a:gd name="T20" fmla="*/ 2 w 2"/>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5">
                  <a:moveTo>
                    <a:pt x="2" y="0"/>
                  </a:moveTo>
                  <a:cubicBezTo>
                    <a:pt x="2" y="0"/>
                    <a:pt x="0" y="1"/>
                    <a:pt x="0" y="5"/>
                  </a:cubicBezTo>
                  <a:cubicBezTo>
                    <a:pt x="0" y="5"/>
                    <a:pt x="2" y="3"/>
                    <a:pt x="2" y="0"/>
                  </a:cubicBezTo>
                  <a:close/>
                  <a:moveTo>
                    <a:pt x="2" y="0"/>
                  </a:moveTo>
                  <a:cubicBezTo>
                    <a:pt x="2" y="1"/>
                    <a:pt x="1" y="2"/>
                    <a:pt x="1" y="2"/>
                  </a:cubicBezTo>
                  <a:cubicBezTo>
                    <a:pt x="1" y="0"/>
                    <a:pt x="2" y="0"/>
                    <a:pt x="2" y="0"/>
                  </a:cubicBezTo>
                  <a:close/>
                  <a:moveTo>
                    <a:pt x="2" y="0"/>
                  </a:moveTo>
                  <a:cubicBezTo>
                    <a:pt x="2" y="3"/>
                    <a:pt x="0" y="4"/>
                    <a:pt x="0" y="4"/>
                  </a:cubicBezTo>
                  <a:cubicBezTo>
                    <a:pt x="0" y="2"/>
                    <a:pt x="1" y="1"/>
                    <a:pt x="2" y="0"/>
                  </a:cubicBezTo>
                  <a:cubicBezTo>
                    <a:pt x="1" y="1"/>
                    <a:pt x="1" y="1"/>
                    <a:pt x="1" y="3"/>
                  </a:cubicBezTo>
                  <a:cubicBezTo>
                    <a:pt x="1" y="3"/>
                    <a:pt x="2" y="2"/>
                    <a:pt x="2" y="0"/>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19"/>
            <p:cNvSpPr>
              <a:spLocks noEditPoints="1"/>
            </p:cNvSpPr>
            <p:nvPr/>
          </p:nvSpPr>
          <p:spPr bwMode="auto">
            <a:xfrm>
              <a:off x="6161088" y="4219575"/>
              <a:ext cx="134937" cy="223838"/>
            </a:xfrm>
            <a:custGeom>
              <a:avLst/>
              <a:gdLst>
                <a:gd name="T0" fmla="*/ 4 w 7"/>
                <a:gd name="T1" fmla="*/ 12 h 12"/>
                <a:gd name="T2" fmla="*/ 4 w 7"/>
                <a:gd name="T3" fmla="*/ 0 h 12"/>
                <a:gd name="T4" fmla="*/ 4 w 7"/>
                <a:gd name="T5" fmla="*/ 12 h 12"/>
                <a:gd name="T6" fmla="*/ 4 w 7"/>
                <a:gd name="T7" fmla="*/ 5 h 12"/>
                <a:gd name="T8" fmla="*/ 4 w 7"/>
                <a:gd name="T9" fmla="*/ 0 h 12"/>
                <a:gd name="T10" fmla="*/ 4 w 7"/>
                <a:gd name="T11" fmla="*/ 5 h 12"/>
                <a:gd name="T12" fmla="*/ 4 w 7"/>
                <a:gd name="T13" fmla="*/ 7 h 12"/>
                <a:gd name="T14" fmla="*/ 4 w 7"/>
                <a:gd name="T15" fmla="*/ 1 h 12"/>
                <a:gd name="T16" fmla="*/ 4 w 7"/>
                <a:gd name="T17" fmla="*/ 9 h 12"/>
                <a:gd name="T18" fmla="*/ 3 w 7"/>
                <a:gd name="T19" fmla="*/ 2 h 12"/>
                <a:gd name="T20" fmla="*/ 4 w 7"/>
                <a:gd name="T21"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2">
                  <a:moveTo>
                    <a:pt x="4" y="12"/>
                  </a:moveTo>
                  <a:cubicBezTo>
                    <a:pt x="7" y="6"/>
                    <a:pt x="4" y="0"/>
                    <a:pt x="4" y="0"/>
                  </a:cubicBezTo>
                  <a:cubicBezTo>
                    <a:pt x="0" y="7"/>
                    <a:pt x="4" y="12"/>
                    <a:pt x="4" y="12"/>
                  </a:cubicBezTo>
                  <a:close/>
                  <a:moveTo>
                    <a:pt x="4" y="5"/>
                  </a:moveTo>
                  <a:cubicBezTo>
                    <a:pt x="4" y="5"/>
                    <a:pt x="3" y="3"/>
                    <a:pt x="4" y="0"/>
                  </a:cubicBezTo>
                  <a:cubicBezTo>
                    <a:pt x="4" y="0"/>
                    <a:pt x="5" y="2"/>
                    <a:pt x="4" y="5"/>
                  </a:cubicBezTo>
                  <a:close/>
                  <a:moveTo>
                    <a:pt x="4" y="7"/>
                  </a:moveTo>
                  <a:cubicBezTo>
                    <a:pt x="4" y="4"/>
                    <a:pt x="4" y="3"/>
                    <a:pt x="4" y="1"/>
                  </a:cubicBezTo>
                  <a:cubicBezTo>
                    <a:pt x="5" y="3"/>
                    <a:pt x="5" y="6"/>
                    <a:pt x="4" y="9"/>
                  </a:cubicBezTo>
                  <a:cubicBezTo>
                    <a:pt x="4" y="9"/>
                    <a:pt x="2" y="6"/>
                    <a:pt x="3" y="2"/>
                  </a:cubicBezTo>
                  <a:cubicBezTo>
                    <a:pt x="3" y="4"/>
                    <a:pt x="4" y="7"/>
                    <a:pt x="4" y="7"/>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20"/>
            <p:cNvSpPr>
              <a:spLocks noEditPoints="1"/>
            </p:cNvSpPr>
            <p:nvPr/>
          </p:nvSpPr>
          <p:spPr bwMode="auto">
            <a:xfrm>
              <a:off x="6256338" y="4238625"/>
              <a:ext cx="39687" cy="93663"/>
            </a:xfrm>
            <a:custGeom>
              <a:avLst/>
              <a:gdLst>
                <a:gd name="T0" fmla="*/ 2 w 2"/>
                <a:gd name="T1" fmla="*/ 5 h 5"/>
                <a:gd name="T2" fmla="*/ 0 w 2"/>
                <a:gd name="T3" fmla="*/ 0 h 5"/>
                <a:gd name="T4" fmla="*/ 2 w 2"/>
                <a:gd name="T5" fmla="*/ 5 h 5"/>
                <a:gd name="T6" fmla="*/ 1 w 2"/>
                <a:gd name="T7" fmla="*/ 2 h 5"/>
                <a:gd name="T8" fmla="*/ 0 w 2"/>
                <a:gd name="T9" fmla="*/ 0 h 5"/>
                <a:gd name="T10" fmla="*/ 1 w 2"/>
                <a:gd name="T11" fmla="*/ 2 h 5"/>
                <a:gd name="T12" fmla="*/ 1 w 2"/>
                <a:gd name="T13" fmla="*/ 2 h 5"/>
                <a:gd name="T14" fmla="*/ 0 w 2"/>
                <a:gd name="T15" fmla="*/ 0 h 5"/>
                <a:gd name="T16" fmla="*/ 2 w 2"/>
                <a:gd name="T17" fmla="*/ 4 h 5"/>
                <a:gd name="T18" fmla="*/ 0 w 2"/>
                <a:gd name="T19" fmla="*/ 0 h 5"/>
                <a:gd name="T20" fmla="*/ 1 w 2"/>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5">
                  <a:moveTo>
                    <a:pt x="2" y="5"/>
                  </a:moveTo>
                  <a:cubicBezTo>
                    <a:pt x="2" y="1"/>
                    <a:pt x="0" y="0"/>
                    <a:pt x="0" y="0"/>
                  </a:cubicBezTo>
                  <a:cubicBezTo>
                    <a:pt x="0" y="3"/>
                    <a:pt x="2" y="5"/>
                    <a:pt x="2" y="5"/>
                  </a:cubicBezTo>
                  <a:close/>
                  <a:moveTo>
                    <a:pt x="1" y="2"/>
                  </a:moveTo>
                  <a:cubicBezTo>
                    <a:pt x="1" y="2"/>
                    <a:pt x="0" y="1"/>
                    <a:pt x="0" y="0"/>
                  </a:cubicBezTo>
                  <a:cubicBezTo>
                    <a:pt x="0" y="0"/>
                    <a:pt x="1" y="0"/>
                    <a:pt x="1" y="2"/>
                  </a:cubicBezTo>
                  <a:close/>
                  <a:moveTo>
                    <a:pt x="1" y="2"/>
                  </a:moveTo>
                  <a:cubicBezTo>
                    <a:pt x="1" y="1"/>
                    <a:pt x="1" y="1"/>
                    <a:pt x="0" y="0"/>
                  </a:cubicBezTo>
                  <a:cubicBezTo>
                    <a:pt x="1" y="1"/>
                    <a:pt x="2" y="2"/>
                    <a:pt x="2" y="4"/>
                  </a:cubicBezTo>
                  <a:cubicBezTo>
                    <a:pt x="2" y="4"/>
                    <a:pt x="0" y="3"/>
                    <a:pt x="0" y="0"/>
                  </a:cubicBezTo>
                  <a:cubicBezTo>
                    <a:pt x="0" y="2"/>
                    <a:pt x="1" y="2"/>
                    <a:pt x="1" y="2"/>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21"/>
            <p:cNvSpPr>
              <a:spLocks noEditPoints="1"/>
            </p:cNvSpPr>
            <p:nvPr/>
          </p:nvSpPr>
          <p:spPr bwMode="auto">
            <a:xfrm>
              <a:off x="6161088" y="4238625"/>
              <a:ext cx="57150" cy="93663"/>
            </a:xfrm>
            <a:custGeom>
              <a:avLst/>
              <a:gdLst>
                <a:gd name="T0" fmla="*/ 3 w 3"/>
                <a:gd name="T1" fmla="*/ 0 h 5"/>
                <a:gd name="T2" fmla="*/ 0 w 3"/>
                <a:gd name="T3" fmla="*/ 5 h 5"/>
                <a:gd name="T4" fmla="*/ 3 w 3"/>
                <a:gd name="T5" fmla="*/ 0 h 5"/>
                <a:gd name="T6" fmla="*/ 3 w 3"/>
                <a:gd name="T7" fmla="*/ 0 h 5"/>
                <a:gd name="T8" fmla="*/ 2 w 3"/>
                <a:gd name="T9" fmla="*/ 2 h 5"/>
                <a:gd name="T10" fmla="*/ 3 w 3"/>
                <a:gd name="T11" fmla="*/ 0 h 5"/>
                <a:gd name="T12" fmla="*/ 3 w 3"/>
                <a:gd name="T13" fmla="*/ 0 h 5"/>
                <a:gd name="T14" fmla="*/ 1 w 3"/>
                <a:gd name="T15" fmla="*/ 4 h 5"/>
                <a:gd name="T16" fmla="*/ 2 w 3"/>
                <a:gd name="T17" fmla="*/ 0 h 5"/>
                <a:gd name="T18" fmla="*/ 1 w 3"/>
                <a:gd name="T19" fmla="*/ 3 h 5"/>
                <a:gd name="T20" fmla="*/ 3 w 3"/>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5">
                  <a:moveTo>
                    <a:pt x="3" y="0"/>
                  </a:moveTo>
                  <a:cubicBezTo>
                    <a:pt x="3" y="0"/>
                    <a:pt x="0" y="1"/>
                    <a:pt x="0" y="5"/>
                  </a:cubicBezTo>
                  <a:cubicBezTo>
                    <a:pt x="0" y="5"/>
                    <a:pt x="3" y="3"/>
                    <a:pt x="3" y="0"/>
                  </a:cubicBezTo>
                  <a:close/>
                  <a:moveTo>
                    <a:pt x="3" y="0"/>
                  </a:moveTo>
                  <a:cubicBezTo>
                    <a:pt x="2" y="1"/>
                    <a:pt x="2" y="2"/>
                    <a:pt x="2" y="2"/>
                  </a:cubicBezTo>
                  <a:cubicBezTo>
                    <a:pt x="2" y="0"/>
                    <a:pt x="3" y="0"/>
                    <a:pt x="3" y="0"/>
                  </a:cubicBezTo>
                  <a:close/>
                  <a:moveTo>
                    <a:pt x="3" y="0"/>
                  </a:moveTo>
                  <a:cubicBezTo>
                    <a:pt x="2" y="3"/>
                    <a:pt x="1" y="4"/>
                    <a:pt x="1" y="4"/>
                  </a:cubicBezTo>
                  <a:cubicBezTo>
                    <a:pt x="1" y="2"/>
                    <a:pt x="2" y="1"/>
                    <a:pt x="2" y="0"/>
                  </a:cubicBezTo>
                  <a:cubicBezTo>
                    <a:pt x="2" y="1"/>
                    <a:pt x="1" y="1"/>
                    <a:pt x="1" y="3"/>
                  </a:cubicBezTo>
                  <a:cubicBezTo>
                    <a:pt x="1" y="3"/>
                    <a:pt x="2" y="2"/>
                    <a:pt x="3" y="0"/>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 name="文本框 10"/>
          <p:cNvSpPr txBox="1"/>
          <p:nvPr/>
        </p:nvSpPr>
        <p:spPr>
          <a:xfrm>
            <a:off x="561780" y="234728"/>
            <a:ext cx="3570208" cy="461665"/>
          </a:xfrm>
          <a:prstGeom prst="rect">
            <a:avLst/>
          </a:prstGeom>
          <a:noFill/>
        </p:spPr>
        <p:txBody>
          <a:bodyPr wrap="none" rtlCol="0">
            <a:spAutoFit/>
          </a:bodyPr>
          <a:lstStyle/>
          <a:p>
            <a:r>
              <a:rPr lang="en-US" altLang="zh-CN" sz="2400" dirty="0">
                <a:latin typeface="汉仪粗宋简" panose="02010609000101010101" pitchFamily="49" charset="-122"/>
                <a:ea typeface="汉仪粗宋简" panose="02010609000101010101" pitchFamily="49" charset="-122"/>
              </a:rPr>
              <a:t>03  </a:t>
            </a:r>
            <a:r>
              <a:rPr lang="zh-CN" altLang="en-US" sz="2400" dirty="0">
                <a:latin typeface="汉仪粗宋简" panose="02010609000101010101" pitchFamily="49" charset="-122"/>
                <a:ea typeface="汉仪粗宋简" panose="02010609000101010101" pitchFamily="49" charset="-122"/>
              </a:rPr>
              <a:t>请插入您的标题内容</a:t>
            </a:r>
          </a:p>
        </p:txBody>
      </p:sp>
      <p:pic>
        <p:nvPicPr>
          <p:cNvPr id="44" name="图片 43"/>
          <p:cNvPicPr>
            <a:picLocks noChangeAspect="1"/>
          </p:cNvPicPr>
          <p:nvPr userDrawn="1"/>
        </p:nvPicPr>
        <p:blipFill rotWithShape="1">
          <a:blip r:embed="rId3">
            <a:extLst>
              <a:ext uri="{28A0092B-C50C-407E-A947-70E740481C1C}">
                <a14:useLocalDpi xmlns:a14="http://schemas.microsoft.com/office/drawing/2010/main" val="0"/>
              </a:ext>
            </a:extLst>
          </a:blip>
          <a:srcRect l="24833" r="22167" b="56583"/>
          <a:stretch/>
        </p:blipFill>
        <p:spPr>
          <a:xfrm>
            <a:off x="9481445" y="0"/>
            <a:ext cx="2558155" cy="1004711"/>
          </a:xfrm>
          <a:prstGeom prst="rect">
            <a:avLst/>
          </a:prstGeom>
        </p:spPr>
      </p:pic>
    </p:spTree>
    <p:extLst>
      <p:ext uri="{BB962C8B-B14F-4D97-AF65-F5344CB8AC3E}">
        <p14:creationId xmlns:p14="http://schemas.microsoft.com/office/powerpoint/2010/main" val="2532742829"/>
      </p:ext>
    </p:extLst>
  </p:cSld>
  <p:clrMapOvr>
    <a:masterClrMapping/>
  </p:clrMapOvr>
  <mc:AlternateContent xmlns:mc="http://schemas.openxmlformats.org/markup-compatibility/2006">
    <mc:Choice xmlns:p14="http://schemas.microsoft.com/office/powerpoint/2010/main" Requires="p14">
      <p:transition spd="slow" p14:dur="2000">
        <p:checker/>
      </p:transition>
    </mc:Choice>
    <mc:Fallback>
      <p:transition spd="slow">
        <p:checker/>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5BC8DA1B-3DCF-43D5-9195-4BE523911B57}"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04ED77-ED12-44BF-81B5-5651447564A6}" type="slidenum">
              <a:rPr lang="zh-CN" altLang="en-US" smtClean="0"/>
              <a:t>‹#›</a:t>
            </a:fld>
            <a:endParaRPr lang="zh-CN" altLang="en-US"/>
          </a:p>
        </p:txBody>
      </p:sp>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9" name="组合 8"/>
          <p:cNvGrpSpPr/>
          <p:nvPr/>
        </p:nvGrpSpPr>
        <p:grpSpPr>
          <a:xfrm>
            <a:off x="102632" y="210386"/>
            <a:ext cx="387179" cy="467734"/>
            <a:chOff x="6008688" y="3273425"/>
            <a:chExt cx="1182687" cy="1428751"/>
          </a:xfrm>
        </p:grpSpPr>
        <p:sp>
          <p:nvSpPr>
            <p:cNvPr id="19" name="Freeform 97"/>
            <p:cNvSpPr>
              <a:spLocks noEditPoints="1"/>
            </p:cNvSpPr>
            <p:nvPr/>
          </p:nvSpPr>
          <p:spPr bwMode="auto">
            <a:xfrm>
              <a:off x="6429375" y="3960813"/>
              <a:ext cx="342900" cy="333375"/>
            </a:xfrm>
            <a:custGeom>
              <a:avLst/>
              <a:gdLst>
                <a:gd name="T0" fmla="*/ 9 w 18"/>
                <a:gd name="T1" fmla="*/ 0 h 18"/>
                <a:gd name="T2" fmla="*/ 0 w 18"/>
                <a:gd name="T3" fmla="*/ 9 h 18"/>
                <a:gd name="T4" fmla="*/ 9 w 18"/>
                <a:gd name="T5" fmla="*/ 18 h 18"/>
                <a:gd name="T6" fmla="*/ 18 w 18"/>
                <a:gd name="T7" fmla="*/ 9 h 18"/>
                <a:gd name="T8" fmla="*/ 9 w 18"/>
                <a:gd name="T9" fmla="*/ 0 h 18"/>
                <a:gd name="T10" fmla="*/ 9 w 18"/>
                <a:gd name="T11" fmla="*/ 17 h 18"/>
                <a:gd name="T12" fmla="*/ 3 w 18"/>
                <a:gd name="T13" fmla="*/ 11 h 18"/>
                <a:gd name="T14" fmla="*/ 9 w 18"/>
                <a:gd name="T15" fmla="*/ 4 h 18"/>
                <a:gd name="T16" fmla="*/ 15 w 18"/>
                <a:gd name="T17" fmla="*/ 11 h 18"/>
                <a:gd name="T18" fmla="*/ 9 w 18"/>
                <a:gd name="T19"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8">
                  <a:moveTo>
                    <a:pt x="9" y="0"/>
                  </a:moveTo>
                  <a:cubicBezTo>
                    <a:pt x="4" y="0"/>
                    <a:pt x="0" y="4"/>
                    <a:pt x="0" y="9"/>
                  </a:cubicBezTo>
                  <a:cubicBezTo>
                    <a:pt x="0" y="14"/>
                    <a:pt x="4" y="18"/>
                    <a:pt x="9" y="18"/>
                  </a:cubicBezTo>
                  <a:cubicBezTo>
                    <a:pt x="14" y="18"/>
                    <a:pt x="18" y="14"/>
                    <a:pt x="18" y="9"/>
                  </a:cubicBezTo>
                  <a:cubicBezTo>
                    <a:pt x="18" y="4"/>
                    <a:pt x="14" y="0"/>
                    <a:pt x="9" y="0"/>
                  </a:cubicBezTo>
                  <a:close/>
                  <a:moveTo>
                    <a:pt x="9" y="17"/>
                  </a:moveTo>
                  <a:cubicBezTo>
                    <a:pt x="6" y="17"/>
                    <a:pt x="3" y="14"/>
                    <a:pt x="3" y="11"/>
                  </a:cubicBezTo>
                  <a:cubicBezTo>
                    <a:pt x="3" y="7"/>
                    <a:pt x="6" y="4"/>
                    <a:pt x="9" y="4"/>
                  </a:cubicBezTo>
                  <a:cubicBezTo>
                    <a:pt x="12" y="4"/>
                    <a:pt x="15" y="7"/>
                    <a:pt x="15" y="11"/>
                  </a:cubicBezTo>
                  <a:cubicBezTo>
                    <a:pt x="15" y="14"/>
                    <a:pt x="12" y="17"/>
                    <a:pt x="9" y="17"/>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98"/>
            <p:cNvSpPr>
              <a:spLocks/>
            </p:cNvSpPr>
            <p:nvPr/>
          </p:nvSpPr>
          <p:spPr bwMode="auto">
            <a:xfrm>
              <a:off x="6505575" y="4052888"/>
              <a:ext cx="76200" cy="204788"/>
            </a:xfrm>
            <a:custGeom>
              <a:avLst/>
              <a:gdLst>
                <a:gd name="T0" fmla="*/ 4 w 4"/>
                <a:gd name="T1" fmla="*/ 10 h 11"/>
                <a:gd name="T2" fmla="*/ 1 w 4"/>
                <a:gd name="T3" fmla="*/ 6 h 11"/>
                <a:gd name="T4" fmla="*/ 2 w 4"/>
                <a:gd name="T5" fmla="*/ 0 h 11"/>
                <a:gd name="T6" fmla="*/ 1 w 4"/>
                <a:gd name="T7" fmla="*/ 6 h 11"/>
                <a:gd name="T8" fmla="*/ 2 w 4"/>
                <a:gd name="T9" fmla="*/ 10 h 11"/>
                <a:gd name="T10" fmla="*/ 4 w 4"/>
                <a:gd name="T11" fmla="*/ 10 h 11"/>
              </a:gdLst>
              <a:ahLst/>
              <a:cxnLst>
                <a:cxn ang="0">
                  <a:pos x="T0" y="T1"/>
                </a:cxn>
                <a:cxn ang="0">
                  <a:pos x="T2" y="T3"/>
                </a:cxn>
                <a:cxn ang="0">
                  <a:pos x="T4" y="T5"/>
                </a:cxn>
                <a:cxn ang="0">
                  <a:pos x="T6" y="T7"/>
                </a:cxn>
                <a:cxn ang="0">
                  <a:pos x="T8" y="T9"/>
                </a:cxn>
                <a:cxn ang="0">
                  <a:pos x="T10" y="T11"/>
                </a:cxn>
              </a:cxnLst>
              <a:rect l="0" t="0" r="r" b="b"/>
              <a:pathLst>
                <a:path w="4" h="11">
                  <a:moveTo>
                    <a:pt x="4" y="10"/>
                  </a:moveTo>
                  <a:cubicBezTo>
                    <a:pt x="4" y="8"/>
                    <a:pt x="2" y="8"/>
                    <a:pt x="1" y="6"/>
                  </a:cubicBezTo>
                  <a:cubicBezTo>
                    <a:pt x="1" y="4"/>
                    <a:pt x="1" y="2"/>
                    <a:pt x="2" y="0"/>
                  </a:cubicBezTo>
                  <a:cubicBezTo>
                    <a:pt x="1" y="2"/>
                    <a:pt x="0" y="4"/>
                    <a:pt x="1" y="6"/>
                  </a:cubicBezTo>
                  <a:cubicBezTo>
                    <a:pt x="1" y="8"/>
                    <a:pt x="1" y="9"/>
                    <a:pt x="2" y="10"/>
                  </a:cubicBezTo>
                  <a:cubicBezTo>
                    <a:pt x="3" y="11"/>
                    <a:pt x="4" y="10"/>
                    <a:pt x="4" y="10"/>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99"/>
            <p:cNvSpPr>
              <a:spLocks/>
            </p:cNvSpPr>
            <p:nvPr/>
          </p:nvSpPr>
          <p:spPr bwMode="auto">
            <a:xfrm>
              <a:off x="6619875" y="4052888"/>
              <a:ext cx="76200" cy="204788"/>
            </a:xfrm>
            <a:custGeom>
              <a:avLst/>
              <a:gdLst>
                <a:gd name="T0" fmla="*/ 0 w 4"/>
                <a:gd name="T1" fmla="*/ 10 h 11"/>
                <a:gd name="T2" fmla="*/ 3 w 4"/>
                <a:gd name="T3" fmla="*/ 6 h 11"/>
                <a:gd name="T4" fmla="*/ 2 w 4"/>
                <a:gd name="T5" fmla="*/ 0 h 11"/>
                <a:gd name="T6" fmla="*/ 3 w 4"/>
                <a:gd name="T7" fmla="*/ 6 h 11"/>
                <a:gd name="T8" fmla="*/ 2 w 4"/>
                <a:gd name="T9" fmla="*/ 10 h 11"/>
                <a:gd name="T10" fmla="*/ 0 w 4"/>
                <a:gd name="T11" fmla="*/ 10 h 11"/>
              </a:gdLst>
              <a:ahLst/>
              <a:cxnLst>
                <a:cxn ang="0">
                  <a:pos x="T0" y="T1"/>
                </a:cxn>
                <a:cxn ang="0">
                  <a:pos x="T2" y="T3"/>
                </a:cxn>
                <a:cxn ang="0">
                  <a:pos x="T4" y="T5"/>
                </a:cxn>
                <a:cxn ang="0">
                  <a:pos x="T6" y="T7"/>
                </a:cxn>
                <a:cxn ang="0">
                  <a:pos x="T8" y="T9"/>
                </a:cxn>
                <a:cxn ang="0">
                  <a:pos x="T10" y="T11"/>
                </a:cxn>
              </a:cxnLst>
              <a:rect l="0" t="0" r="r" b="b"/>
              <a:pathLst>
                <a:path w="4" h="11">
                  <a:moveTo>
                    <a:pt x="0" y="10"/>
                  </a:moveTo>
                  <a:cubicBezTo>
                    <a:pt x="0" y="8"/>
                    <a:pt x="2" y="8"/>
                    <a:pt x="3" y="6"/>
                  </a:cubicBezTo>
                  <a:cubicBezTo>
                    <a:pt x="3" y="4"/>
                    <a:pt x="3" y="2"/>
                    <a:pt x="2" y="0"/>
                  </a:cubicBezTo>
                  <a:cubicBezTo>
                    <a:pt x="3" y="2"/>
                    <a:pt x="4" y="4"/>
                    <a:pt x="3" y="6"/>
                  </a:cubicBezTo>
                  <a:cubicBezTo>
                    <a:pt x="3" y="8"/>
                    <a:pt x="3" y="9"/>
                    <a:pt x="2" y="10"/>
                  </a:cubicBezTo>
                  <a:cubicBezTo>
                    <a:pt x="1" y="11"/>
                    <a:pt x="0" y="10"/>
                    <a:pt x="0" y="10"/>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00"/>
            <p:cNvSpPr>
              <a:spLocks/>
            </p:cNvSpPr>
            <p:nvPr/>
          </p:nvSpPr>
          <p:spPr bwMode="auto">
            <a:xfrm>
              <a:off x="6429375" y="3756025"/>
              <a:ext cx="171450" cy="296863"/>
            </a:xfrm>
            <a:custGeom>
              <a:avLst/>
              <a:gdLst>
                <a:gd name="T0" fmla="*/ 0 w 9"/>
                <a:gd name="T1" fmla="*/ 2 h 16"/>
                <a:gd name="T2" fmla="*/ 6 w 9"/>
                <a:gd name="T3" fmla="*/ 7 h 16"/>
                <a:gd name="T4" fmla="*/ 7 w 9"/>
                <a:gd name="T5" fmla="*/ 16 h 16"/>
                <a:gd name="T6" fmla="*/ 3 w 9"/>
                <a:gd name="T7" fmla="*/ 1 h 16"/>
                <a:gd name="T8" fmla="*/ 0 w 9"/>
                <a:gd name="T9" fmla="*/ 2 h 16"/>
              </a:gdLst>
              <a:ahLst/>
              <a:cxnLst>
                <a:cxn ang="0">
                  <a:pos x="T0" y="T1"/>
                </a:cxn>
                <a:cxn ang="0">
                  <a:pos x="T2" y="T3"/>
                </a:cxn>
                <a:cxn ang="0">
                  <a:pos x="T4" y="T5"/>
                </a:cxn>
                <a:cxn ang="0">
                  <a:pos x="T6" y="T7"/>
                </a:cxn>
                <a:cxn ang="0">
                  <a:pos x="T8" y="T9"/>
                </a:cxn>
              </a:cxnLst>
              <a:rect l="0" t="0" r="r" b="b"/>
              <a:pathLst>
                <a:path w="9" h="16">
                  <a:moveTo>
                    <a:pt x="0" y="2"/>
                  </a:moveTo>
                  <a:cubicBezTo>
                    <a:pt x="0" y="4"/>
                    <a:pt x="4" y="4"/>
                    <a:pt x="6" y="7"/>
                  </a:cubicBezTo>
                  <a:cubicBezTo>
                    <a:pt x="7" y="9"/>
                    <a:pt x="8" y="13"/>
                    <a:pt x="7" y="16"/>
                  </a:cubicBezTo>
                  <a:cubicBezTo>
                    <a:pt x="8" y="13"/>
                    <a:pt x="9" y="4"/>
                    <a:pt x="3" y="1"/>
                  </a:cubicBezTo>
                  <a:cubicBezTo>
                    <a:pt x="2" y="0"/>
                    <a:pt x="0" y="1"/>
                    <a:pt x="0" y="2"/>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01"/>
            <p:cNvSpPr>
              <a:spLocks/>
            </p:cNvSpPr>
            <p:nvPr/>
          </p:nvSpPr>
          <p:spPr bwMode="auto">
            <a:xfrm>
              <a:off x="6619875" y="3756025"/>
              <a:ext cx="152400" cy="296863"/>
            </a:xfrm>
            <a:custGeom>
              <a:avLst/>
              <a:gdLst>
                <a:gd name="T0" fmla="*/ 8 w 8"/>
                <a:gd name="T1" fmla="*/ 2 h 16"/>
                <a:gd name="T2" fmla="*/ 2 w 8"/>
                <a:gd name="T3" fmla="*/ 7 h 16"/>
                <a:gd name="T4" fmla="*/ 1 w 8"/>
                <a:gd name="T5" fmla="*/ 16 h 16"/>
                <a:gd name="T6" fmla="*/ 5 w 8"/>
                <a:gd name="T7" fmla="*/ 1 h 16"/>
                <a:gd name="T8" fmla="*/ 8 w 8"/>
                <a:gd name="T9" fmla="*/ 2 h 16"/>
              </a:gdLst>
              <a:ahLst/>
              <a:cxnLst>
                <a:cxn ang="0">
                  <a:pos x="T0" y="T1"/>
                </a:cxn>
                <a:cxn ang="0">
                  <a:pos x="T2" y="T3"/>
                </a:cxn>
                <a:cxn ang="0">
                  <a:pos x="T4" y="T5"/>
                </a:cxn>
                <a:cxn ang="0">
                  <a:pos x="T6" y="T7"/>
                </a:cxn>
                <a:cxn ang="0">
                  <a:pos x="T8" y="T9"/>
                </a:cxn>
              </a:cxnLst>
              <a:rect l="0" t="0" r="r" b="b"/>
              <a:pathLst>
                <a:path w="8" h="16">
                  <a:moveTo>
                    <a:pt x="8" y="2"/>
                  </a:moveTo>
                  <a:cubicBezTo>
                    <a:pt x="8" y="4"/>
                    <a:pt x="4" y="4"/>
                    <a:pt x="2" y="7"/>
                  </a:cubicBezTo>
                  <a:cubicBezTo>
                    <a:pt x="1" y="9"/>
                    <a:pt x="1" y="13"/>
                    <a:pt x="1" y="16"/>
                  </a:cubicBezTo>
                  <a:cubicBezTo>
                    <a:pt x="0" y="13"/>
                    <a:pt x="0" y="4"/>
                    <a:pt x="5" y="1"/>
                  </a:cubicBezTo>
                  <a:cubicBezTo>
                    <a:pt x="7" y="0"/>
                    <a:pt x="8" y="1"/>
                    <a:pt x="8" y="2"/>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02"/>
            <p:cNvSpPr>
              <a:spLocks/>
            </p:cNvSpPr>
            <p:nvPr/>
          </p:nvSpPr>
          <p:spPr bwMode="auto">
            <a:xfrm>
              <a:off x="6372225" y="3589338"/>
              <a:ext cx="190500" cy="185738"/>
            </a:xfrm>
            <a:custGeom>
              <a:avLst/>
              <a:gdLst>
                <a:gd name="T0" fmla="*/ 10 w 10"/>
                <a:gd name="T1" fmla="*/ 9 h 10"/>
                <a:gd name="T2" fmla="*/ 0 w 10"/>
                <a:gd name="T3" fmla="*/ 0 h 10"/>
                <a:gd name="T4" fmla="*/ 5 w 10"/>
                <a:gd name="T5" fmla="*/ 5 h 10"/>
                <a:gd name="T6" fmla="*/ 1 w 10"/>
                <a:gd name="T7" fmla="*/ 10 h 10"/>
                <a:gd name="T8" fmla="*/ 6 w 10"/>
                <a:gd name="T9" fmla="*/ 7 h 10"/>
                <a:gd name="T10" fmla="*/ 10 w 10"/>
                <a:gd name="T11" fmla="*/ 9 h 10"/>
              </a:gdLst>
              <a:ahLst/>
              <a:cxnLst>
                <a:cxn ang="0">
                  <a:pos x="T0" y="T1"/>
                </a:cxn>
                <a:cxn ang="0">
                  <a:pos x="T2" y="T3"/>
                </a:cxn>
                <a:cxn ang="0">
                  <a:pos x="T4" y="T5"/>
                </a:cxn>
                <a:cxn ang="0">
                  <a:pos x="T6" y="T7"/>
                </a:cxn>
                <a:cxn ang="0">
                  <a:pos x="T8" y="T9"/>
                </a:cxn>
                <a:cxn ang="0">
                  <a:pos x="T10" y="T11"/>
                </a:cxn>
              </a:cxnLst>
              <a:rect l="0" t="0" r="r" b="b"/>
              <a:pathLst>
                <a:path w="10" h="10">
                  <a:moveTo>
                    <a:pt x="10" y="9"/>
                  </a:moveTo>
                  <a:cubicBezTo>
                    <a:pt x="10" y="9"/>
                    <a:pt x="8" y="2"/>
                    <a:pt x="0" y="0"/>
                  </a:cubicBezTo>
                  <a:cubicBezTo>
                    <a:pt x="0" y="0"/>
                    <a:pt x="4" y="2"/>
                    <a:pt x="5" y="5"/>
                  </a:cubicBezTo>
                  <a:cubicBezTo>
                    <a:pt x="5" y="5"/>
                    <a:pt x="1" y="6"/>
                    <a:pt x="1" y="10"/>
                  </a:cubicBezTo>
                  <a:cubicBezTo>
                    <a:pt x="1" y="10"/>
                    <a:pt x="2" y="7"/>
                    <a:pt x="6" y="7"/>
                  </a:cubicBezTo>
                  <a:cubicBezTo>
                    <a:pt x="9" y="7"/>
                    <a:pt x="10" y="9"/>
                    <a:pt x="10" y="9"/>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03"/>
            <p:cNvSpPr>
              <a:spLocks/>
            </p:cNvSpPr>
            <p:nvPr/>
          </p:nvSpPr>
          <p:spPr bwMode="auto">
            <a:xfrm>
              <a:off x="6638925" y="3589338"/>
              <a:ext cx="190500" cy="185738"/>
            </a:xfrm>
            <a:custGeom>
              <a:avLst/>
              <a:gdLst>
                <a:gd name="T0" fmla="*/ 0 w 10"/>
                <a:gd name="T1" fmla="*/ 9 h 10"/>
                <a:gd name="T2" fmla="*/ 10 w 10"/>
                <a:gd name="T3" fmla="*/ 0 h 10"/>
                <a:gd name="T4" fmla="*/ 5 w 10"/>
                <a:gd name="T5" fmla="*/ 5 h 10"/>
                <a:gd name="T6" fmla="*/ 9 w 10"/>
                <a:gd name="T7" fmla="*/ 10 h 10"/>
                <a:gd name="T8" fmla="*/ 5 w 10"/>
                <a:gd name="T9" fmla="*/ 7 h 10"/>
                <a:gd name="T10" fmla="*/ 0 w 10"/>
                <a:gd name="T11" fmla="*/ 9 h 10"/>
              </a:gdLst>
              <a:ahLst/>
              <a:cxnLst>
                <a:cxn ang="0">
                  <a:pos x="T0" y="T1"/>
                </a:cxn>
                <a:cxn ang="0">
                  <a:pos x="T2" y="T3"/>
                </a:cxn>
                <a:cxn ang="0">
                  <a:pos x="T4" y="T5"/>
                </a:cxn>
                <a:cxn ang="0">
                  <a:pos x="T6" y="T7"/>
                </a:cxn>
                <a:cxn ang="0">
                  <a:pos x="T8" y="T9"/>
                </a:cxn>
                <a:cxn ang="0">
                  <a:pos x="T10" y="T11"/>
                </a:cxn>
              </a:cxnLst>
              <a:rect l="0" t="0" r="r" b="b"/>
              <a:pathLst>
                <a:path w="10" h="10">
                  <a:moveTo>
                    <a:pt x="0" y="9"/>
                  </a:moveTo>
                  <a:cubicBezTo>
                    <a:pt x="0" y="9"/>
                    <a:pt x="3" y="2"/>
                    <a:pt x="10" y="0"/>
                  </a:cubicBezTo>
                  <a:cubicBezTo>
                    <a:pt x="10" y="0"/>
                    <a:pt x="6" y="2"/>
                    <a:pt x="5" y="5"/>
                  </a:cubicBezTo>
                  <a:cubicBezTo>
                    <a:pt x="5" y="5"/>
                    <a:pt x="9" y="6"/>
                    <a:pt x="9" y="10"/>
                  </a:cubicBezTo>
                  <a:cubicBezTo>
                    <a:pt x="9" y="10"/>
                    <a:pt x="8" y="7"/>
                    <a:pt x="5" y="7"/>
                  </a:cubicBezTo>
                  <a:cubicBezTo>
                    <a:pt x="2" y="7"/>
                    <a:pt x="0" y="9"/>
                    <a:pt x="0" y="9"/>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Oval 104"/>
            <p:cNvSpPr>
              <a:spLocks noChangeArrowheads="1"/>
            </p:cNvSpPr>
            <p:nvPr/>
          </p:nvSpPr>
          <p:spPr bwMode="auto">
            <a:xfrm>
              <a:off x="6543675" y="3941763"/>
              <a:ext cx="114300" cy="111125"/>
            </a:xfrm>
            <a:prstGeom prst="ellipse">
              <a:avLst/>
            </a:pr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05"/>
            <p:cNvSpPr>
              <a:spLocks/>
            </p:cNvSpPr>
            <p:nvPr/>
          </p:nvSpPr>
          <p:spPr bwMode="auto">
            <a:xfrm>
              <a:off x="6008688" y="3775075"/>
              <a:ext cx="592137" cy="463550"/>
            </a:xfrm>
            <a:custGeom>
              <a:avLst/>
              <a:gdLst>
                <a:gd name="T0" fmla="*/ 16 w 31"/>
                <a:gd name="T1" fmla="*/ 6 h 25"/>
                <a:gd name="T2" fmla="*/ 7 w 31"/>
                <a:gd name="T3" fmla="*/ 8 h 25"/>
                <a:gd name="T4" fmla="*/ 6 w 31"/>
                <a:gd name="T5" fmla="*/ 16 h 25"/>
                <a:gd name="T6" fmla="*/ 12 w 31"/>
                <a:gd name="T7" fmla="*/ 18 h 25"/>
                <a:gd name="T8" fmla="*/ 15 w 31"/>
                <a:gd name="T9" fmla="*/ 14 h 25"/>
                <a:gd name="T10" fmla="*/ 13 w 31"/>
                <a:gd name="T11" fmla="*/ 11 h 25"/>
                <a:gd name="T12" fmla="*/ 14 w 31"/>
                <a:gd name="T13" fmla="*/ 17 h 25"/>
                <a:gd name="T14" fmla="*/ 10 w 31"/>
                <a:gd name="T15" fmla="*/ 18 h 25"/>
                <a:gd name="T16" fmla="*/ 7 w 31"/>
                <a:gd name="T17" fmla="*/ 16 h 25"/>
                <a:gd name="T18" fmla="*/ 6 w 31"/>
                <a:gd name="T19" fmla="*/ 11 h 25"/>
                <a:gd name="T20" fmla="*/ 9 w 31"/>
                <a:gd name="T21" fmla="*/ 8 h 25"/>
                <a:gd name="T22" fmla="*/ 12 w 31"/>
                <a:gd name="T23" fmla="*/ 9 h 25"/>
                <a:gd name="T24" fmla="*/ 13 w 31"/>
                <a:gd name="T25" fmla="*/ 10 h 25"/>
                <a:gd name="T26" fmla="*/ 15 w 31"/>
                <a:gd name="T27" fmla="*/ 9 h 25"/>
                <a:gd name="T28" fmla="*/ 18 w 31"/>
                <a:gd name="T29" fmla="*/ 9 h 25"/>
                <a:gd name="T30" fmla="*/ 18 w 31"/>
                <a:gd name="T31" fmla="*/ 20 h 25"/>
                <a:gd name="T32" fmla="*/ 13 w 31"/>
                <a:gd name="T33" fmla="*/ 23 h 25"/>
                <a:gd name="T34" fmla="*/ 6 w 31"/>
                <a:gd name="T35" fmla="*/ 21 h 25"/>
                <a:gd name="T36" fmla="*/ 4 w 31"/>
                <a:gd name="T37" fmla="*/ 7 h 25"/>
                <a:gd name="T38" fmla="*/ 16 w 31"/>
                <a:gd name="T39" fmla="*/ 2 h 25"/>
                <a:gd name="T40" fmla="*/ 26 w 31"/>
                <a:gd name="T41" fmla="*/ 9 h 25"/>
                <a:gd name="T42" fmla="*/ 29 w 31"/>
                <a:gd name="T43" fmla="*/ 19 h 25"/>
                <a:gd name="T44" fmla="*/ 29 w 31"/>
                <a:gd name="T45" fmla="*/ 25 h 25"/>
                <a:gd name="T46" fmla="*/ 30 w 31"/>
                <a:gd name="T47" fmla="*/ 25 h 25"/>
                <a:gd name="T48" fmla="*/ 29 w 31"/>
                <a:gd name="T49" fmla="*/ 12 h 25"/>
                <a:gd name="T50" fmla="*/ 24 w 31"/>
                <a:gd name="T51" fmla="*/ 5 h 25"/>
                <a:gd name="T52" fmla="*/ 15 w 31"/>
                <a:gd name="T53" fmla="*/ 1 h 25"/>
                <a:gd name="T54" fmla="*/ 5 w 31"/>
                <a:gd name="T55" fmla="*/ 4 h 25"/>
                <a:gd name="T56" fmla="*/ 1 w 31"/>
                <a:gd name="T57" fmla="*/ 14 h 25"/>
                <a:gd name="T58" fmla="*/ 7 w 31"/>
                <a:gd name="T59" fmla="*/ 23 h 25"/>
                <a:gd name="T60" fmla="*/ 12 w 31"/>
                <a:gd name="T61" fmla="*/ 25 h 25"/>
                <a:gd name="T62" fmla="*/ 18 w 31"/>
                <a:gd name="T63" fmla="*/ 23 h 25"/>
                <a:gd name="T64" fmla="*/ 22 w 31"/>
                <a:gd name="T65" fmla="*/ 13 h 25"/>
                <a:gd name="T66" fmla="*/ 16 w 31"/>
                <a:gd name="T67"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5">
                  <a:moveTo>
                    <a:pt x="16" y="6"/>
                  </a:moveTo>
                  <a:cubicBezTo>
                    <a:pt x="13" y="5"/>
                    <a:pt x="9" y="6"/>
                    <a:pt x="7" y="8"/>
                  </a:cubicBezTo>
                  <a:cubicBezTo>
                    <a:pt x="5" y="10"/>
                    <a:pt x="5" y="13"/>
                    <a:pt x="6" y="16"/>
                  </a:cubicBezTo>
                  <a:cubicBezTo>
                    <a:pt x="8" y="18"/>
                    <a:pt x="10" y="19"/>
                    <a:pt x="12" y="18"/>
                  </a:cubicBezTo>
                  <a:cubicBezTo>
                    <a:pt x="14" y="18"/>
                    <a:pt x="15" y="16"/>
                    <a:pt x="15" y="14"/>
                  </a:cubicBezTo>
                  <a:cubicBezTo>
                    <a:pt x="15" y="12"/>
                    <a:pt x="13" y="11"/>
                    <a:pt x="13" y="11"/>
                  </a:cubicBezTo>
                  <a:cubicBezTo>
                    <a:pt x="16" y="12"/>
                    <a:pt x="16" y="16"/>
                    <a:pt x="14" y="17"/>
                  </a:cubicBezTo>
                  <a:cubicBezTo>
                    <a:pt x="13" y="18"/>
                    <a:pt x="12" y="18"/>
                    <a:pt x="10" y="18"/>
                  </a:cubicBezTo>
                  <a:cubicBezTo>
                    <a:pt x="9" y="18"/>
                    <a:pt x="8" y="17"/>
                    <a:pt x="7" y="16"/>
                  </a:cubicBezTo>
                  <a:cubicBezTo>
                    <a:pt x="6" y="14"/>
                    <a:pt x="6" y="13"/>
                    <a:pt x="6" y="11"/>
                  </a:cubicBezTo>
                  <a:cubicBezTo>
                    <a:pt x="7" y="10"/>
                    <a:pt x="8" y="8"/>
                    <a:pt x="9" y="8"/>
                  </a:cubicBezTo>
                  <a:cubicBezTo>
                    <a:pt x="10" y="7"/>
                    <a:pt x="11" y="8"/>
                    <a:pt x="12" y="9"/>
                  </a:cubicBezTo>
                  <a:cubicBezTo>
                    <a:pt x="12" y="9"/>
                    <a:pt x="13" y="10"/>
                    <a:pt x="13" y="10"/>
                  </a:cubicBezTo>
                  <a:cubicBezTo>
                    <a:pt x="13" y="10"/>
                    <a:pt x="14" y="10"/>
                    <a:pt x="15" y="9"/>
                  </a:cubicBezTo>
                  <a:cubicBezTo>
                    <a:pt x="16" y="8"/>
                    <a:pt x="17" y="8"/>
                    <a:pt x="18" y="9"/>
                  </a:cubicBezTo>
                  <a:cubicBezTo>
                    <a:pt x="20" y="11"/>
                    <a:pt x="21" y="16"/>
                    <a:pt x="18" y="20"/>
                  </a:cubicBezTo>
                  <a:cubicBezTo>
                    <a:pt x="17" y="22"/>
                    <a:pt x="15" y="23"/>
                    <a:pt x="13" y="23"/>
                  </a:cubicBezTo>
                  <a:cubicBezTo>
                    <a:pt x="10" y="23"/>
                    <a:pt x="8" y="22"/>
                    <a:pt x="6" y="21"/>
                  </a:cubicBezTo>
                  <a:cubicBezTo>
                    <a:pt x="2" y="17"/>
                    <a:pt x="1" y="12"/>
                    <a:pt x="4" y="7"/>
                  </a:cubicBezTo>
                  <a:cubicBezTo>
                    <a:pt x="7" y="3"/>
                    <a:pt x="12" y="1"/>
                    <a:pt x="16" y="2"/>
                  </a:cubicBezTo>
                  <a:cubicBezTo>
                    <a:pt x="21" y="3"/>
                    <a:pt x="24" y="6"/>
                    <a:pt x="26" y="9"/>
                  </a:cubicBezTo>
                  <a:cubicBezTo>
                    <a:pt x="28" y="13"/>
                    <a:pt x="29" y="16"/>
                    <a:pt x="29" y="19"/>
                  </a:cubicBezTo>
                  <a:cubicBezTo>
                    <a:pt x="30" y="21"/>
                    <a:pt x="30" y="23"/>
                    <a:pt x="29" y="25"/>
                  </a:cubicBezTo>
                  <a:cubicBezTo>
                    <a:pt x="30" y="25"/>
                    <a:pt x="30" y="25"/>
                    <a:pt x="30" y="25"/>
                  </a:cubicBezTo>
                  <a:cubicBezTo>
                    <a:pt x="31" y="21"/>
                    <a:pt x="30" y="17"/>
                    <a:pt x="29" y="12"/>
                  </a:cubicBezTo>
                  <a:cubicBezTo>
                    <a:pt x="28" y="10"/>
                    <a:pt x="26" y="7"/>
                    <a:pt x="24" y="5"/>
                  </a:cubicBezTo>
                  <a:cubicBezTo>
                    <a:pt x="22" y="3"/>
                    <a:pt x="19" y="1"/>
                    <a:pt x="15" y="1"/>
                  </a:cubicBezTo>
                  <a:cubicBezTo>
                    <a:pt x="12" y="0"/>
                    <a:pt x="8" y="1"/>
                    <a:pt x="5" y="4"/>
                  </a:cubicBezTo>
                  <a:cubicBezTo>
                    <a:pt x="2" y="6"/>
                    <a:pt x="0" y="10"/>
                    <a:pt x="1" y="14"/>
                  </a:cubicBezTo>
                  <a:cubicBezTo>
                    <a:pt x="1" y="18"/>
                    <a:pt x="3" y="21"/>
                    <a:pt x="7" y="23"/>
                  </a:cubicBezTo>
                  <a:cubicBezTo>
                    <a:pt x="8" y="24"/>
                    <a:pt x="10" y="25"/>
                    <a:pt x="12" y="25"/>
                  </a:cubicBezTo>
                  <a:cubicBezTo>
                    <a:pt x="14" y="25"/>
                    <a:pt x="16" y="24"/>
                    <a:pt x="18" y="23"/>
                  </a:cubicBezTo>
                  <a:cubicBezTo>
                    <a:pt x="20" y="21"/>
                    <a:pt x="22" y="17"/>
                    <a:pt x="22" y="13"/>
                  </a:cubicBezTo>
                  <a:cubicBezTo>
                    <a:pt x="21" y="10"/>
                    <a:pt x="19" y="7"/>
                    <a:pt x="16" y="6"/>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106"/>
            <p:cNvSpPr>
              <a:spLocks noChangeArrowheads="1"/>
            </p:cNvSpPr>
            <p:nvPr/>
          </p:nvSpPr>
          <p:spPr bwMode="auto">
            <a:xfrm>
              <a:off x="6180138" y="3978275"/>
              <a:ext cx="115887" cy="130175"/>
            </a:xfrm>
            <a:prstGeom prst="ellipse">
              <a:avLst/>
            </a:pr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07"/>
            <p:cNvSpPr>
              <a:spLocks/>
            </p:cNvSpPr>
            <p:nvPr/>
          </p:nvSpPr>
          <p:spPr bwMode="auto">
            <a:xfrm>
              <a:off x="6600825" y="3775075"/>
              <a:ext cx="590550" cy="463550"/>
            </a:xfrm>
            <a:custGeom>
              <a:avLst/>
              <a:gdLst>
                <a:gd name="T0" fmla="*/ 26 w 31"/>
                <a:gd name="T1" fmla="*/ 4 h 25"/>
                <a:gd name="T2" fmla="*/ 16 w 31"/>
                <a:gd name="T3" fmla="*/ 1 h 25"/>
                <a:gd name="T4" fmla="*/ 7 w 31"/>
                <a:gd name="T5" fmla="*/ 5 h 25"/>
                <a:gd name="T6" fmla="*/ 2 w 31"/>
                <a:gd name="T7" fmla="*/ 12 h 25"/>
                <a:gd name="T8" fmla="*/ 1 w 31"/>
                <a:gd name="T9" fmla="*/ 25 h 25"/>
                <a:gd name="T10" fmla="*/ 2 w 31"/>
                <a:gd name="T11" fmla="*/ 25 h 25"/>
                <a:gd name="T12" fmla="*/ 2 w 31"/>
                <a:gd name="T13" fmla="*/ 19 h 25"/>
                <a:gd name="T14" fmla="*/ 5 w 31"/>
                <a:gd name="T15" fmla="*/ 9 h 25"/>
                <a:gd name="T16" fmla="*/ 15 w 31"/>
                <a:gd name="T17" fmla="*/ 2 h 25"/>
                <a:gd name="T18" fmla="*/ 27 w 31"/>
                <a:gd name="T19" fmla="*/ 7 h 25"/>
                <a:gd name="T20" fmla="*/ 25 w 31"/>
                <a:gd name="T21" fmla="*/ 21 h 25"/>
                <a:gd name="T22" fmla="*/ 18 w 31"/>
                <a:gd name="T23" fmla="*/ 23 h 25"/>
                <a:gd name="T24" fmla="*/ 13 w 31"/>
                <a:gd name="T25" fmla="*/ 20 h 25"/>
                <a:gd name="T26" fmla="*/ 13 w 31"/>
                <a:gd name="T27" fmla="*/ 9 h 25"/>
                <a:gd name="T28" fmla="*/ 16 w 31"/>
                <a:gd name="T29" fmla="*/ 9 h 25"/>
                <a:gd name="T30" fmla="*/ 18 w 31"/>
                <a:gd name="T31" fmla="*/ 10 h 25"/>
                <a:gd name="T32" fmla="*/ 19 w 31"/>
                <a:gd name="T33" fmla="*/ 9 h 25"/>
                <a:gd name="T34" fmla="*/ 22 w 31"/>
                <a:gd name="T35" fmla="*/ 8 h 25"/>
                <a:gd name="T36" fmla="*/ 24 w 31"/>
                <a:gd name="T37" fmla="*/ 11 h 25"/>
                <a:gd name="T38" fmla="*/ 24 w 31"/>
                <a:gd name="T39" fmla="*/ 16 h 25"/>
                <a:gd name="T40" fmla="*/ 21 w 31"/>
                <a:gd name="T41" fmla="*/ 18 h 25"/>
                <a:gd name="T42" fmla="*/ 17 w 31"/>
                <a:gd name="T43" fmla="*/ 17 h 25"/>
                <a:gd name="T44" fmla="*/ 18 w 31"/>
                <a:gd name="T45" fmla="*/ 11 h 25"/>
                <a:gd name="T46" fmla="*/ 15 w 31"/>
                <a:gd name="T47" fmla="*/ 14 h 25"/>
                <a:gd name="T48" fmla="*/ 19 w 31"/>
                <a:gd name="T49" fmla="*/ 18 h 25"/>
                <a:gd name="T50" fmla="*/ 25 w 31"/>
                <a:gd name="T51" fmla="*/ 16 h 25"/>
                <a:gd name="T52" fmla="*/ 24 w 31"/>
                <a:gd name="T53" fmla="*/ 8 h 25"/>
                <a:gd name="T54" fmla="*/ 15 w 31"/>
                <a:gd name="T55" fmla="*/ 6 h 25"/>
                <a:gd name="T56" fmla="*/ 9 w 31"/>
                <a:gd name="T57" fmla="*/ 13 h 25"/>
                <a:gd name="T58" fmla="*/ 13 w 31"/>
                <a:gd name="T59" fmla="*/ 23 h 25"/>
                <a:gd name="T60" fmla="*/ 19 w 31"/>
                <a:gd name="T61" fmla="*/ 25 h 25"/>
                <a:gd name="T62" fmla="*/ 24 w 31"/>
                <a:gd name="T63" fmla="*/ 23 h 25"/>
                <a:gd name="T64" fmla="*/ 30 w 31"/>
                <a:gd name="T65" fmla="*/ 14 h 25"/>
                <a:gd name="T66" fmla="*/ 26 w 31"/>
                <a:gd name="T67"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5">
                  <a:moveTo>
                    <a:pt x="26" y="4"/>
                  </a:moveTo>
                  <a:cubicBezTo>
                    <a:pt x="23" y="1"/>
                    <a:pt x="19" y="0"/>
                    <a:pt x="16" y="1"/>
                  </a:cubicBezTo>
                  <a:cubicBezTo>
                    <a:pt x="12" y="1"/>
                    <a:pt x="9" y="3"/>
                    <a:pt x="7" y="5"/>
                  </a:cubicBezTo>
                  <a:cubicBezTo>
                    <a:pt x="5" y="7"/>
                    <a:pt x="3" y="10"/>
                    <a:pt x="2" y="12"/>
                  </a:cubicBezTo>
                  <a:cubicBezTo>
                    <a:pt x="1" y="17"/>
                    <a:pt x="0" y="21"/>
                    <a:pt x="1" y="25"/>
                  </a:cubicBezTo>
                  <a:cubicBezTo>
                    <a:pt x="1" y="25"/>
                    <a:pt x="1" y="25"/>
                    <a:pt x="2" y="25"/>
                  </a:cubicBezTo>
                  <a:cubicBezTo>
                    <a:pt x="1" y="23"/>
                    <a:pt x="1" y="21"/>
                    <a:pt x="2" y="19"/>
                  </a:cubicBezTo>
                  <a:cubicBezTo>
                    <a:pt x="2" y="16"/>
                    <a:pt x="3" y="13"/>
                    <a:pt x="5" y="9"/>
                  </a:cubicBezTo>
                  <a:cubicBezTo>
                    <a:pt x="7" y="6"/>
                    <a:pt x="10" y="3"/>
                    <a:pt x="15" y="2"/>
                  </a:cubicBezTo>
                  <a:cubicBezTo>
                    <a:pt x="19" y="1"/>
                    <a:pt x="24" y="3"/>
                    <a:pt x="27" y="7"/>
                  </a:cubicBezTo>
                  <a:cubicBezTo>
                    <a:pt x="30" y="12"/>
                    <a:pt x="29" y="17"/>
                    <a:pt x="25" y="21"/>
                  </a:cubicBezTo>
                  <a:cubicBezTo>
                    <a:pt x="23" y="22"/>
                    <a:pt x="21" y="23"/>
                    <a:pt x="18" y="23"/>
                  </a:cubicBezTo>
                  <a:cubicBezTo>
                    <a:pt x="16" y="23"/>
                    <a:pt x="14" y="22"/>
                    <a:pt x="13" y="20"/>
                  </a:cubicBezTo>
                  <a:cubicBezTo>
                    <a:pt x="9" y="16"/>
                    <a:pt x="11" y="11"/>
                    <a:pt x="13" y="9"/>
                  </a:cubicBezTo>
                  <a:cubicBezTo>
                    <a:pt x="14" y="8"/>
                    <a:pt x="15" y="8"/>
                    <a:pt x="16" y="9"/>
                  </a:cubicBezTo>
                  <a:cubicBezTo>
                    <a:pt x="17" y="10"/>
                    <a:pt x="18" y="10"/>
                    <a:pt x="18" y="10"/>
                  </a:cubicBezTo>
                  <a:cubicBezTo>
                    <a:pt x="18" y="10"/>
                    <a:pt x="19" y="9"/>
                    <a:pt x="19" y="9"/>
                  </a:cubicBezTo>
                  <a:cubicBezTo>
                    <a:pt x="20" y="8"/>
                    <a:pt x="21" y="7"/>
                    <a:pt x="22" y="8"/>
                  </a:cubicBezTo>
                  <a:cubicBezTo>
                    <a:pt x="23" y="8"/>
                    <a:pt x="24" y="10"/>
                    <a:pt x="24" y="11"/>
                  </a:cubicBezTo>
                  <a:cubicBezTo>
                    <a:pt x="25" y="13"/>
                    <a:pt x="24" y="14"/>
                    <a:pt x="24" y="16"/>
                  </a:cubicBezTo>
                  <a:cubicBezTo>
                    <a:pt x="23" y="17"/>
                    <a:pt x="22" y="18"/>
                    <a:pt x="21" y="18"/>
                  </a:cubicBezTo>
                  <a:cubicBezTo>
                    <a:pt x="19" y="18"/>
                    <a:pt x="18" y="18"/>
                    <a:pt x="17" y="17"/>
                  </a:cubicBezTo>
                  <a:cubicBezTo>
                    <a:pt x="15" y="16"/>
                    <a:pt x="15" y="12"/>
                    <a:pt x="18" y="11"/>
                  </a:cubicBezTo>
                  <a:cubicBezTo>
                    <a:pt x="18" y="11"/>
                    <a:pt x="15" y="12"/>
                    <a:pt x="15" y="14"/>
                  </a:cubicBezTo>
                  <a:cubicBezTo>
                    <a:pt x="16" y="16"/>
                    <a:pt x="17" y="18"/>
                    <a:pt x="19" y="18"/>
                  </a:cubicBezTo>
                  <a:cubicBezTo>
                    <a:pt x="21" y="19"/>
                    <a:pt x="23" y="18"/>
                    <a:pt x="25" y="16"/>
                  </a:cubicBezTo>
                  <a:cubicBezTo>
                    <a:pt x="26" y="13"/>
                    <a:pt x="26" y="10"/>
                    <a:pt x="24" y="8"/>
                  </a:cubicBezTo>
                  <a:cubicBezTo>
                    <a:pt x="22" y="6"/>
                    <a:pt x="18" y="5"/>
                    <a:pt x="15" y="6"/>
                  </a:cubicBezTo>
                  <a:cubicBezTo>
                    <a:pt x="12" y="7"/>
                    <a:pt x="10" y="10"/>
                    <a:pt x="9" y="13"/>
                  </a:cubicBezTo>
                  <a:cubicBezTo>
                    <a:pt x="9" y="17"/>
                    <a:pt x="11" y="21"/>
                    <a:pt x="13" y="23"/>
                  </a:cubicBezTo>
                  <a:cubicBezTo>
                    <a:pt x="15" y="24"/>
                    <a:pt x="17" y="25"/>
                    <a:pt x="19" y="25"/>
                  </a:cubicBezTo>
                  <a:cubicBezTo>
                    <a:pt x="21" y="25"/>
                    <a:pt x="23" y="24"/>
                    <a:pt x="24" y="23"/>
                  </a:cubicBezTo>
                  <a:cubicBezTo>
                    <a:pt x="28" y="21"/>
                    <a:pt x="30" y="18"/>
                    <a:pt x="30" y="14"/>
                  </a:cubicBezTo>
                  <a:cubicBezTo>
                    <a:pt x="31" y="10"/>
                    <a:pt x="29" y="6"/>
                    <a:pt x="26" y="4"/>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Oval 108"/>
            <p:cNvSpPr>
              <a:spLocks noChangeArrowheads="1"/>
            </p:cNvSpPr>
            <p:nvPr/>
          </p:nvSpPr>
          <p:spPr bwMode="auto">
            <a:xfrm>
              <a:off x="6905625" y="3978275"/>
              <a:ext cx="114300" cy="130175"/>
            </a:xfrm>
            <a:prstGeom prst="ellipse">
              <a:avLst/>
            </a:pr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09"/>
            <p:cNvSpPr>
              <a:spLocks/>
            </p:cNvSpPr>
            <p:nvPr/>
          </p:nvSpPr>
          <p:spPr bwMode="auto">
            <a:xfrm>
              <a:off x="6581775" y="3384550"/>
              <a:ext cx="228600" cy="446088"/>
            </a:xfrm>
            <a:custGeom>
              <a:avLst/>
              <a:gdLst>
                <a:gd name="T0" fmla="*/ 9 w 12"/>
                <a:gd name="T1" fmla="*/ 1 h 24"/>
                <a:gd name="T2" fmla="*/ 5 w 12"/>
                <a:gd name="T3" fmla="*/ 2 h 24"/>
                <a:gd name="T4" fmla="*/ 8 w 12"/>
                <a:gd name="T5" fmla="*/ 1 h 24"/>
                <a:gd name="T6" fmla="*/ 8 w 12"/>
                <a:gd name="T7" fmla="*/ 2 h 24"/>
                <a:gd name="T8" fmla="*/ 8 w 12"/>
                <a:gd name="T9" fmla="*/ 3 h 24"/>
                <a:gd name="T10" fmla="*/ 10 w 12"/>
                <a:gd name="T11" fmla="*/ 4 h 24"/>
                <a:gd name="T12" fmla="*/ 9 w 12"/>
                <a:gd name="T13" fmla="*/ 8 h 24"/>
                <a:gd name="T14" fmla="*/ 4 w 12"/>
                <a:gd name="T15" fmla="*/ 13 h 24"/>
                <a:gd name="T16" fmla="*/ 2 w 12"/>
                <a:gd name="T17" fmla="*/ 24 h 24"/>
                <a:gd name="T18" fmla="*/ 3 w 12"/>
                <a:gd name="T19" fmla="*/ 22 h 24"/>
                <a:gd name="T20" fmla="*/ 2 w 12"/>
                <a:gd name="T21" fmla="*/ 20 h 24"/>
                <a:gd name="T22" fmla="*/ 7 w 12"/>
                <a:gd name="T23" fmla="*/ 11 h 24"/>
                <a:gd name="T24" fmla="*/ 12 w 12"/>
                <a:gd name="T25" fmla="*/ 5 h 24"/>
                <a:gd name="T26" fmla="*/ 9 w 12"/>
                <a:gd name="T2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24">
                  <a:moveTo>
                    <a:pt x="9" y="1"/>
                  </a:moveTo>
                  <a:cubicBezTo>
                    <a:pt x="8" y="0"/>
                    <a:pt x="6" y="0"/>
                    <a:pt x="5" y="2"/>
                  </a:cubicBezTo>
                  <a:cubicBezTo>
                    <a:pt x="6" y="1"/>
                    <a:pt x="7" y="1"/>
                    <a:pt x="8" y="1"/>
                  </a:cubicBezTo>
                  <a:cubicBezTo>
                    <a:pt x="8" y="1"/>
                    <a:pt x="9" y="2"/>
                    <a:pt x="8" y="2"/>
                  </a:cubicBezTo>
                  <a:cubicBezTo>
                    <a:pt x="8" y="3"/>
                    <a:pt x="8" y="3"/>
                    <a:pt x="8" y="3"/>
                  </a:cubicBezTo>
                  <a:cubicBezTo>
                    <a:pt x="9" y="3"/>
                    <a:pt x="9" y="4"/>
                    <a:pt x="10" y="4"/>
                  </a:cubicBezTo>
                  <a:cubicBezTo>
                    <a:pt x="10" y="5"/>
                    <a:pt x="10" y="7"/>
                    <a:pt x="9" y="8"/>
                  </a:cubicBezTo>
                  <a:cubicBezTo>
                    <a:pt x="8" y="10"/>
                    <a:pt x="6" y="11"/>
                    <a:pt x="4" y="13"/>
                  </a:cubicBezTo>
                  <a:cubicBezTo>
                    <a:pt x="2" y="16"/>
                    <a:pt x="0" y="19"/>
                    <a:pt x="2" y="24"/>
                  </a:cubicBezTo>
                  <a:cubicBezTo>
                    <a:pt x="2" y="24"/>
                    <a:pt x="3" y="22"/>
                    <a:pt x="3" y="22"/>
                  </a:cubicBezTo>
                  <a:cubicBezTo>
                    <a:pt x="3" y="21"/>
                    <a:pt x="1" y="20"/>
                    <a:pt x="2" y="20"/>
                  </a:cubicBezTo>
                  <a:cubicBezTo>
                    <a:pt x="2" y="17"/>
                    <a:pt x="4" y="13"/>
                    <a:pt x="7" y="11"/>
                  </a:cubicBezTo>
                  <a:cubicBezTo>
                    <a:pt x="10" y="9"/>
                    <a:pt x="12" y="7"/>
                    <a:pt x="12" y="5"/>
                  </a:cubicBezTo>
                  <a:cubicBezTo>
                    <a:pt x="12" y="3"/>
                    <a:pt x="10" y="1"/>
                    <a:pt x="9" y="1"/>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10"/>
            <p:cNvSpPr>
              <a:spLocks/>
            </p:cNvSpPr>
            <p:nvPr/>
          </p:nvSpPr>
          <p:spPr bwMode="auto">
            <a:xfrm>
              <a:off x="6391275" y="3384550"/>
              <a:ext cx="228600" cy="446088"/>
            </a:xfrm>
            <a:custGeom>
              <a:avLst/>
              <a:gdLst>
                <a:gd name="T0" fmla="*/ 8 w 12"/>
                <a:gd name="T1" fmla="*/ 13 h 24"/>
                <a:gd name="T2" fmla="*/ 3 w 12"/>
                <a:gd name="T3" fmla="*/ 8 h 24"/>
                <a:gd name="T4" fmla="*/ 2 w 12"/>
                <a:gd name="T5" fmla="*/ 4 h 24"/>
                <a:gd name="T6" fmla="*/ 4 w 12"/>
                <a:gd name="T7" fmla="*/ 3 h 24"/>
                <a:gd name="T8" fmla="*/ 3 w 12"/>
                <a:gd name="T9" fmla="*/ 2 h 24"/>
                <a:gd name="T10" fmla="*/ 4 w 12"/>
                <a:gd name="T11" fmla="*/ 1 h 24"/>
                <a:gd name="T12" fmla="*/ 7 w 12"/>
                <a:gd name="T13" fmla="*/ 2 h 24"/>
                <a:gd name="T14" fmla="*/ 3 w 12"/>
                <a:gd name="T15" fmla="*/ 1 h 24"/>
                <a:gd name="T16" fmla="*/ 0 w 12"/>
                <a:gd name="T17" fmla="*/ 5 h 24"/>
                <a:gd name="T18" fmla="*/ 5 w 12"/>
                <a:gd name="T19" fmla="*/ 11 h 24"/>
                <a:gd name="T20" fmla="*/ 10 w 12"/>
                <a:gd name="T21" fmla="*/ 20 h 24"/>
                <a:gd name="T22" fmla="*/ 9 w 12"/>
                <a:gd name="T23" fmla="*/ 22 h 24"/>
                <a:gd name="T24" fmla="*/ 10 w 12"/>
                <a:gd name="T25" fmla="*/ 24 h 24"/>
                <a:gd name="T26" fmla="*/ 8 w 12"/>
                <a:gd name="T27"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24">
                  <a:moveTo>
                    <a:pt x="8" y="13"/>
                  </a:moveTo>
                  <a:cubicBezTo>
                    <a:pt x="6" y="11"/>
                    <a:pt x="4" y="10"/>
                    <a:pt x="3" y="8"/>
                  </a:cubicBezTo>
                  <a:cubicBezTo>
                    <a:pt x="2" y="7"/>
                    <a:pt x="2" y="5"/>
                    <a:pt x="2" y="4"/>
                  </a:cubicBezTo>
                  <a:cubicBezTo>
                    <a:pt x="3" y="4"/>
                    <a:pt x="3" y="3"/>
                    <a:pt x="4" y="3"/>
                  </a:cubicBezTo>
                  <a:cubicBezTo>
                    <a:pt x="4" y="3"/>
                    <a:pt x="4" y="3"/>
                    <a:pt x="3" y="2"/>
                  </a:cubicBezTo>
                  <a:cubicBezTo>
                    <a:pt x="3" y="2"/>
                    <a:pt x="4" y="1"/>
                    <a:pt x="4" y="1"/>
                  </a:cubicBezTo>
                  <a:cubicBezTo>
                    <a:pt x="5" y="1"/>
                    <a:pt x="6" y="1"/>
                    <a:pt x="7" y="2"/>
                  </a:cubicBezTo>
                  <a:cubicBezTo>
                    <a:pt x="6" y="0"/>
                    <a:pt x="4" y="0"/>
                    <a:pt x="3" y="1"/>
                  </a:cubicBezTo>
                  <a:cubicBezTo>
                    <a:pt x="2" y="1"/>
                    <a:pt x="0" y="3"/>
                    <a:pt x="0" y="5"/>
                  </a:cubicBezTo>
                  <a:cubicBezTo>
                    <a:pt x="0" y="7"/>
                    <a:pt x="2" y="9"/>
                    <a:pt x="5" y="11"/>
                  </a:cubicBezTo>
                  <a:cubicBezTo>
                    <a:pt x="8" y="13"/>
                    <a:pt x="10" y="17"/>
                    <a:pt x="10" y="20"/>
                  </a:cubicBezTo>
                  <a:cubicBezTo>
                    <a:pt x="10" y="20"/>
                    <a:pt x="9" y="21"/>
                    <a:pt x="9" y="22"/>
                  </a:cubicBezTo>
                  <a:cubicBezTo>
                    <a:pt x="9" y="22"/>
                    <a:pt x="10" y="24"/>
                    <a:pt x="10" y="24"/>
                  </a:cubicBezTo>
                  <a:cubicBezTo>
                    <a:pt x="12" y="19"/>
                    <a:pt x="10" y="16"/>
                    <a:pt x="8" y="13"/>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11"/>
            <p:cNvSpPr>
              <a:spLocks noEditPoints="1"/>
            </p:cNvSpPr>
            <p:nvPr/>
          </p:nvSpPr>
          <p:spPr bwMode="auto">
            <a:xfrm>
              <a:off x="6467475" y="3273425"/>
              <a:ext cx="247650" cy="427038"/>
            </a:xfrm>
            <a:custGeom>
              <a:avLst/>
              <a:gdLst>
                <a:gd name="T0" fmla="*/ 7 w 13"/>
                <a:gd name="T1" fmla="*/ 0 h 23"/>
                <a:gd name="T2" fmla="*/ 7 w 13"/>
                <a:gd name="T3" fmla="*/ 23 h 23"/>
                <a:gd name="T4" fmla="*/ 7 w 13"/>
                <a:gd name="T5" fmla="*/ 0 h 23"/>
                <a:gd name="T6" fmla="*/ 7 w 13"/>
                <a:gd name="T7" fmla="*/ 13 h 23"/>
                <a:gd name="T8" fmla="*/ 7 w 13"/>
                <a:gd name="T9" fmla="*/ 22 h 23"/>
                <a:gd name="T10" fmla="*/ 7 w 13"/>
                <a:gd name="T11" fmla="*/ 13 h 23"/>
                <a:gd name="T12" fmla="*/ 7 w 13"/>
                <a:gd name="T13" fmla="*/ 10 h 23"/>
                <a:gd name="T14" fmla="*/ 6 w 13"/>
                <a:gd name="T15" fmla="*/ 20 h 23"/>
                <a:gd name="T16" fmla="*/ 7 w 13"/>
                <a:gd name="T17" fmla="*/ 5 h 23"/>
                <a:gd name="T18" fmla="*/ 8 w 13"/>
                <a:gd name="T19" fmla="*/ 19 h 23"/>
                <a:gd name="T20" fmla="*/ 7 w 13"/>
                <a:gd name="T21" fmla="*/ 1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23">
                  <a:moveTo>
                    <a:pt x="7" y="0"/>
                  </a:moveTo>
                  <a:cubicBezTo>
                    <a:pt x="0" y="12"/>
                    <a:pt x="7" y="23"/>
                    <a:pt x="7" y="23"/>
                  </a:cubicBezTo>
                  <a:cubicBezTo>
                    <a:pt x="13" y="10"/>
                    <a:pt x="7" y="0"/>
                    <a:pt x="7" y="0"/>
                  </a:cubicBezTo>
                  <a:close/>
                  <a:moveTo>
                    <a:pt x="7" y="13"/>
                  </a:moveTo>
                  <a:cubicBezTo>
                    <a:pt x="7" y="13"/>
                    <a:pt x="9" y="17"/>
                    <a:pt x="7" y="22"/>
                  </a:cubicBezTo>
                  <a:cubicBezTo>
                    <a:pt x="7" y="22"/>
                    <a:pt x="5" y="18"/>
                    <a:pt x="7" y="13"/>
                  </a:cubicBezTo>
                  <a:close/>
                  <a:moveTo>
                    <a:pt x="7" y="10"/>
                  </a:moveTo>
                  <a:cubicBezTo>
                    <a:pt x="5" y="14"/>
                    <a:pt x="5" y="17"/>
                    <a:pt x="6" y="20"/>
                  </a:cubicBezTo>
                  <a:cubicBezTo>
                    <a:pt x="5" y="17"/>
                    <a:pt x="4" y="11"/>
                    <a:pt x="7" y="5"/>
                  </a:cubicBezTo>
                  <a:cubicBezTo>
                    <a:pt x="7" y="5"/>
                    <a:pt x="10" y="11"/>
                    <a:pt x="8" y="19"/>
                  </a:cubicBezTo>
                  <a:cubicBezTo>
                    <a:pt x="9" y="14"/>
                    <a:pt x="7" y="10"/>
                    <a:pt x="7" y="10"/>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12"/>
            <p:cNvSpPr>
              <a:spLocks noEditPoints="1"/>
            </p:cNvSpPr>
            <p:nvPr/>
          </p:nvSpPr>
          <p:spPr bwMode="auto">
            <a:xfrm>
              <a:off x="6486525" y="4294188"/>
              <a:ext cx="228600" cy="407988"/>
            </a:xfrm>
            <a:custGeom>
              <a:avLst/>
              <a:gdLst>
                <a:gd name="T0" fmla="*/ 6 w 12"/>
                <a:gd name="T1" fmla="*/ 22 h 22"/>
                <a:gd name="T2" fmla="*/ 6 w 12"/>
                <a:gd name="T3" fmla="*/ 0 h 22"/>
                <a:gd name="T4" fmla="*/ 6 w 12"/>
                <a:gd name="T5" fmla="*/ 22 h 22"/>
                <a:gd name="T6" fmla="*/ 6 w 12"/>
                <a:gd name="T7" fmla="*/ 9 h 22"/>
                <a:gd name="T8" fmla="*/ 6 w 12"/>
                <a:gd name="T9" fmla="*/ 1 h 22"/>
                <a:gd name="T10" fmla="*/ 6 w 12"/>
                <a:gd name="T11" fmla="*/ 9 h 22"/>
                <a:gd name="T12" fmla="*/ 6 w 12"/>
                <a:gd name="T13" fmla="*/ 12 h 22"/>
                <a:gd name="T14" fmla="*/ 7 w 12"/>
                <a:gd name="T15" fmla="*/ 3 h 22"/>
                <a:gd name="T16" fmla="*/ 6 w 12"/>
                <a:gd name="T17" fmla="*/ 17 h 22"/>
                <a:gd name="T18" fmla="*/ 5 w 12"/>
                <a:gd name="T19" fmla="*/ 3 h 22"/>
                <a:gd name="T20" fmla="*/ 6 w 12"/>
                <a:gd name="T21" fmla="*/ 1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22">
                  <a:moveTo>
                    <a:pt x="6" y="22"/>
                  </a:moveTo>
                  <a:cubicBezTo>
                    <a:pt x="12" y="10"/>
                    <a:pt x="6" y="0"/>
                    <a:pt x="6" y="0"/>
                  </a:cubicBezTo>
                  <a:cubicBezTo>
                    <a:pt x="0" y="12"/>
                    <a:pt x="6" y="22"/>
                    <a:pt x="6" y="22"/>
                  </a:cubicBezTo>
                  <a:close/>
                  <a:moveTo>
                    <a:pt x="6" y="9"/>
                  </a:moveTo>
                  <a:cubicBezTo>
                    <a:pt x="6" y="9"/>
                    <a:pt x="4" y="5"/>
                    <a:pt x="6" y="1"/>
                  </a:cubicBezTo>
                  <a:cubicBezTo>
                    <a:pt x="6" y="1"/>
                    <a:pt x="8" y="4"/>
                    <a:pt x="6" y="9"/>
                  </a:cubicBezTo>
                  <a:close/>
                  <a:moveTo>
                    <a:pt x="6" y="12"/>
                  </a:moveTo>
                  <a:cubicBezTo>
                    <a:pt x="7" y="8"/>
                    <a:pt x="7" y="5"/>
                    <a:pt x="7" y="3"/>
                  </a:cubicBezTo>
                  <a:cubicBezTo>
                    <a:pt x="8" y="5"/>
                    <a:pt x="9" y="11"/>
                    <a:pt x="6" y="17"/>
                  </a:cubicBezTo>
                  <a:cubicBezTo>
                    <a:pt x="6" y="17"/>
                    <a:pt x="2" y="11"/>
                    <a:pt x="5" y="3"/>
                  </a:cubicBezTo>
                  <a:cubicBezTo>
                    <a:pt x="4" y="8"/>
                    <a:pt x="6" y="12"/>
                    <a:pt x="6" y="12"/>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13"/>
            <p:cNvSpPr>
              <a:spLocks noEditPoints="1"/>
            </p:cNvSpPr>
            <p:nvPr/>
          </p:nvSpPr>
          <p:spPr bwMode="auto">
            <a:xfrm>
              <a:off x="6657975" y="4387850"/>
              <a:ext cx="95250" cy="185738"/>
            </a:xfrm>
            <a:custGeom>
              <a:avLst/>
              <a:gdLst>
                <a:gd name="T0" fmla="*/ 5 w 5"/>
                <a:gd name="T1" fmla="*/ 10 h 10"/>
                <a:gd name="T2" fmla="*/ 0 w 5"/>
                <a:gd name="T3" fmla="*/ 0 h 10"/>
                <a:gd name="T4" fmla="*/ 5 w 5"/>
                <a:gd name="T5" fmla="*/ 10 h 10"/>
                <a:gd name="T6" fmla="*/ 2 w 5"/>
                <a:gd name="T7" fmla="*/ 4 h 10"/>
                <a:gd name="T8" fmla="*/ 0 w 5"/>
                <a:gd name="T9" fmla="*/ 0 h 10"/>
                <a:gd name="T10" fmla="*/ 2 w 5"/>
                <a:gd name="T11" fmla="*/ 4 h 10"/>
                <a:gd name="T12" fmla="*/ 3 w 5"/>
                <a:gd name="T13" fmla="*/ 6 h 10"/>
                <a:gd name="T14" fmla="*/ 1 w 5"/>
                <a:gd name="T15" fmla="*/ 1 h 10"/>
                <a:gd name="T16" fmla="*/ 4 w 5"/>
                <a:gd name="T17" fmla="*/ 8 h 10"/>
                <a:gd name="T18" fmla="*/ 0 w 5"/>
                <a:gd name="T19" fmla="*/ 2 h 10"/>
                <a:gd name="T20" fmla="*/ 3 w 5"/>
                <a:gd name="T21"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0">
                  <a:moveTo>
                    <a:pt x="5" y="10"/>
                  </a:moveTo>
                  <a:cubicBezTo>
                    <a:pt x="5" y="3"/>
                    <a:pt x="0" y="0"/>
                    <a:pt x="0" y="0"/>
                  </a:cubicBezTo>
                  <a:cubicBezTo>
                    <a:pt x="0" y="7"/>
                    <a:pt x="5" y="10"/>
                    <a:pt x="5" y="10"/>
                  </a:cubicBezTo>
                  <a:close/>
                  <a:moveTo>
                    <a:pt x="2" y="4"/>
                  </a:moveTo>
                  <a:cubicBezTo>
                    <a:pt x="2" y="4"/>
                    <a:pt x="1" y="3"/>
                    <a:pt x="0" y="0"/>
                  </a:cubicBezTo>
                  <a:cubicBezTo>
                    <a:pt x="0" y="0"/>
                    <a:pt x="2" y="2"/>
                    <a:pt x="2" y="4"/>
                  </a:cubicBezTo>
                  <a:close/>
                  <a:moveTo>
                    <a:pt x="3" y="6"/>
                  </a:moveTo>
                  <a:cubicBezTo>
                    <a:pt x="3" y="3"/>
                    <a:pt x="2" y="2"/>
                    <a:pt x="1" y="1"/>
                  </a:cubicBezTo>
                  <a:cubicBezTo>
                    <a:pt x="2" y="2"/>
                    <a:pt x="4" y="4"/>
                    <a:pt x="4" y="8"/>
                  </a:cubicBezTo>
                  <a:cubicBezTo>
                    <a:pt x="4" y="8"/>
                    <a:pt x="1" y="6"/>
                    <a:pt x="0" y="2"/>
                  </a:cubicBezTo>
                  <a:cubicBezTo>
                    <a:pt x="1" y="4"/>
                    <a:pt x="3" y="6"/>
                    <a:pt x="3" y="6"/>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14"/>
            <p:cNvSpPr>
              <a:spLocks noEditPoints="1"/>
            </p:cNvSpPr>
            <p:nvPr/>
          </p:nvSpPr>
          <p:spPr bwMode="auto">
            <a:xfrm>
              <a:off x="6448425" y="4387850"/>
              <a:ext cx="95250" cy="185738"/>
            </a:xfrm>
            <a:custGeom>
              <a:avLst/>
              <a:gdLst>
                <a:gd name="T0" fmla="*/ 5 w 5"/>
                <a:gd name="T1" fmla="*/ 0 h 10"/>
                <a:gd name="T2" fmla="*/ 0 w 5"/>
                <a:gd name="T3" fmla="*/ 10 h 10"/>
                <a:gd name="T4" fmla="*/ 5 w 5"/>
                <a:gd name="T5" fmla="*/ 0 h 10"/>
                <a:gd name="T6" fmla="*/ 5 w 5"/>
                <a:gd name="T7" fmla="*/ 1 h 10"/>
                <a:gd name="T8" fmla="*/ 3 w 5"/>
                <a:gd name="T9" fmla="*/ 4 h 10"/>
                <a:gd name="T10" fmla="*/ 5 w 5"/>
                <a:gd name="T11" fmla="*/ 1 h 10"/>
                <a:gd name="T12" fmla="*/ 5 w 5"/>
                <a:gd name="T13" fmla="*/ 2 h 10"/>
                <a:gd name="T14" fmla="*/ 1 w 5"/>
                <a:gd name="T15" fmla="*/ 8 h 10"/>
                <a:gd name="T16" fmla="*/ 4 w 5"/>
                <a:gd name="T17" fmla="*/ 1 h 10"/>
                <a:gd name="T18" fmla="*/ 2 w 5"/>
                <a:gd name="T19" fmla="*/ 6 h 10"/>
                <a:gd name="T20" fmla="*/ 5 w 5"/>
                <a:gd name="T21"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0">
                  <a:moveTo>
                    <a:pt x="5" y="0"/>
                  </a:moveTo>
                  <a:cubicBezTo>
                    <a:pt x="5" y="0"/>
                    <a:pt x="0" y="3"/>
                    <a:pt x="0" y="10"/>
                  </a:cubicBezTo>
                  <a:cubicBezTo>
                    <a:pt x="0" y="10"/>
                    <a:pt x="5" y="7"/>
                    <a:pt x="5" y="0"/>
                  </a:cubicBezTo>
                  <a:close/>
                  <a:moveTo>
                    <a:pt x="5" y="1"/>
                  </a:moveTo>
                  <a:cubicBezTo>
                    <a:pt x="4" y="3"/>
                    <a:pt x="3" y="4"/>
                    <a:pt x="3" y="4"/>
                  </a:cubicBezTo>
                  <a:cubicBezTo>
                    <a:pt x="3" y="2"/>
                    <a:pt x="5" y="1"/>
                    <a:pt x="5" y="1"/>
                  </a:cubicBezTo>
                  <a:close/>
                  <a:moveTo>
                    <a:pt x="5" y="2"/>
                  </a:moveTo>
                  <a:cubicBezTo>
                    <a:pt x="4" y="6"/>
                    <a:pt x="1" y="8"/>
                    <a:pt x="1" y="8"/>
                  </a:cubicBezTo>
                  <a:cubicBezTo>
                    <a:pt x="1" y="4"/>
                    <a:pt x="3" y="2"/>
                    <a:pt x="4" y="1"/>
                  </a:cubicBezTo>
                  <a:cubicBezTo>
                    <a:pt x="3" y="2"/>
                    <a:pt x="2" y="4"/>
                    <a:pt x="2" y="6"/>
                  </a:cubicBezTo>
                  <a:cubicBezTo>
                    <a:pt x="2" y="6"/>
                    <a:pt x="4" y="4"/>
                    <a:pt x="5" y="2"/>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15"/>
            <p:cNvSpPr>
              <a:spLocks noEditPoints="1"/>
            </p:cNvSpPr>
            <p:nvPr/>
          </p:nvSpPr>
          <p:spPr bwMode="auto">
            <a:xfrm>
              <a:off x="6505575" y="4219575"/>
              <a:ext cx="190500" cy="185738"/>
            </a:xfrm>
            <a:custGeom>
              <a:avLst/>
              <a:gdLst>
                <a:gd name="T0" fmla="*/ 5 w 10"/>
                <a:gd name="T1" fmla="*/ 10 h 10"/>
                <a:gd name="T2" fmla="*/ 10 w 10"/>
                <a:gd name="T3" fmla="*/ 5 h 10"/>
                <a:gd name="T4" fmla="*/ 5 w 10"/>
                <a:gd name="T5" fmla="*/ 0 h 10"/>
                <a:gd name="T6" fmla="*/ 0 w 10"/>
                <a:gd name="T7" fmla="*/ 5 h 10"/>
                <a:gd name="T8" fmla="*/ 5 w 10"/>
                <a:gd name="T9" fmla="*/ 10 h 10"/>
                <a:gd name="T10" fmla="*/ 5 w 10"/>
                <a:gd name="T11" fmla="*/ 1 h 10"/>
                <a:gd name="T12" fmla="*/ 8 w 10"/>
                <a:gd name="T13" fmla="*/ 4 h 10"/>
                <a:gd name="T14" fmla="*/ 5 w 10"/>
                <a:gd name="T15" fmla="*/ 8 h 10"/>
                <a:gd name="T16" fmla="*/ 2 w 10"/>
                <a:gd name="T17" fmla="*/ 4 h 10"/>
                <a:gd name="T18" fmla="*/ 5 w 10"/>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
                  <a:moveTo>
                    <a:pt x="5" y="10"/>
                  </a:moveTo>
                  <a:cubicBezTo>
                    <a:pt x="8" y="10"/>
                    <a:pt x="10" y="8"/>
                    <a:pt x="10" y="5"/>
                  </a:cubicBezTo>
                  <a:cubicBezTo>
                    <a:pt x="10" y="3"/>
                    <a:pt x="8" y="0"/>
                    <a:pt x="5" y="0"/>
                  </a:cubicBezTo>
                  <a:cubicBezTo>
                    <a:pt x="2" y="0"/>
                    <a:pt x="0" y="3"/>
                    <a:pt x="0" y="5"/>
                  </a:cubicBezTo>
                  <a:cubicBezTo>
                    <a:pt x="0" y="8"/>
                    <a:pt x="2" y="10"/>
                    <a:pt x="5" y="10"/>
                  </a:cubicBezTo>
                  <a:close/>
                  <a:moveTo>
                    <a:pt x="5" y="1"/>
                  </a:moveTo>
                  <a:cubicBezTo>
                    <a:pt x="7" y="1"/>
                    <a:pt x="8" y="2"/>
                    <a:pt x="8" y="4"/>
                  </a:cubicBezTo>
                  <a:cubicBezTo>
                    <a:pt x="8" y="6"/>
                    <a:pt x="7" y="8"/>
                    <a:pt x="5" y="8"/>
                  </a:cubicBezTo>
                  <a:cubicBezTo>
                    <a:pt x="3" y="8"/>
                    <a:pt x="2" y="6"/>
                    <a:pt x="2" y="4"/>
                  </a:cubicBezTo>
                  <a:cubicBezTo>
                    <a:pt x="2" y="2"/>
                    <a:pt x="3" y="1"/>
                    <a:pt x="5" y="1"/>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16"/>
            <p:cNvSpPr>
              <a:spLocks noEditPoints="1"/>
            </p:cNvSpPr>
            <p:nvPr/>
          </p:nvSpPr>
          <p:spPr bwMode="auto">
            <a:xfrm>
              <a:off x="6905625" y="4219575"/>
              <a:ext cx="133350" cy="223838"/>
            </a:xfrm>
            <a:custGeom>
              <a:avLst/>
              <a:gdLst>
                <a:gd name="T0" fmla="*/ 3 w 7"/>
                <a:gd name="T1" fmla="*/ 12 h 12"/>
                <a:gd name="T2" fmla="*/ 3 w 7"/>
                <a:gd name="T3" fmla="*/ 0 h 12"/>
                <a:gd name="T4" fmla="*/ 3 w 7"/>
                <a:gd name="T5" fmla="*/ 12 h 12"/>
                <a:gd name="T6" fmla="*/ 3 w 7"/>
                <a:gd name="T7" fmla="*/ 5 h 12"/>
                <a:gd name="T8" fmla="*/ 3 w 7"/>
                <a:gd name="T9" fmla="*/ 0 h 12"/>
                <a:gd name="T10" fmla="*/ 3 w 7"/>
                <a:gd name="T11" fmla="*/ 5 h 12"/>
                <a:gd name="T12" fmla="*/ 3 w 7"/>
                <a:gd name="T13" fmla="*/ 7 h 12"/>
                <a:gd name="T14" fmla="*/ 4 w 7"/>
                <a:gd name="T15" fmla="*/ 1 h 12"/>
                <a:gd name="T16" fmla="*/ 3 w 7"/>
                <a:gd name="T17" fmla="*/ 9 h 12"/>
                <a:gd name="T18" fmla="*/ 3 w 7"/>
                <a:gd name="T19" fmla="*/ 2 h 12"/>
                <a:gd name="T20" fmla="*/ 3 w 7"/>
                <a:gd name="T21"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2">
                  <a:moveTo>
                    <a:pt x="3" y="12"/>
                  </a:moveTo>
                  <a:cubicBezTo>
                    <a:pt x="7" y="6"/>
                    <a:pt x="3" y="0"/>
                    <a:pt x="3" y="0"/>
                  </a:cubicBezTo>
                  <a:cubicBezTo>
                    <a:pt x="0" y="7"/>
                    <a:pt x="3" y="12"/>
                    <a:pt x="3" y="12"/>
                  </a:cubicBezTo>
                  <a:close/>
                  <a:moveTo>
                    <a:pt x="3" y="5"/>
                  </a:moveTo>
                  <a:cubicBezTo>
                    <a:pt x="3" y="5"/>
                    <a:pt x="2" y="3"/>
                    <a:pt x="3" y="0"/>
                  </a:cubicBezTo>
                  <a:cubicBezTo>
                    <a:pt x="3" y="0"/>
                    <a:pt x="4" y="2"/>
                    <a:pt x="3" y="5"/>
                  </a:cubicBezTo>
                  <a:close/>
                  <a:moveTo>
                    <a:pt x="3" y="7"/>
                  </a:moveTo>
                  <a:cubicBezTo>
                    <a:pt x="4" y="4"/>
                    <a:pt x="4" y="3"/>
                    <a:pt x="4" y="1"/>
                  </a:cubicBezTo>
                  <a:cubicBezTo>
                    <a:pt x="4" y="3"/>
                    <a:pt x="5" y="6"/>
                    <a:pt x="3" y="9"/>
                  </a:cubicBezTo>
                  <a:cubicBezTo>
                    <a:pt x="3" y="9"/>
                    <a:pt x="1" y="6"/>
                    <a:pt x="3" y="2"/>
                  </a:cubicBezTo>
                  <a:cubicBezTo>
                    <a:pt x="2" y="4"/>
                    <a:pt x="3" y="7"/>
                    <a:pt x="3" y="7"/>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17"/>
            <p:cNvSpPr>
              <a:spLocks noEditPoints="1"/>
            </p:cNvSpPr>
            <p:nvPr/>
          </p:nvSpPr>
          <p:spPr bwMode="auto">
            <a:xfrm>
              <a:off x="6981825" y="4238625"/>
              <a:ext cx="57150" cy="93663"/>
            </a:xfrm>
            <a:custGeom>
              <a:avLst/>
              <a:gdLst>
                <a:gd name="T0" fmla="*/ 3 w 3"/>
                <a:gd name="T1" fmla="*/ 5 h 5"/>
                <a:gd name="T2" fmla="*/ 0 w 3"/>
                <a:gd name="T3" fmla="*/ 0 h 5"/>
                <a:gd name="T4" fmla="*/ 3 w 3"/>
                <a:gd name="T5" fmla="*/ 5 h 5"/>
                <a:gd name="T6" fmla="*/ 1 w 3"/>
                <a:gd name="T7" fmla="*/ 2 h 5"/>
                <a:gd name="T8" fmla="*/ 0 w 3"/>
                <a:gd name="T9" fmla="*/ 0 h 5"/>
                <a:gd name="T10" fmla="*/ 1 w 3"/>
                <a:gd name="T11" fmla="*/ 2 h 5"/>
                <a:gd name="T12" fmla="*/ 2 w 3"/>
                <a:gd name="T13" fmla="*/ 2 h 5"/>
                <a:gd name="T14" fmla="*/ 1 w 3"/>
                <a:gd name="T15" fmla="*/ 0 h 5"/>
                <a:gd name="T16" fmla="*/ 2 w 3"/>
                <a:gd name="T17" fmla="*/ 4 h 5"/>
                <a:gd name="T18" fmla="*/ 0 w 3"/>
                <a:gd name="T19" fmla="*/ 0 h 5"/>
                <a:gd name="T20" fmla="*/ 2 w 3"/>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5">
                  <a:moveTo>
                    <a:pt x="3" y="5"/>
                  </a:moveTo>
                  <a:cubicBezTo>
                    <a:pt x="3" y="1"/>
                    <a:pt x="0" y="0"/>
                    <a:pt x="0" y="0"/>
                  </a:cubicBezTo>
                  <a:cubicBezTo>
                    <a:pt x="0" y="3"/>
                    <a:pt x="3" y="5"/>
                    <a:pt x="3" y="5"/>
                  </a:cubicBezTo>
                  <a:close/>
                  <a:moveTo>
                    <a:pt x="1" y="2"/>
                  </a:moveTo>
                  <a:cubicBezTo>
                    <a:pt x="1" y="2"/>
                    <a:pt x="0" y="1"/>
                    <a:pt x="0" y="0"/>
                  </a:cubicBezTo>
                  <a:cubicBezTo>
                    <a:pt x="0" y="0"/>
                    <a:pt x="1" y="0"/>
                    <a:pt x="1" y="2"/>
                  </a:cubicBezTo>
                  <a:close/>
                  <a:moveTo>
                    <a:pt x="2" y="2"/>
                  </a:moveTo>
                  <a:cubicBezTo>
                    <a:pt x="2" y="1"/>
                    <a:pt x="1" y="1"/>
                    <a:pt x="1" y="0"/>
                  </a:cubicBezTo>
                  <a:cubicBezTo>
                    <a:pt x="1" y="1"/>
                    <a:pt x="2" y="2"/>
                    <a:pt x="2" y="4"/>
                  </a:cubicBezTo>
                  <a:cubicBezTo>
                    <a:pt x="2" y="4"/>
                    <a:pt x="1" y="3"/>
                    <a:pt x="0" y="0"/>
                  </a:cubicBezTo>
                  <a:cubicBezTo>
                    <a:pt x="1" y="2"/>
                    <a:pt x="2" y="2"/>
                    <a:pt x="2" y="2"/>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18"/>
            <p:cNvSpPr>
              <a:spLocks noEditPoints="1"/>
            </p:cNvSpPr>
            <p:nvPr/>
          </p:nvSpPr>
          <p:spPr bwMode="auto">
            <a:xfrm>
              <a:off x="6905625" y="4238625"/>
              <a:ext cx="38100" cy="93663"/>
            </a:xfrm>
            <a:custGeom>
              <a:avLst/>
              <a:gdLst>
                <a:gd name="T0" fmla="*/ 2 w 2"/>
                <a:gd name="T1" fmla="*/ 0 h 5"/>
                <a:gd name="T2" fmla="*/ 0 w 2"/>
                <a:gd name="T3" fmla="*/ 5 h 5"/>
                <a:gd name="T4" fmla="*/ 2 w 2"/>
                <a:gd name="T5" fmla="*/ 0 h 5"/>
                <a:gd name="T6" fmla="*/ 2 w 2"/>
                <a:gd name="T7" fmla="*/ 0 h 5"/>
                <a:gd name="T8" fmla="*/ 1 w 2"/>
                <a:gd name="T9" fmla="*/ 2 h 5"/>
                <a:gd name="T10" fmla="*/ 2 w 2"/>
                <a:gd name="T11" fmla="*/ 0 h 5"/>
                <a:gd name="T12" fmla="*/ 2 w 2"/>
                <a:gd name="T13" fmla="*/ 0 h 5"/>
                <a:gd name="T14" fmla="*/ 0 w 2"/>
                <a:gd name="T15" fmla="*/ 4 h 5"/>
                <a:gd name="T16" fmla="*/ 2 w 2"/>
                <a:gd name="T17" fmla="*/ 0 h 5"/>
                <a:gd name="T18" fmla="*/ 1 w 2"/>
                <a:gd name="T19" fmla="*/ 3 h 5"/>
                <a:gd name="T20" fmla="*/ 2 w 2"/>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5">
                  <a:moveTo>
                    <a:pt x="2" y="0"/>
                  </a:moveTo>
                  <a:cubicBezTo>
                    <a:pt x="2" y="0"/>
                    <a:pt x="0" y="1"/>
                    <a:pt x="0" y="5"/>
                  </a:cubicBezTo>
                  <a:cubicBezTo>
                    <a:pt x="0" y="5"/>
                    <a:pt x="2" y="3"/>
                    <a:pt x="2" y="0"/>
                  </a:cubicBezTo>
                  <a:close/>
                  <a:moveTo>
                    <a:pt x="2" y="0"/>
                  </a:moveTo>
                  <a:cubicBezTo>
                    <a:pt x="2" y="1"/>
                    <a:pt x="1" y="2"/>
                    <a:pt x="1" y="2"/>
                  </a:cubicBezTo>
                  <a:cubicBezTo>
                    <a:pt x="1" y="0"/>
                    <a:pt x="2" y="0"/>
                    <a:pt x="2" y="0"/>
                  </a:cubicBezTo>
                  <a:close/>
                  <a:moveTo>
                    <a:pt x="2" y="0"/>
                  </a:moveTo>
                  <a:cubicBezTo>
                    <a:pt x="2" y="3"/>
                    <a:pt x="0" y="4"/>
                    <a:pt x="0" y="4"/>
                  </a:cubicBezTo>
                  <a:cubicBezTo>
                    <a:pt x="0" y="2"/>
                    <a:pt x="1" y="1"/>
                    <a:pt x="2" y="0"/>
                  </a:cubicBezTo>
                  <a:cubicBezTo>
                    <a:pt x="1" y="1"/>
                    <a:pt x="1" y="1"/>
                    <a:pt x="1" y="3"/>
                  </a:cubicBezTo>
                  <a:cubicBezTo>
                    <a:pt x="1" y="3"/>
                    <a:pt x="2" y="2"/>
                    <a:pt x="2" y="0"/>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19"/>
            <p:cNvSpPr>
              <a:spLocks noEditPoints="1"/>
            </p:cNvSpPr>
            <p:nvPr/>
          </p:nvSpPr>
          <p:spPr bwMode="auto">
            <a:xfrm>
              <a:off x="6161088" y="4219575"/>
              <a:ext cx="134937" cy="223838"/>
            </a:xfrm>
            <a:custGeom>
              <a:avLst/>
              <a:gdLst>
                <a:gd name="T0" fmla="*/ 4 w 7"/>
                <a:gd name="T1" fmla="*/ 12 h 12"/>
                <a:gd name="T2" fmla="*/ 4 w 7"/>
                <a:gd name="T3" fmla="*/ 0 h 12"/>
                <a:gd name="T4" fmla="*/ 4 w 7"/>
                <a:gd name="T5" fmla="*/ 12 h 12"/>
                <a:gd name="T6" fmla="*/ 4 w 7"/>
                <a:gd name="T7" fmla="*/ 5 h 12"/>
                <a:gd name="T8" fmla="*/ 4 w 7"/>
                <a:gd name="T9" fmla="*/ 0 h 12"/>
                <a:gd name="T10" fmla="*/ 4 w 7"/>
                <a:gd name="T11" fmla="*/ 5 h 12"/>
                <a:gd name="T12" fmla="*/ 4 w 7"/>
                <a:gd name="T13" fmla="*/ 7 h 12"/>
                <a:gd name="T14" fmla="*/ 4 w 7"/>
                <a:gd name="T15" fmla="*/ 1 h 12"/>
                <a:gd name="T16" fmla="*/ 4 w 7"/>
                <a:gd name="T17" fmla="*/ 9 h 12"/>
                <a:gd name="T18" fmla="*/ 3 w 7"/>
                <a:gd name="T19" fmla="*/ 2 h 12"/>
                <a:gd name="T20" fmla="*/ 4 w 7"/>
                <a:gd name="T21"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2">
                  <a:moveTo>
                    <a:pt x="4" y="12"/>
                  </a:moveTo>
                  <a:cubicBezTo>
                    <a:pt x="7" y="6"/>
                    <a:pt x="4" y="0"/>
                    <a:pt x="4" y="0"/>
                  </a:cubicBezTo>
                  <a:cubicBezTo>
                    <a:pt x="0" y="7"/>
                    <a:pt x="4" y="12"/>
                    <a:pt x="4" y="12"/>
                  </a:cubicBezTo>
                  <a:close/>
                  <a:moveTo>
                    <a:pt x="4" y="5"/>
                  </a:moveTo>
                  <a:cubicBezTo>
                    <a:pt x="4" y="5"/>
                    <a:pt x="3" y="3"/>
                    <a:pt x="4" y="0"/>
                  </a:cubicBezTo>
                  <a:cubicBezTo>
                    <a:pt x="4" y="0"/>
                    <a:pt x="5" y="2"/>
                    <a:pt x="4" y="5"/>
                  </a:cubicBezTo>
                  <a:close/>
                  <a:moveTo>
                    <a:pt x="4" y="7"/>
                  </a:moveTo>
                  <a:cubicBezTo>
                    <a:pt x="4" y="4"/>
                    <a:pt x="4" y="3"/>
                    <a:pt x="4" y="1"/>
                  </a:cubicBezTo>
                  <a:cubicBezTo>
                    <a:pt x="5" y="3"/>
                    <a:pt x="5" y="6"/>
                    <a:pt x="4" y="9"/>
                  </a:cubicBezTo>
                  <a:cubicBezTo>
                    <a:pt x="4" y="9"/>
                    <a:pt x="2" y="6"/>
                    <a:pt x="3" y="2"/>
                  </a:cubicBezTo>
                  <a:cubicBezTo>
                    <a:pt x="3" y="4"/>
                    <a:pt x="4" y="7"/>
                    <a:pt x="4" y="7"/>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20"/>
            <p:cNvSpPr>
              <a:spLocks noEditPoints="1"/>
            </p:cNvSpPr>
            <p:nvPr/>
          </p:nvSpPr>
          <p:spPr bwMode="auto">
            <a:xfrm>
              <a:off x="6256338" y="4238625"/>
              <a:ext cx="39687" cy="93663"/>
            </a:xfrm>
            <a:custGeom>
              <a:avLst/>
              <a:gdLst>
                <a:gd name="T0" fmla="*/ 2 w 2"/>
                <a:gd name="T1" fmla="*/ 5 h 5"/>
                <a:gd name="T2" fmla="*/ 0 w 2"/>
                <a:gd name="T3" fmla="*/ 0 h 5"/>
                <a:gd name="T4" fmla="*/ 2 w 2"/>
                <a:gd name="T5" fmla="*/ 5 h 5"/>
                <a:gd name="T6" fmla="*/ 1 w 2"/>
                <a:gd name="T7" fmla="*/ 2 h 5"/>
                <a:gd name="T8" fmla="*/ 0 w 2"/>
                <a:gd name="T9" fmla="*/ 0 h 5"/>
                <a:gd name="T10" fmla="*/ 1 w 2"/>
                <a:gd name="T11" fmla="*/ 2 h 5"/>
                <a:gd name="T12" fmla="*/ 1 w 2"/>
                <a:gd name="T13" fmla="*/ 2 h 5"/>
                <a:gd name="T14" fmla="*/ 0 w 2"/>
                <a:gd name="T15" fmla="*/ 0 h 5"/>
                <a:gd name="T16" fmla="*/ 2 w 2"/>
                <a:gd name="T17" fmla="*/ 4 h 5"/>
                <a:gd name="T18" fmla="*/ 0 w 2"/>
                <a:gd name="T19" fmla="*/ 0 h 5"/>
                <a:gd name="T20" fmla="*/ 1 w 2"/>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5">
                  <a:moveTo>
                    <a:pt x="2" y="5"/>
                  </a:moveTo>
                  <a:cubicBezTo>
                    <a:pt x="2" y="1"/>
                    <a:pt x="0" y="0"/>
                    <a:pt x="0" y="0"/>
                  </a:cubicBezTo>
                  <a:cubicBezTo>
                    <a:pt x="0" y="3"/>
                    <a:pt x="2" y="5"/>
                    <a:pt x="2" y="5"/>
                  </a:cubicBezTo>
                  <a:close/>
                  <a:moveTo>
                    <a:pt x="1" y="2"/>
                  </a:moveTo>
                  <a:cubicBezTo>
                    <a:pt x="1" y="2"/>
                    <a:pt x="0" y="1"/>
                    <a:pt x="0" y="0"/>
                  </a:cubicBezTo>
                  <a:cubicBezTo>
                    <a:pt x="0" y="0"/>
                    <a:pt x="1" y="0"/>
                    <a:pt x="1" y="2"/>
                  </a:cubicBezTo>
                  <a:close/>
                  <a:moveTo>
                    <a:pt x="1" y="2"/>
                  </a:moveTo>
                  <a:cubicBezTo>
                    <a:pt x="1" y="1"/>
                    <a:pt x="1" y="1"/>
                    <a:pt x="0" y="0"/>
                  </a:cubicBezTo>
                  <a:cubicBezTo>
                    <a:pt x="1" y="1"/>
                    <a:pt x="2" y="2"/>
                    <a:pt x="2" y="4"/>
                  </a:cubicBezTo>
                  <a:cubicBezTo>
                    <a:pt x="2" y="4"/>
                    <a:pt x="0" y="3"/>
                    <a:pt x="0" y="0"/>
                  </a:cubicBezTo>
                  <a:cubicBezTo>
                    <a:pt x="0" y="2"/>
                    <a:pt x="1" y="2"/>
                    <a:pt x="1" y="2"/>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21"/>
            <p:cNvSpPr>
              <a:spLocks noEditPoints="1"/>
            </p:cNvSpPr>
            <p:nvPr/>
          </p:nvSpPr>
          <p:spPr bwMode="auto">
            <a:xfrm>
              <a:off x="6161088" y="4238625"/>
              <a:ext cx="57150" cy="93663"/>
            </a:xfrm>
            <a:custGeom>
              <a:avLst/>
              <a:gdLst>
                <a:gd name="T0" fmla="*/ 3 w 3"/>
                <a:gd name="T1" fmla="*/ 0 h 5"/>
                <a:gd name="T2" fmla="*/ 0 w 3"/>
                <a:gd name="T3" fmla="*/ 5 h 5"/>
                <a:gd name="T4" fmla="*/ 3 w 3"/>
                <a:gd name="T5" fmla="*/ 0 h 5"/>
                <a:gd name="T6" fmla="*/ 3 w 3"/>
                <a:gd name="T7" fmla="*/ 0 h 5"/>
                <a:gd name="T8" fmla="*/ 2 w 3"/>
                <a:gd name="T9" fmla="*/ 2 h 5"/>
                <a:gd name="T10" fmla="*/ 3 w 3"/>
                <a:gd name="T11" fmla="*/ 0 h 5"/>
                <a:gd name="T12" fmla="*/ 3 w 3"/>
                <a:gd name="T13" fmla="*/ 0 h 5"/>
                <a:gd name="T14" fmla="*/ 1 w 3"/>
                <a:gd name="T15" fmla="*/ 4 h 5"/>
                <a:gd name="T16" fmla="*/ 2 w 3"/>
                <a:gd name="T17" fmla="*/ 0 h 5"/>
                <a:gd name="T18" fmla="*/ 1 w 3"/>
                <a:gd name="T19" fmla="*/ 3 h 5"/>
                <a:gd name="T20" fmla="*/ 3 w 3"/>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5">
                  <a:moveTo>
                    <a:pt x="3" y="0"/>
                  </a:moveTo>
                  <a:cubicBezTo>
                    <a:pt x="3" y="0"/>
                    <a:pt x="0" y="1"/>
                    <a:pt x="0" y="5"/>
                  </a:cubicBezTo>
                  <a:cubicBezTo>
                    <a:pt x="0" y="5"/>
                    <a:pt x="3" y="3"/>
                    <a:pt x="3" y="0"/>
                  </a:cubicBezTo>
                  <a:close/>
                  <a:moveTo>
                    <a:pt x="3" y="0"/>
                  </a:moveTo>
                  <a:cubicBezTo>
                    <a:pt x="2" y="1"/>
                    <a:pt x="2" y="2"/>
                    <a:pt x="2" y="2"/>
                  </a:cubicBezTo>
                  <a:cubicBezTo>
                    <a:pt x="2" y="0"/>
                    <a:pt x="3" y="0"/>
                    <a:pt x="3" y="0"/>
                  </a:cubicBezTo>
                  <a:close/>
                  <a:moveTo>
                    <a:pt x="3" y="0"/>
                  </a:moveTo>
                  <a:cubicBezTo>
                    <a:pt x="2" y="3"/>
                    <a:pt x="1" y="4"/>
                    <a:pt x="1" y="4"/>
                  </a:cubicBezTo>
                  <a:cubicBezTo>
                    <a:pt x="1" y="2"/>
                    <a:pt x="2" y="1"/>
                    <a:pt x="2" y="0"/>
                  </a:cubicBezTo>
                  <a:cubicBezTo>
                    <a:pt x="2" y="1"/>
                    <a:pt x="1" y="1"/>
                    <a:pt x="1" y="3"/>
                  </a:cubicBezTo>
                  <a:cubicBezTo>
                    <a:pt x="1" y="3"/>
                    <a:pt x="2" y="2"/>
                    <a:pt x="3" y="0"/>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 name="文本框 10"/>
          <p:cNvSpPr txBox="1"/>
          <p:nvPr/>
        </p:nvSpPr>
        <p:spPr>
          <a:xfrm>
            <a:off x="561780" y="234728"/>
            <a:ext cx="3570208" cy="461665"/>
          </a:xfrm>
          <a:prstGeom prst="rect">
            <a:avLst/>
          </a:prstGeom>
          <a:noFill/>
        </p:spPr>
        <p:txBody>
          <a:bodyPr wrap="none" rtlCol="0">
            <a:spAutoFit/>
          </a:bodyPr>
          <a:lstStyle/>
          <a:p>
            <a:r>
              <a:rPr lang="en-US" altLang="zh-CN" sz="2400" dirty="0">
                <a:latin typeface="汉仪粗宋简" panose="02010609000101010101" pitchFamily="49" charset="-122"/>
                <a:ea typeface="汉仪粗宋简" panose="02010609000101010101" pitchFamily="49" charset="-122"/>
              </a:rPr>
              <a:t>04  </a:t>
            </a:r>
            <a:r>
              <a:rPr lang="zh-CN" altLang="en-US" sz="2400" dirty="0">
                <a:latin typeface="汉仪粗宋简" panose="02010609000101010101" pitchFamily="49" charset="-122"/>
                <a:ea typeface="汉仪粗宋简" panose="02010609000101010101" pitchFamily="49" charset="-122"/>
              </a:rPr>
              <a:t>请插入您的标题内容</a:t>
            </a:r>
          </a:p>
        </p:txBody>
      </p:sp>
      <p:pic>
        <p:nvPicPr>
          <p:cNvPr id="44" name="图片 43"/>
          <p:cNvPicPr>
            <a:picLocks noChangeAspect="1"/>
          </p:cNvPicPr>
          <p:nvPr userDrawn="1"/>
        </p:nvPicPr>
        <p:blipFill rotWithShape="1">
          <a:blip r:embed="rId3">
            <a:extLst>
              <a:ext uri="{28A0092B-C50C-407E-A947-70E740481C1C}">
                <a14:useLocalDpi xmlns:a14="http://schemas.microsoft.com/office/drawing/2010/main" val="0"/>
              </a:ext>
            </a:extLst>
          </a:blip>
          <a:srcRect l="24833" r="22167" b="56583"/>
          <a:stretch/>
        </p:blipFill>
        <p:spPr>
          <a:xfrm>
            <a:off x="9481445" y="0"/>
            <a:ext cx="2558155" cy="1004711"/>
          </a:xfrm>
          <a:prstGeom prst="rect">
            <a:avLst/>
          </a:prstGeom>
        </p:spPr>
      </p:pic>
    </p:spTree>
    <p:extLst>
      <p:ext uri="{BB962C8B-B14F-4D97-AF65-F5344CB8AC3E}">
        <p14:creationId xmlns:p14="http://schemas.microsoft.com/office/powerpoint/2010/main" val="3559714680"/>
      </p:ext>
    </p:extLst>
  </p:cSld>
  <p:clrMapOvr>
    <a:masterClrMapping/>
  </p:clrMapOvr>
  <mc:AlternateContent xmlns:mc="http://schemas.openxmlformats.org/markup-compatibility/2006">
    <mc:Choice xmlns:p14="http://schemas.microsoft.com/office/powerpoint/2010/main" Requires="p14">
      <p:transition spd="slow" p14:dur="2000">
        <p:checker/>
      </p:transition>
    </mc:Choice>
    <mc:Fallback>
      <p:transition spd="slow">
        <p:checker/>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5BC8DA1B-3DCF-43D5-9195-4BE523911B57}"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04ED77-ED12-44BF-81B5-5651447564A6}" type="slidenum">
              <a:rPr lang="zh-CN" altLang="en-US" smtClean="0"/>
              <a:t>‹#›</a:t>
            </a:fld>
            <a:endParaRPr lang="zh-CN" altLang="en-US"/>
          </a:p>
        </p:txBody>
      </p:sp>
    </p:spTree>
    <p:extLst>
      <p:ext uri="{BB962C8B-B14F-4D97-AF65-F5344CB8AC3E}">
        <p14:creationId xmlns:p14="http://schemas.microsoft.com/office/powerpoint/2010/main" val="4022181905"/>
      </p:ext>
    </p:extLst>
  </p:cSld>
  <p:clrMapOvr>
    <a:masterClrMapping/>
  </p:clrMapOvr>
  <mc:AlternateContent xmlns:mc="http://schemas.openxmlformats.org/markup-compatibility/2006">
    <mc:Choice xmlns:p14="http://schemas.microsoft.com/office/powerpoint/2010/main" Requires="p14">
      <p:transition spd="slow" p14:dur="2000">
        <p:checker/>
      </p:transition>
    </mc:Choice>
    <mc:Fallback>
      <p:transition spd="slow">
        <p:checker/>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BC8DA1B-3DCF-43D5-9195-4BE523911B57}" type="datetimeFigureOut">
              <a:rPr lang="zh-CN" altLang="en-US" smtClean="0"/>
              <a:t>2017/6/25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204ED77-ED12-44BF-81B5-5651447564A6}" type="slidenum">
              <a:rPr lang="zh-CN" altLang="en-US" smtClean="0"/>
              <a:t>‹#›</a:t>
            </a:fld>
            <a:endParaRPr lang="zh-CN" altLang="en-US"/>
          </a:p>
        </p:txBody>
      </p:sp>
    </p:spTree>
    <p:extLst>
      <p:ext uri="{BB962C8B-B14F-4D97-AF65-F5344CB8AC3E}">
        <p14:creationId xmlns:p14="http://schemas.microsoft.com/office/powerpoint/2010/main" val="3356717711"/>
      </p:ext>
    </p:extLst>
  </p:cSld>
  <p:clrMapOvr>
    <a:masterClrMapping/>
  </p:clrMapOvr>
  <mc:AlternateContent xmlns:mc="http://schemas.openxmlformats.org/markup-compatibility/2006">
    <mc:Choice xmlns:p14="http://schemas.microsoft.com/office/powerpoint/2010/main" Requires="p14">
      <p:transition spd="slow" p14:dur="2000">
        <p:checker/>
      </p:transition>
    </mc:Choice>
    <mc:Fallback>
      <p:transition spd="slow">
        <p:checker/>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BC8DA1B-3DCF-43D5-9195-4BE523911B57}" type="datetimeFigureOut">
              <a:rPr lang="zh-CN" altLang="en-US" smtClean="0"/>
              <a:t>2017/6/25 Sunday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204ED77-ED12-44BF-81B5-5651447564A6}" type="slidenum">
              <a:rPr lang="zh-CN" altLang="en-US" smtClean="0"/>
              <a:t>‹#›</a:t>
            </a:fld>
            <a:endParaRPr lang="zh-CN" altLang="en-US"/>
          </a:p>
        </p:txBody>
      </p:sp>
    </p:spTree>
    <p:extLst>
      <p:ext uri="{BB962C8B-B14F-4D97-AF65-F5344CB8AC3E}">
        <p14:creationId xmlns:p14="http://schemas.microsoft.com/office/powerpoint/2010/main" val="1235493164"/>
      </p:ext>
    </p:extLst>
  </p:cSld>
  <p:clrMapOvr>
    <a:masterClrMapping/>
  </p:clrMapOvr>
  <mc:AlternateContent xmlns:mc="http://schemas.openxmlformats.org/markup-compatibility/2006">
    <mc:Choice xmlns:p14="http://schemas.microsoft.com/office/powerpoint/2010/main" Requires="p14">
      <p:transition spd="slow" p14:dur="2000">
        <p:checker/>
      </p:transition>
    </mc:Choice>
    <mc:Fallback>
      <p:transition spd="slow">
        <p:checker/>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8DA1B-3DCF-43D5-9195-4BE523911B57}" type="datetimeFigureOut">
              <a:rPr lang="zh-CN" altLang="en-US" smtClean="0"/>
              <a:t>2017/6/25 Sunday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204ED77-ED12-44BF-81B5-5651447564A6}" type="slidenum">
              <a:rPr lang="zh-CN" altLang="en-US" smtClean="0"/>
              <a:t>‹#›</a:t>
            </a:fld>
            <a:endParaRPr lang="zh-CN" altLang="en-US"/>
          </a:p>
        </p:txBody>
      </p:sp>
    </p:spTree>
    <p:extLst>
      <p:ext uri="{BB962C8B-B14F-4D97-AF65-F5344CB8AC3E}">
        <p14:creationId xmlns:p14="http://schemas.microsoft.com/office/powerpoint/2010/main" val="1615238720"/>
      </p:ext>
    </p:extLst>
  </p:cSld>
  <p:clrMap bg1="lt1" tx1="dk1" bg2="lt2" tx2="dk2" accent1="accent1" accent2="accent2" accent3="accent3" accent4="accent4" accent5="accent5" accent6="accent6" hlink="hlink" folHlink="folHlink"/>
  <p:sldLayoutIdLst>
    <p:sldLayoutId id="2147483649" r:id="rId1"/>
    <p:sldLayoutId id="2147483663" r:id="rId2"/>
    <p:sldLayoutId id="2147483650" r:id="rId3"/>
    <p:sldLayoutId id="2147483660" r:id="rId4"/>
    <p:sldLayoutId id="2147483661" r:id="rId5"/>
    <p:sldLayoutId id="2147483662"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Lst>
  <mc:AlternateContent xmlns:mc="http://schemas.openxmlformats.org/markup-compatibility/2006">
    <mc:Choice xmlns:p14="http://schemas.microsoft.com/office/powerpoint/2010/main" Requires="p14">
      <p:transition spd="slow" p14:dur="2000">
        <p:checker/>
      </p:transition>
    </mc:Choice>
    <mc:Fallback>
      <p:transition spd="slow">
        <p:checker/>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2.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2.xml"/></Relationships>
</file>

<file path=ppt/slides/_rels/slide1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6.xml"/><Relationship Id="rId1" Type="http://schemas.openxmlformats.org/officeDocument/2006/relationships/slideLayout" Target="../slideLayouts/slideLayout3.xml"/><Relationship Id="rId5" Type="http://schemas.openxmlformats.org/officeDocument/2006/relationships/image" Target="../media/image2.png"/><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2.xml"/><Relationship Id="rId1" Type="http://schemas.openxmlformats.org/officeDocument/2006/relationships/slideLayout" Target="../slideLayouts/slideLayout3.xml"/><Relationship Id="rId5" Type="http://schemas.openxmlformats.org/officeDocument/2006/relationships/image" Target="../media/image2.png"/><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5.xml"/><Relationship Id="rId1" Type="http://schemas.openxmlformats.org/officeDocument/2006/relationships/slideLayout" Target="../slideLayouts/slideLayout6.xml"/><Relationship Id="rId5" Type="http://schemas.openxmlformats.org/officeDocument/2006/relationships/image" Target="../media/image17.png"/><Relationship Id="rId4" Type="http://schemas.microsoft.com/office/2007/relationships/hdphoto" Target="../media/hdphoto1.wdp"/></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2.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11.png"/><Relationship Id="rId5" Type="http://schemas.openxmlformats.org/officeDocument/2006/relationships/image" Target="../media/image10.jpg"/><Relationship Id="rId4" Type="http://schemas.openxmlformats.org/officeDocument/2006/relationships/image" Target="../media/image9.jpeg"/><Relationship Id="rId9" Type="http://schemas.openxmlformats.org/officeDocument/2006/relationships/image" Target="../media/image14.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56"/>
            <a:ext cx="12192000" cy="6858000"/>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l="24833" r="22167" b="56583"/>
          <a:stretch/>
        </p:blipFill>
        <p:spPr>
          <a:xfrm>
            <a:off x="2778301" y="645160"/>
            <a:ext cx="6635397" cy="2606040"/>
          </a:xfrm>
          <a:prstGeom prst="rect">
            <a:avLst/>
          </a:prstGeom>
        </p:spPr>
      </p:pic>
      <p:grpSp>
        <p:nvGrpSpPr>
          <p:cNvPr id="9" name="Group 4"/>
          <p:cNvGrpSpPr>
            <a:grpSpLocks noChangeAspect="1"/>
          </p:cNvGrpSpPr>
          <p:nvPr/>
        </p:nvGrpSpPr>
        <p:grpSpPr bwMode="auto">
          <a:xfrm>
            <a:off x="2495549" y="3135312"/>
            <a:ext cx="7200900" cy="231776"/>
            <a:chOff x="1690" y="2040"/>
            <a:chExt cx="4536" cy="146"/>
          </a:xfrm>
        </p:grpSpPr>
        <p:sp>
          <p:nvSpPr>
            <p:cNvPr id="11" name="Rectangle 5"/>
            <p:cNvSpPr>
              <a:spLocks noChangeArrowheads="1"/>
            </p:cNvSpPr>
            <p:nvPr/>
          </p:nvSpPr>
          <p:spPr bwMode="auto">
            <a:xfrm>
              <a:off x="1740" y="2106"/>
              <a:ext cx="4442" cy="15"/>
            </a:xfrm>
            <a:prstGeom prst="rect">
              <a:avLst/>
            </a:prstGeom>
            <a:solidFill>
              <a:srgbClr val="6E471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6"/>
            <p:cNvSpPr>
              <a:spLocks/>
            </p:cNvSpPr>
            <p:nvPr/>
          </p:nvSpPr>
          <p:spPr bwMode="auto">
            <a:xfrm>
              <a:off x="1966" y="2040"/>
              <a:ext cx="264" cy="146"/>
            </a:xfrm>
            <a:custGeom>
              <a:avLst/>
              <a:gdLst>
                <a:gd name="T0" fmla="*/ 42 w 42"/>
                <a:gd name="T1" fmla="*/ 10 h 20"/>
                <a:gd name="T2" fmla="*/ 21 w 42"/>
                <a:gd name="T3" fmla="*/ 0 h 20"/>
                <a:gd name="T4" fmla="*/ 0 w 42"/>
                <a:gd name="T5" fmla="*/ 10 h 20"/>
                <a:gd name="T6" fmla="*/ 21 w 42"/>
                <a:gd name="T7" fmla="*/ 20 h 20"/>
                <a:gd name="T8" fmla="*/ 42 w 42"/>
                <a:gd name="T9" fmla="*/ 10 h 20"/>
              </a:gdLst>
              <a:ahLst/>
              <a:cxnLst>
                <a:cxn ang="0">
                  <a:pos x="T0" y="T1"/>
                </a:cxn>
                <a:cxn ang="0">
                  <a:pos x="T2" y="T3"/>
                </a:cxn>
                <a:cxn ang="0">
                  <a:pos x="T4" y="T5"/>
                </a:cxn>
                <a:cxn ang="0">
                  <a:pos x="T6" y="T7"/>
                </a:cxn>
                <a:cxn ang="0">
                  <a:pos x="T8" y="T9"/>
                </a:cxn>
              </a:cxnLst>
              <a:rect l="0" t="0" r="r" b="b"/>
              <a:pathLst>
                <a:path w="42" h="20">
                  <a:moveTo>
                    <a:pt x="42" y="10"/>
                  </a:moveTo>
                  <a:cubicBezTo>
                    <a:pt x="28" y="8"/>
                    <a:pt x="25" y="7"/>
                    <a:pt x="21" y="0"/>
                  </a:cubicBezTo>
                  <a:cubicBezTo>
                    <a:pt x="17" y="7"/>
                    <a:pt x="14" y="8"/>
                    <a:pt x="0" y="10"/>
                  </a:cubicBezTo>
                  <a:cubicBezTo>
                    <a:pt x="14" y="12"/>
                    <a:pt x="17" y="13"/>
                    <a:pt x="21" y="20"/>
                  </a:cubicBezTo>
                  <a:cubicBezTo>
                    <a:pt x="25" y="13"/>
                    <a:pt x="28" y="12"/>
                    <a:pt x="42" y="10"/>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7"/>
            <p:cNvSpPr>
              <a:spLocks/>
            </p:cNvSpPr>
            <p:nvPr/>
          </p:nvSpPr>
          <p:spPr bwMode="auto">
            <a:xfrm>
              <a:off x="1822" y="2062"/>
              <a:ext cx="201" cy="110"/>
            </a:xfrm>
            <a:custGeom>
              <a:avLst/>
              <a:gdLst>
                <a:gd name="T0" fmla="*/ 32 w 32"/>
                <a:gd name="T1" fmla="*/ 7 h 15"/>
                <a:gd name="T2" fmla="*/ 16 w 32"/>
                <a:gd name="T3" fmla="*/ 0 h 15"/>
                <a:gd name="T4" fmla="*/ 0 w 32"/>
                <a:gd name="T5" fmla="*/ 7 h 15"/>
                <a:gd name="T6" fmla="*/ 16 w 32"/>
                <a:gd name="T7" fmla="*/ 15 h 15"/>
                <a:gd name="T8" fmla="*/ 32 w 32"/>
                <a:gd name="T9" fmla="*/ 7 h 15"/>
              </a:gdLst>
              <a:ahLst/>
              <a:cxnLst>
                <a:cxn ang="0">
                  <a:pos x="T0" y="T1"/>
                </a:cxn>
                <a:cxn ang="0">
                  <a:pos x="T2" y="T3"/>
                </a:cxn>
                <a:cxn ang="0">
                  <a:pos x="T4" y="T5"/>
                </a:cxn>
                <a:cxn ang="0">
                  <a:pos x="T6" y="T7"/>
                </a:cxn>
                <a:cxn ang="0">
                  <a:pos x="T8" y="T9"/>
                </a:cxn>
              </a:cxnLst>
              <a:rect l="0" t="0" r="r" b="b"/>
              <a:pathLst>
                <a:path w="32" h="15">
                  <a:moveTo>
                    <a:pt x="32" y="7"/>
                  </a:moveTo>
                  <a:cubicBezTo>
                    <a:pt x="21" y="6"/>
                    <a:pt x="19" y="4"/>
                    <a:pt x="16" y="0"/>
                  </a:cubicBezTo>
                  <a:cubicBezTo>
                    <a:pt x="13" y="4"/>
                    <a:pt x="11" y="6"/>
                    <a:pt x="0" y="7"/>
                  </a:cubicBezTo>
                  <a:cubicBezTo>
                    <a:pt x="11" y="8"/>
                    <a:pt x="13" y="10"/>
                    <a:pt x="16" y="15"/>
                  </a:cubicBezTo>
                  <a:cubicBezTo>
                    <a:pt x="19" y="10"/>
                    <a:pt x="21" y="8"/>
                    <a:pt x="32" y="7"/>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8"/>
            <p:cNvSpPr>
              <a:spLocks/>
            </p:cNvSpPr>
            <p:nvPr/>
          </p:nvSpPr>
          <p:spPr bwMode="auto">
            <a:xfrm>
              <a:off x="1690" y="2070"/>
              <a:ext cx="144" cy="87"/>
            </a:xfrm>
            <a:custGeom>
              <a:avLst/>
              <a:gdLst>
                <a:gd name="T0" fmla="*/ 23 w 23"/>
                <a:gd name="T1" fmla="*/ 6 h 12"/>
                <a:gd name="T2" fmla="*/ 12 w 23"/>
                <a:gd name="T3" fmla="*/ 0 h 12"/>
                <a:gd name="T4" fmla="*/ 0 w 23"/>
                <a:gd name="T5" fmla="*/ 6 h 12"/>
                <a:gd name="T6" fmla="*/ 12 w 23"/>
                <a:gd name="T7" fmla="*/ 12 h 12"/>
                <a:gd name="T8" fmla="*/ 23 w 23"/>
                <a:gd name="T9" fmla="*/ 6 h 12"/>
              </a:gdLst>
              <a:ahLst/>
              <a:cxnLst>
                <a:cxn ang="0">
                  <a:pos x="T0" y="T1"/>
                </a:cxn>
                <a:cxn ang="0">
                  <a:pos x="T2" y="T3"/>
                </a:cxn>
                <a:cxn ang="0">
                  <a:pos x="T4" y="T5"/>
                </a:cxn>
                <a:cxn ang="0">
                  <a:pos x="T6" y="T7"/>
                </a:cxn>
                <a:cxn ang="0">
                  <a:pos x="T8" y="T9"/>
                </a:cxn>
              </a:cxnLst>
              <a:rect l="0" t="0" r="r" b="b"/>
              <a:pathLst>
                <a:path w="23" h="12">
                  <a:moveTo>
                    <a:pt x="23" y="6"/>
                  </a:moveTo>
                  <a:cubicBezTo>
                    <a:pt x="16" y="5"/>
                    <a:pt x="14" y="4"/>
                    <a:pt x="12" y="0"/>
                  </a:cubicBezTo>
                  <a:cubicBezTo>
                    <a:pt x="9" y="4"/>
                    <a:pt x="8" y="5"/>
                    <a:pt x="0" y="6"/>
                  </a:cubicBezTo>
                  <a:cubicBezTo>
                    <a:pt x="8" y="7"/>
                    <a:pt x="9" y="8"/>
                    <a:pt x="12" y="12"/>
                  </a:cubicBezTo>
                  <a:cubicBezTo>
                    <a:pt x="14" y="8"/>
                    <a:pt x="16" y="7"/>
                    <a:pt x="23" y="6"/>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9"/>
            <p:cNvSpPr>
              <a:spLocks/>
            </p:cNvSpPr>
            <p:nvPr/>
          </p:nvSpPr>
          <p:spPr bwMode="auto">
            <a:xfrm>
              <a:off x="5686" y="2040"/>
              <a:ext cx="264" cy="146"/>
            </a:xfrm>
            <a:custGeom>
              <a:avLst/>
              <a:gdLst>
                <a:gd name="T0" fmla="*/ 0 w 42"/>
                <a:gd name="T1" fmla="*/ 10 h 20"/>
                <a:gd name="T2" fmla="*/ 21 w 42"/>
                <a:gd name="T3" fmla="*/ 0 h 20"/>
                <a:gd name="T4" fmla="*/ 42 w 42"/>
                <a:gd name="T5" fmla="*/ 10 h 20"/>
                <a:gd name="T6" fmla="*/ 21 w 42"/>
                <a:gd name="T7" fmla="*/ 20 h 20"/>
                <a:gd name="T8" fmla="*/ 0 w 42"/>
                <a:gd name="T9" fmla="*/ 10 h 20"/>
              </a:gdLst>
              <a:ahLst/>
              <a:cxnLst>
                <a:cxn ang="0">
                  <a:pos x="T0" y="T1"/>
                </a:cxn>
                <a:cxn ang="0">
                  <a:pos x="T2" y="T3"/>
                </a:cxn>
                <a:cxn ang="0">
                  <a:pos x="T4" y="T5"/>
                </a:cxn>
                <a:cxn ang="0">
                  <a:pos x="T6" y="T7"/>
                </a:cxn>
                <a:cxn ang="0">
                  <a:pos x="T8" y="T9"/>
                </a:cxn>
              </a:cxnLst>
              <a:rect l="0" t="0" r="r" b="b"/>
              <a:pathLst>
                <a:path w="42" h="20">
                  <a:moveTo>
                    <a:pt x="0" y="10"/>
                  </a:moveTo>
                  <a:cubicBezTo>
                    <a:pt x="14" y="8"/>
                    <a:pt x="17" y="7"/>
                    <a:pt x="21" y="0"/>
                  </a:cubicBezTo>
                  <a:cubicBezTo>
                    <a:pt x="25" y="7"/>
                    <a:pt x="28" y="8"/>
                    <a:pt x="42" y="10"/>
                  </a:cubicBezTo>
                  <a:cubicBezTo>
                    <a:pt x="28" y="12"/>
                    <a:pt x="25" y="13"/>
                    <a:pt x="21" y="20"/>
                  </a:cubicBezTo>
                  <a:cubicBezTo>
                    <a:pt x="17" y="13"/>
                    <a:pt x="14" y="12"/>
                    <a:pt x="0" y="10"/>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0"/>
            <p:cNvSpPr>
              <a:spLocks/>
            </p:cNvSpPr>
            <p:nvPr/>
          </p:nvSpPr>
          <p:spPr bwMode="auto">
            <a:xfrm>
              <a:off x="5893" y="2062"/>
              <a:ext cx="201" cy="110"/>
            </a:xfrm>
            <a:custGeom>
              <a:avLst/>
              <a:gdLst>
                <a:gd name="T0" fmla="*/ 0 w 32"/>
                <a:gd name="T1" fmla="*/ 7 h 15"/>
                <a:gd name="T2" fmla="*/ 16 w 32"/>
                <a:gd name="T3" fmla="*/ 0 h 15"/>
                <a:gd name="T4" fmla="*/ 32 w 32"/>
                <a:gd name="T5" fmla="*/ 7 h 15"/>
                <a:gd name="T6" fmla="*/ 16 w 32"/>
                <a:gd name="T7" fmla="*/ 15 h 15"/>
                <a:gd name="T8" fmla="*/ 0 w 32"/>
                <a:gd name="T9" fmla="*/ 7 h 15"/>
              </a:gdLst>
              <a:ahLst/>
              <a:cxnLst>
                <a:cxn ang="0">
                  <a:pos x="T0" y="T1"/>
                </a:cxn>
                <a:cxn ang="0">
                  <a:pos x="T2" y="T3"/>
                </a:cxn>
                <a:cxn ang="0">
                  <a:pos x="T4" y="T5"/>
                </a:cxn>
                <a:cxn ang="0">
                  <a:pos x="T6" y="T7"/>
                </a:cxn>
                <a:cxn ang="0">
                  <a:pos x="T8" y="T9"/>
                </a:cxn>
              </a:cxnLst>
              <a:rect l="0" t="0" r="r" b="b"/>
              <a:pathLst>
                <a:path w="32" h="15">
                  <a:moveTo>
                    <a:pt x="0" y="7"/>
                  </a:moveTo>
                  <a:cubicBezTo>
                    <a:pt x="11" y="6"/>
                    <a:pt x="13" y="4"/>
                    <a:pt x="16" y="0"/>
                  </a:cubicBezTo>
                  <a:cubicBezTo>
                    <a:pt x="19" y="4"/>
                    <a:pt x="21" y="6"/>
                    <a:pt x="32" y="7"/>
                  </a:cubicBezTo>
                  <a:cubicBezTo>
                    <a:pt x="21" y="8"/>
                    <a:pt x="19" y="10"/>
                    <a:pt x="16" y="15"/>
                  </a:cubicBezTo>
                  <a:cubicBezTo>
                    <a:pt x="13" y="10"/>
                    <a:pt x="11" y="8"/>
                    <a:pt x="0" y="7"/>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1"/>
            <p:cNvSpPr>
              <a:spLocks/>
            </p:cNvSpPr>
            <p:nvPr/>
          </p:nvSpPr>
          <p:spPr bwMode="auto">
            <a:xfrm>
              <a:off x="6082" y="2070"/>
              <a:ext cx="144" cy="87"/>
            </a:xfrm>
            <a:custGeom>
              <a:avLst/>
              <a:gdLst>
                <a:gd name="T0" fmla="*/ 0 w 23"/>
                <a:gd name="T1" fmla="*/ 6 h 12"/>
                <a:gd name="T2" fmla="*/ 11 w 23"/>
                <a:gd name="T3" fmla="*/ 0 h 12"/>
                <a:gd name="T4" fmla="*/ 23 w 23"/>
                <a:gd name="T5" fmla="*/ 6 h 12"/>
                <a:gd name="T6" fmla="*/ 11 w 23"/>
                <a:gd name="T7" fmla="*/ 12 h 12"/>
                <a:gd name="T8" fmla="*/ 0 w 23"/>
                <a:gd name="T9" fmla="*/ 6 h 12"/>
              </a:gdLst>
              <a:ahLst/>
              <a:cxnLst>
                <a:cxn ang="0">
                  <a:pos x="T0" y="T1"/>
                </a:cxn>
                <a:cxn ang="0">
                  <a:pos x="T2" y="T3"/>
                </a:cxn>
                <a:cxn ang="0">
                  <a:pos x="T4" y="T5"/>
                </a:cxn>
                <a:cxn ang="0">
                  <a:pos x="T6" y="T7"/>
                </a:cxn>
                <a:cxn ang="0">
                  <a:pos x="T8" y="T9"/>
                </a:cxn>
              </a:cxnLst>
              <a:rect l="0" t="0" r="r" b="b"/>
              <a:pathLst>
                <a:path w="23" h="12">
                  <a:moveTo>
                    <a:pt x="0" y="6"/>
                  </a:moveTo>
                  <a:cubicBezTo>
                    <a:pt x="7" y="5"/>
                    <a:pt x="9" y="4"/>
                    <a:pt x="11" y="0"/>
                  </a:cubicBezTo>
                  <a:cubicBezTo>
                    <a:pt x="14" y="4"/>
                    <a:pt x="15" y="5"/>
                    <a:pt x="23" y="6"/>
                  </a:cubicBezTo>
                  <a:cubicBezTo>
                    <a:pt x="15" y="7"/>
                    <a:pt x="14" y="8"/>
                    <a:pt x="11" y="12"/>
                  </a:cubicBezTo>
                  <a:cubicBezTo>
                    <a:pt x="9" y="8"/>
                    <a:pt x="7" y="7"/>
                    <a:pt x="0" y="6"/>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 name="文本框 17"/>
          <p:cNvSpPr txBox="1"/>
          <p:nvPr/>
        </p:nvSpPr>
        <p:spPr>
          <a:xfrm>
            <a:off x="4353855" y="3424244"/>
            <a:ext cx="3877985" cy="584775"/>
          </a:xfrm>
          <a:prstGeom prst="rect">
            <a:avLst/>
          </a:prstGeom>
          <a:noFill/>
        </p:spPr>
        <p:txBody>
          <a:bodyPr wrap="none" rtlCol="0">
            <a:spAutoFit/>
          </a:bodyPr>
          <a:lstStyle/>
          <a:p>
            <a:r>
              <a:rPr lang="zh-CN" altLang="en-US" sz="3200" dirty="0">
                <a:latin typeface="方正粗宋简体" panose="03000509000000000000" pitchFamily="65" charset="-122"/>
                <a:ea typeface="方正粗宋简体" panose="03000509000000000000" pitchFamily="65" charset="-122"/>
              </a:rPr>
              <a:t>请插入您的文本内容</a:t>
            </a:r>
          </a:p>
        </p:txBody>
      </p:sp>
    </p:spTree>
    <p:extLst>
      <p:ext uri="{BB962C8B-B14F-4D97-AF65-F5344CB8AC3E}">
        <p14:creationId xmlns:p14="http://schemas.microsoft.com/office/powerpoint/2010/main" val="2910567012"/>
      </p:ext>
    </p:extLst>
  </p:cSld>
  <p:clrMapOvr>
    <a:masterClrMapping/>
  </p:clrMapOvr>
  <mc:AlternateContent xmlns:mc="http://schemas.openxmlformats.org/markup-compatibility/2006">
    <mc:Choice xmlns:p14="http://schemas.microsoft.com/office/powerpoint/2010/main" Requires="p14">
      <p:transition spd="slow" p14:dur="20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1000"/>
                                        <p:tgtEl>
                                          <p:spTgt spid="18"/>
                                        </p:tgtEl>
                                      </p:cBhvr>
                                    </p:animEffect>
                                    <p:anim calcmode="lin" valueType="num">
                                      <p:cBhvr>
                                        <p:cTn id="17" dur="1000" fill="hold"/>
                                        <p:tgtEl>
                                          <p:spTgt spid="18"/>
                                        </p:tgtEl>
                                        <p:attrNameLst>
                                          <p:attrName>ppt_x</p:attrName>
                                        </p:attrNameLst>
                                      </p:cBhvr>
                                      <p:tavLst>
                                        <p:tav tm="0">
                                          <p:val>
                                            <p:strVal val="#ppt_x"/>
                                          </p:val>
                                        </p:tav>
                                        <p:tav tm="100000">
                                          <p:val>
                                            <p:strVal val="#ppt_x"/>
                                          </p:val>
                                        </p:tav>
                                      </p:tavLst>
                                    </p:anim>
                                    <p:anim calcmode="lin" valueType="num">
                                      <p:cBhvr>
                                        <p:cTn id="18"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838200" y="365125"/>
            <a:ext cx="10515600" cy="1325563"/>
          </a:xfrm>
        </p:spPr>
        <p:txBody>
          <a:bodyPr/>
          <a:lstStyle/>
          <a:p>
            <a:endParaRPr lang="zh-CN" altLang="en-US"/>
          </a:p>
        </p:txBody>
      </p:sp>
      <p:pic>
        <p:nvPicPr>
          <p:cNvPr id="5" name="内容占位符 4" descr="图片包含 地面&#10;&#10;已生成高可信度的说明"/>
          <p:cNvPicPr>
            <a:picLocks noGrp="1" noChangeAspect="1"/>
          </p:cNvPicPr>
          <p:nvPr>
            <p:ph idx="4294967295"/>
          </p:nvPr>
        </p:nvPicPr>
        <p:blipFill rotWithShape="1">
          <a:blip r:embed="rId3">
            <a:extLst>
              <a:ext uri="{28A0092B-C50C-407E-A947-70E740481C1C}">
                <a14:useLocalDpi xmlns:a14="http://schemas.microsoft.com/office/drawing/2010/main" val="0"/>
              </a:ext>
            </a:extLst>
          </a:blip>
          <a:srcRect b="1037"/>
          <a:stretch/>
        </p:blipFill>
        <p:spPr>
          <a:xfrm>
            <a:off x="0" y="0"/>
            <a:ext cx="12192000" cy="6858000"/>
          </a:xfrm>
        </p:spPr>
      </p:pic>
      <p:pic>
        <p:nvPicPr>
          <p:cNvPr id="7" name="图片 6" descr="图片包含 自然, 室内, 雪花&#10;&#10;已生成极高可信度的说明"/>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845344"/>
            <a:ext cx="12192000" cy="6858000"/>
          </a:xfrm>
          <a:prstGeom prst="rect">
            <a:avLst/>
          </a:prstGeom>
        </p:spPr>
      </p:pic>
      <p:pic>
        <p:nvPicPr>
          <p:cNvPr id="8" name="图片 7"/>
          <p:cNvPicPr>
            <a:picLocks noChangeAspect="1"/>
          </p:cNvPicPr>
          <p:nvPr/>
        </p:nvPicPr>
        <p:blipFill rotWithShape="1">
          <a:blip r:embed="rId5">
            <a:extLst>
              <a:ext uri="{28A0092B-C50C-407E-A947-70E740481C1C}">
                <a14:useLocalDpi xmlns:a14="http://schemas.microsoft.com/office/drawing/2010/main" val="0"/>
              </a:ext>
            </a:extLst>
          </a:blip>
          <a:srcRect l="24833" r="22167" b="56583"/>
          <a:stretch/>
        </p:blipFill>
        <p:spPr>
          <a:xfrm>
            <a:off x="9478571" y="0"/>
            <a:ext cx="2561030" cy="1005840"/>
          </a:xfrm>
          <a:prstGeom prst="rect">
            <a:avLst/>
          </a:prstGeom>
        </p:spPr>
      </p:pic>
      <p:sp>
        <p:nvSpPr>
          <p:cNvPr id="6" name="文本框 5"/>
          <p:cNvSpPr txBox="1"/>
          <p:nvPr/>
        </p:nvSpPr>
        <p:spPr>
          <a:xfrm>
            <a:off x="4618672" y="2055813"/>
            <a:ext cx="2954655" cy="1200329"/>
          </a:xfrm>
          <a:prstGeom prst="rect">
            <a:avLst/>
          </a:prstGeom>
          <a:noFill/>
        </p:spPr>
        <p:txBody>
          <a:bodyPr wrap="none" rtlCol="0">
            <a:spAutoFit/>
          </a:bodyPr>
          <a:lstStyle/>
          <a:p>
            <a:r>
              <a:rPr lang="zh-CN" altLang="en-US" sz="7200" dirty="0">
                <a:solidFill>
                  <a:srgbClr val="492F13"/>
                </a:solidFill>
                <a:latin typeface="汉仪粗宋简" panose="02010609000101010101" pitchFamily="49" charset="-122"/>
                <a:ea typeface="汉仪粗宋简" panose="02010609000101010101" pitchFamily="49" charset="-122"/>
              </a:rPr>
              <a:t>第二章</a:t>
            </a:r>
            <a:endParaRPr lang="zh-CN" altLang="en-US" dirty="0"/>
          </a:p>
        </p:txBody>
      </p:sp>
      <p:sp>
        <p:nvSpPr>
          <p:cNvPr id="9" name="文本框 8"/>
          <p:cNvSpPr txBox="1"/>
          <p:nvPr/>
        </p:nvSpPr>
        <p:spPr>
          <a:xfrm>
            <a:off x="5126155" y="3127473"/>
            <a:ext cx="2500936" cy="461665"/>
          </a:xfrm>
          <a:prstGeom prst="rect">
            <a:avLst/>
          </a:prstGeom>
          <a:noFill/>
        </p:spPr>
        <p:txBody>
          <a:bodyPr wrap="square" rtlCol="0">
            <a:spAutoFit/>
          </a:bodyPr>
          <a:lstStyle/>
          <a:p>
            <a:r>
              <a:rPr lang="en-US" altLang="zh-CN" sz="2400" dirty="0">
                <a:solidFill>
                  <a:srgbClr val="492F13"/>
                </a:solidFill>
                <a:latin typeface="Abduction" panose="00000400000000000000" pitchFamily="2" charset="0"/>
              </a:rPr>
              <a:t>PART  02</a:t>
            </a:r>
            <a:endParaRPr lang="zh-CN" altLang="en-US" sz="2400" dirty="0">
              <a:solidFill>
                <a:srgbClr val="492F13"/>
              </a:solidFill>
              <a:latin typeface="Abduction" panose="00000400000000000000" pitchFamily="2" charset="0"/>
            </a:endParaRPr>
          </a:p>
        </p:txBody>
      </p:sp>
      <p:sp>
        <p:nvSpPr>
          <p:cNvPr id="10" name="文本框 9"/>
          <p:cNvSpPr txBox="1"/>
          <p:nvPr/>
        </p:nvSpPr>
        <p:spPr>
          <a:xfrm>
            <a:off x="3518273" y="4327802"/>
            <a:ext cx="5262979" cy="769441"/>
          </a:xfrm>
          <a:prstGeom prst="rect">
            <a:avLst/>
          </a:prstGeom>
          <a:noFill/>
        </p:spPr>
        <p:txBody>
          <a:bodyPr wrap="none" rtlCol="0">
            <a:spAutoFit/>
          </a:bodyPr>
          <a:lstStyle/>
          <a:p>
            <a:r>
              <a:rPr lang="zh-CN" altLang="en-US" sz="4400" dirty="0">
                <a:latin typeface="汉仪粗宋简" panose="02010609000101010101" pitchFamily="49" charset="-122"/>
                <a:ea typeface="汉仪粗宋简" panose="02010609000101010101" pitchFamily="49" charset="-122"/>
              </a:rPr>
              <a:t>请插入您的标题内容</a:t>
            </a:r>
          </a:p>
        </p:txBody>
      </p:sp>
    </p:spTree>
    <p:extLst>
      <p:ext uri="{BB962C8B-B14F-4D97-AF65-F5344CB8AC3E}">
        <p14:creationId xmlns:p14="http://schemas.microsoft.com/office/powerpoint/2010/main" val="2746285664"/>
      </p:ext>
    </p:extLst>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250"/>
                            </p:stCondLst>
                            <p:childTnLst>
                              <p:par>
                                <p:cTn id="16" presetID="47"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917892" y="4116170"/>
            <a:ext cx="8304131" cy="1709511"/>
            <a:chOff x="8121873" y="2010009"/>
            <a:chExt cx="1739454" cy="1412819"/>
          </a:xfrm>
        </p:grpSpPr>
        <p:sp>
          <p:nvSpPr>
            <p:cNvPr id="5" name="圆角矩形 4"/>
            <p:cNvSpPr/>
            <p:nvPr/>
          </p:nvSpPr>
          <p:spPr>
            <a:xfrm>
              <a:off x="8121873" y="2010009"/>
              <a:ext cx="1739454" cy="1412819"/>
            </a:xfrm>
            <a:prstGeom prst="roundRect">
              <a:avLst>
                <a:gd name="adj" fmla="val 0"/>
              </a:avLst>
            </a:prstGeom>
            <a:solidFill>
              <a:schemeClr val="accent3"/>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1351">
                <a:solidFill>
                  <a:srgbClr val="FFFFFF"/>
                </a:solidFill>
                <a:latin typeface="微软雅黑"/>
                <a:ea typeface="微软雅黑"/>
              </a:endParaRPr>
            </a:p>
          </p:txBody>
        </p:sp>
        <p:sp>
          <p:nvSpPr>
            <p:cNvPr id="6" name="圆角矩形 5"/>
            <p:cNvSpPr/>
            <p:nvPr/>
          </p:nvSpPr>
          <p:spPr>
            <a:xfrm>
              <a:off x="8147445" y="2102827"/>
              <a:ext cx="1688298" cy="122717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1351">
                <a:solidFill>
                  <a:srgbClr val="FFFFFF"/>
                </a:solidFill>
                <a:latin typeface="微软雅黑"/>
                <a:ea typeface="微软雅黑"/>
              </a:endParaRPr>
            </a:p>
          </p:txBody>
        </p:sp>
      </p:grpSp>
      <p:sp>
        <p:nvSpPr>
          <p:cNvPr id="7" name="文本框 6"/>
          <p:cNvSpPr txBox="1"/>
          <p:nvPr/>
        </p:nvSpPr>
        <p:spPr>
          <a:xfrm>
            <a:off x="2275196" y="4413425"/>
            <a:ext cx="1706880" cy="707886"/>
          </a:xfrm>
          <a:prstGeom prst="rect">
            <a:avLst/>
          </a:prstGeom>
          <a:noFill/>
        </p:spPr>
        <p:txBody>
          <a:bodyPr wrap="square" rtlCol="0">
            <a:spAutoFit/>
          </a:bodyPr>
          <a:lstStyle/>
          <a:p>
            <a:pPr algn="ctr" defTabSz="1219170" fontAlgn="base">
              <a:spcBef>
                <a:spcPct val="0"/>
              </a:spcBef>
              <a:spcAft>
                <a:spcPct val="0"/>
              </a:spcAft>
              <a:defRPr/>
            </a:pPr>
            <a:r>
              <a:rPr lang="zh-CN" altLang="en-US" sz="4000" dirty="0">
                <a:solidFill>
                  <a:srgbClr val="6E471C"/>
                </a:solidFill>
                <a:latin typeface="微软雅黑"/>
                <a:ea typeface="微软雅黑"/>
              </a:rPr>
              <a:t>标题</a:t>
            </a:r>
          </a:p>
        </p:txBody>
      </p:sp>
      <p:sp>
        <p:nvSpPr>
          <p:cNvPr id="8" name="文本框 7"/>
          <p:cNvSpPr txBox="1"/>
          <p:nvPr/>
        </p:nvSpPr>
        <p:spPr>
          <a:xfrm>
            <a:off x="2327616" y="5220639"/>
            <a:ext cx="1602041" cy="307777"/>
          </a:xfrm>
          <a:prstGeom prst="rect">
            <a:avLst/>
          </a:prstGeom>
          <a:noFill/>
        </p:spPr>
        <p:txBody>
          <a:bodyPr wrap="square" rtlCol="0">
            <a:spAutoFit/>
          </a:bodyPr>
          <a:lstStyle/>
          <a:p>
            <a:pPr algn="dist" defTabSz="1219170" fontAlgn="base">
              <a:spcBef>
                <a:spcPct val="0"/>
              </a:spcBef>
              <a:spcAft>
                <a:spcPct val="0"/>
              </a:spcAft>
              <a:defRPr/>
            </a:pPr>
            <a:r>
              <a:rPr lang="en-US" altLang="zh-CN" sz="1400" dirty="0">
                <a:solidFill>
                  <a:prstClr val="black">
                    <a:lumMod val="65000"/>
                    <a:lumOff val="35000"/>
                  </a:prstClr>
                </a:solidFill>
                <a:latin typeface="微软雅黑"/>
                <a:ea typeface="微软雅黑"/>
              </a:rPr>
              <a:t>PERCEPTUAL</a:t>
            </a:r>
          </a:p>
        </p:txBody>
      </p:sp>
      <p:cxnSp>
        <p:nvCxnSpPr>
          <p:cNvPr id="9" name="直接连接符 8"/>
          <p:cNvCxnSpPr/>
          <p:nvPr/>
        </p:nvCxnSpPr>
        <p:spPr>
          <a:xfrm>
            <a:off x="4103996" y="4497258"/>
            <a:ext cx="0" cy="947327"/>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bwMode="auto">
          <a:xfrm>
            <a:off x="4217297" y="4509257"/>
            <a:ext cx="5632179" cy="784830"/>
          </a:xfrm>
          <a:prstGeom prst="rect">
            <a:avLst/>
          </a:prstGeom>
          <a:noFill/>
        </p:spPr>
        <p:txBody>
          <a:bodyPr wrap="square">
            <a:spAutoFit/>
          </a:bodyPr>
          <a:lstStyle/>
          <a:p>
            <a:pPr defTabSz="1219170" fontAlgn="base">
              <a:lnSpc>
                <a:spcPct val="125000"/>
              </a:lnSpc>
              <a:spcBef>
                <a:spcPct val="0"/>
              </a:spcBef>
              <a:spcAft>
                <a:spcPct val="0"/>
              </a:spcAft>
              <a:defRPr/>
            </a:pPr>
            <a:r>
              <a:rPr lang="zh-CN" altLang="en-US" sz="1200" dirty="0">
                <a:solidFill>
                  <a:srgbClr val="000000"/>
                </a:solidFill>
                <a:latin typeface="微软雅黑"/>
                <a:ea typeface="微软雅黑"/>
                <a:cs typeface="Lato Light" charset="0"/>
                <a:sym typeface="Lato Light" charset="0"/>
              </a:rPr>
              <a:t>此处添加详细文本描述，建议与标题相关并符合整体语言风格，语言描述尽量此处添加详细文本描述，建议与标题相关并符合整体语言风格，语言描述尽量此处添加详细文本描述，建议与标题相关并符合整体语言风格，</a:t>
            </a:r>
            <a:endParaRPr lang="en-US" altLang="zh-CN" sz="1200" dirty="0">
              <a:solidFill>
                <a:srgbClr val="000000"/>
              </a:solidFill>
              <a:latin typeface="微软雅黑"/>
              <a:ea typeface="微软雅黑"/>
              <a:cs typeface="Lato Light" charset="0"/>
              <a:sym typeface="Lato Light" charset="0"/>
            </a:endParaRPr>
          </a:p>
        </p:txBody>
      </p:sp>
      <p:grpSp>
        <p:nvGrpSpPr>
          <p:cNvPr id="11" name="组合 10"/>
          <p:cNvGrpSpPr/>
          <p:nvPr/>
        </p:nvGrpSpPr>
        <p:grpSpPr>
          <a:xfrm>
            <a:off x="5069155" y="1508787"/>
            <a:ext cx="791224" cy="791224"/>
            <a:chOff x="3237545" y="4561747"/>
            <a:chExt cx="1146960" cy="1146960"/>
          </a:xfrm>
        </p:grpSpPr>
        <p:sp>
          <p:nvSpPr>
            <p:cNvPr id="12" name="圆角矩形 11"/>
            <p:cNvSpPr/>
            <p:nvPr/>
          </p:nvSpPr>
          <p:spPr>
            <a:xfrm>
              <a:off x="3237545" y="4561747"/>
              <a:ext cx="1146960" cy="1146960"/>
            </a:xfrm>
            <a:prstGeom prst="roundRect">
              <a:avLst>
                <a:gd name="adj" fmla="val 50000"/>
              </a:avLst>
            </a:prstGeom>
            <a:solidFill>
              <a:srgbClr val="492F13"/>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1351">
                <a:solidFill>
                  <a:srgbClr val="FFFFFF"/>
                </a:solidFill>
                <a:latin typeface="微软雅黑"/>
                <a:ea typeface="微软雅黑"/>
              </a:endParaRPr>
            </a:p>
          </p:txBody>
        </p:sp>
        <p:sp>
          <p:nvSpPr>
            <p:cNvPr id="13" name="圆角矩形 12"/>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1351">
                <a:solidFill>
                  <a:srgbClr val="FFFFFF"/>
                </a:solidFill>
                <a:latin typeface="微软雅黑"/>
                <a:ea typeface="微软雅黑"/>
              </a:endParaRPr>
            </a:p>
          </p:txBody>
        </p:sp>
      </p:grpSp>
      <p:grpSp>
        <p:nvGrpSpPr>
          <p:cNvPr id="14" name="组合 13"/>
          <p:cNvGrpSpPr/>
          <p:nvPr/>
        </p:nvGrpSpPr>
        <p:grpSpPr>
          <a:xfrm>
            <a:off x="6288021" y="1508787"/>
            <a:ext cx="791224" cy="791224"/>
            <a:chOff x="3237545" y="4561747"/>
            <a:chExt cx="1146960" cy="1146960"/>
          </a:xfrm>
        </p:grpSpPr>
        <p:sp>
          <p:nvSpPr>
            <p:cNvPr id="15" name="圆角矩形 14"/>
            <p:cNvSpPr/>
            <p:nvPr/>
          </p:nvSpPr>
          <p:spPr>
            <a:xfrm>
              <a:off x="3237545" y="4561747"/>
              <a:ext cx="1146960" cy="1146960"/>
            </a:xfrm>
            <a:prstGeom prst="roundRect">
              <a:avLst>
                <a:gd name="adj" fmla="val 50000"/>
              </a:avLst>
            </a:prstGeom>
            <a:solidFill>
              <a:schemeClr val="accent2"/>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1351">
                <a:solidFill>
                  <a:srgbClr val="FFFFFF"/>
                </a:solidFill>
                <a:latin typeface="微软雅黑"/>
                <a:ea typeface="微软雅黑"/>
              </a:endParaRPr>
            </a:p>
          </p:txBody>
        </p:sp>
        <p:sp>
          <p:nvSpPr>
            <p:cNvPr id="16" name="圆角矩形 15"/>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1351">
                <a:solidFill>
                  <a:srgbClr val="FFFFFF"/>
                </a:solidFill>
                <a:latin typeface="微软雅黑"/>
                <a:ea typeface="微软雅黑"/>
              </a:endParaRPr>
            </a:p>
          </p:txBody>
        </p:sp>
      </p:grpSp>
      <p:grpSp>
        <p:nvGrpSpPr>
          <p:cNvPr id="17" name="组合 16"/>
          <p:cNvGrpSpPr/>
          <p:nvPr/>
        </p:nvGrpSpPr>
        <p:grpSpPr>
          <a:xfrm>
            <a:off x="5069155" y="2727987"/>
            <a:ext cx="791224" cy="791224"/>
            <a:chOff x="3237545" y="4561747"/>
            <a:chExt cx="1146960" cy="1146960"/>
          </a:xfrm>
        </p:grpSpPr>
        <p:sp>
          <p:nvSpPr>
            <p:cNvPr id="18" name="圆角矩形 17"/>
            <p:cNvSpPr/>
            <p:nvPr/>
          </p:nvSpPr>
          <p:spPr>
            <a:xfrm>
              <a:off x="3237545" y="4561747"/>
              <a:ext cx="1146960" cy="1146960"/>
            </a:xfrm>
            <a:prstGeom prst="roundRect">
              <a:avLst>
                <a:gd name="adj" fmla="val 50000"/>
              </a:avLst>
            </a:prstGeom>
            <a:solidFill>
              <a:schemeClr val="accent3"/>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1351">
                <a:solidFill>
                  <a:srgbClr val="FFFFFF"/>
                </a:solidFill>
                <a:latin typeface="微软雅黑"/>
                <a:ea typeface="微软雅黑"/>
              </a:endParaRPr>
            </a:p>
          </p:txBody>
        </p:sp>
        <p:sp>
          <p:nvSpPr>
            <p:cNvPr id="19" name="圆角矩形 18"/>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1351">
                <a:solidFill>
                  <a:srgbClr val="FFFFFF"/>
                </a:solidFill>
                <a:latin typeface="微软雅黑"/>
                <a:ea typeface="微软雅黑"/>
              </a:endParaRPr>
            </a:p>
          </p:txBody>
        </p:sp>
      </p:grpSp>
      <p:grpSp>
        <p:nvGrpSpPr>
          <p:cNvPr id="20" name="组合 19"/>
          <p:cNvGrpSpPr/>
          <p:nvPr/>
        </p:nvGrpSpPr>
        <p:grpSpPr>
          <a:xfrm>
            <a:off x="6288021" y="2727987"/>
            <a:ext cx="791224" cy="791224"/>
            <a:chOff x="3237545" y="4561747"/>
            <a:chExt cx="1146960" cy="1146960"/>
          </a:xfrm>
        </p:grpSpPr>
        <p:sp>
          <p:nvSpPr>
            <p:cNvPr id="21" name="圆角矩形 20"/>
            <p:cNvSpPr/>
            <p:nvPr/>
          </p:nvSpPr>
          <p:spPr>
            <a:xfrm>
              <a:off x="3237545" y="4561747"/>
              <a:ext cx="1146960" cy="1146960"/>
            </a:xfrm>
            <a:prstGeom prst="roundRect">
              <a:avLst>
                <a:gd name="adj" fmla="val 50000"/>
              </a:avLst>
            </a:prstGeom>
            <a:solidFill>
              <a:schemeClr val="accent4"/>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1351">
                <a:solidFill>
                  <a:srgbClr val="FFFFFF"/>
                </a:solidFill>
                <a:latin typeface="微软雅黑"/>
                <a:ea typeface="微软雅黑"/>
              </a:endParaRPr>
            </a:p>
          </p:txBody>
        </p:sp>
        <p:sp>
          <p:nvSpPr>
            <p:cNvPr id="22" name="圆角矩形 21"/>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1351">
                <a:solidFill>
                  <a:srgbClr val="FFFFFF"/>
                </a:solidFill>
                <a:latin typeface="微软雅黑"/>
                <a:ea typeface="微软雅黑"/>
              </a:endParaRPr>
            </a:p>
          </p:txBody>
        </p:sp>
      </p:grpSp>
      <p:grpSp>
        <p:nvGrpSpPr>
          <p:cNvPr id="23" name="组合 22"/>
          <p:cNvGrpSpPr/>
          <p:nvPr/>
        </p:nvGrpSpPr>
        <p:grpSpPr>
          <a:xfrm>
            <a:off x="7225049" y="1546241"/>
            <a:ext cx="2807308" cy="776242"/>
            <a:chOff x="2744012" y="4525702"/>
            <a:chExt cx="2349784" cy="776242"/>
          </a:xfrm>
        </p:grpSpPr>
        <p:sp>
          <p:nvSpPr>
            <p:cNvPr id="24" name="文本框 23"/>
            <p:cNvSpPr txBox="1"/>
            <p:nvPr/>
          </p:nvSpPr>
          <p:spPr bwMode="auto">
            <a:xfrm>
              <a:off x="2744012" y="4747946"/>
              <a:ext cx="2253438" cy="553998"/>
            </a:xfrm>
            <a:prstGeom prst="rect">
              <a:avLst/>
            </a:prstGeom>
            <a:noFill/>
          </p:spPr>
          <p:txBody>
            <a:bodyPr wrap="square">
              <a:spAutoFit/>
            </a:bodyPr>
            <a:lstStyle/>
            <a:p>
              <a:pPr defTabSz="1219170" fontAlgn="base">
                <a:lnSpc>
                  <a:spcPct val="125000"/>
                </a:lnSpc>
                <a:spcBef>
                  <a:spcPct val="0"/>
                </a:spcBef>
                <a:spcAft>
                  <a:spcPct val="0"/>
                </a:spcAft>
                <a:defRPr/>
              </a:pPr>
              <a:r>
                <a:rPr lang="zh-CN" altLang="en-US" sz="1200" dirty="0">
                  <a:solidFill>
                    <a:srgbClr val="000000"/>
                  </a:solidFill>
                  <a:latin typeface="微软雅黑"/>
                  <a:ea typeface="微软雅黑"/>
                  <a:cs typeface="Lato Light" charset="0"/>
                  <a:sym typeface="Lato Light" charset="0"/>
                </a:rPr>
                <a:t>此处添加详细文本描述，建议与标题相关并符合整体语言风格，</a:t>
              </a:r>
              <a:endParaRPr lang="en-US" altLang="zh-CN" sz="1200" dirty="0">
                <a:solidFill>
                  <a:srgbClr val="000000"/>
                </a:solidFill>
                <a:latin typeface="微软雅黑"/>
                <a:ea typeface="微软雅黑"/>
                <a:cs typeface="Lato Light" charset="0"/>
                <a:sym typeface="Lato Light" charset="0"/>
              </a:endParaRPr>
            </a:p>
          </p:txBody>
        </p:sp>
        <p:sp>
          <p:nvSpPr>
            <p:cNvPr id="25" name="文本框 24"/>
            <p:cNvSpPr txBox="1"/>
            <p:nvPr/>
          </p:nvSpPr>
          <p:spPr bwMode="auto">
            <a:xfrm>
              <a:off x="2744012" y="4525702"/>
              <a:ext cx="2349784" cy="338554"/>
            </a:xfrm>
            <a:prstGeom prst="rect">
              <a:avLst/>
            </a:prstGeom>
            <a:noFill/>
          </p:spPr>
          <p:txBody>
            <a:bodyPr wrap="square">
              <a:spAutoFit/>
            </a:bodyPr>
            <a:lstStyle/>
            <a:p>
              <a:pPr defTabSz="1219170" fontAlgn="base">
                <a:spcBef>
                  <a:spcPct val="0"/>
                </a:spcBef>
                <a:spcAft>
                  <a:spcPct val="0"/>
                </a:spcAft>
                <a:defRPr/>
              </a:pPr>
              <a:r>
                <a:rPr lang="zh-CN" altLang="en-US" sz="1600" spc="100" dirty="0">
                  <a:solidFill>
                    <a:prstClr val="black">
                      <a:lumMod val="65000"/>
                      <a:lumOff val="35000"/>
                    </a:prstClr>
                  </a:solidFill>
                  <a:latin typeface="微软雅黑"/>
                  <a:ea typeface="微软雅黑"/>
                </a:rPr>
                <a:t>在此添加标题</a:t>
              </a:r>
            </a:p>
          </p:txBody>
        </p:sp>
      </p:grpSp>
      <p:grpSp>
        <p:nvGrpSpPr>
          <p:cNvPr id="26" name="组合 25"/>
          <p:cNvGrpSpPr/>
          <p:nvPr/>
        </p:nvGrpSpPr>
        <p:grpSpPr>
          <a:xfrm>
            <a:off x="7225049" y="2727981"/>
            <a:ext cx="2807308" cy="776242"/>
            <a:chOff x="2744012" y="4525702"/>
            <a:chExt cx="2349784" cy="776242"/>
          </a:xfrm>
        </p:grpSpPr>
        <p:sp>
          <p:nvSpPr>
            <p:cNvPr id="27" name="文本框 26"/>
            <p:cNvSpPr txBox="1"/>
            <p:nvPr/>
          </p:nvSpPr>
          <p:spPr bwMode="auto">
            <a:xfrm>
              <a:off x="2744012" y="4747946"/>
              <a:ext cx="2253438" cy="553998"/>
            </a:xfrm>
            <a:prstGeom prst="rect">
              <a:avLst/>
            </a:prstGeom>
            <a:noFill/>
          </p:spPr>
          <p:txBody>
            <a:bodyPr wrap="square">
              <a:spAutoFit/>
            </a:bodyPr>
            <a:lstStyle/>
            <a:p>
              <a:pPr defTabSz="1219170" fontAlgn="base">
                <a:lnSpc>
                  <a:spcPct val="125000"/>
                </a:lnSpc>
                <a:spcBef>
                  <a:spcPct val="0"/>
                </a:spcBef>
                <a:spcAft>
                  <a:spcPct val="0"/>
                </a:spcAft>
                <a:defRPr/>
              </a:pPr>
              <a:r>
                <a:rPr lang="zh-CN" altLang="en-US" sz="1200" dirty="0">
                  <a:solidFill>
                    <a:srgbClr val="000000"/>
                  </a:solidFill>
                  <a:latin typeface="微软雅黑"/>
                  <a:ea typeface="微软雅黑"/>
                  <a:cs typeface="Lato Light" charset="0"/>
                  <a:sym typeface="Lato Light" charset="0"/>
                </a:rPr>
                <a:t>此处添加详细文本描述，建议与标题相关并符合整体语言风格，</a:t>
              </a:r>
              <a:endParaRPr lang="en-US" altLang="zh-CN" sz="1200" dirty="0">
                <a:solidFill>
                  <a:srgbClr val="000000"/>
                </a:solidFill>
                <a:latin typeface="微软雅黑"/>
                <a:ea typeface="微软雅黑"/>
                <a:cs typeface="Lato Light" charset="0"/>
                <a:sym typeface="Lato Light" charset="0"/>
              </a:endParaRPr>
            </a:p>
          </p:txBody>
        </p:sp>
        <p:sp>
          <p:nvSpPr>
            <p:cNvPr id="28" name="文本框 27"/>
            <p:cNvSpPr txBox="1"/>
            <p:nvPr/>
          </p:nvSpPr>
          <p:spPr bwMode="auto">
            <a:xfrm>
              <a:off x="2744012" y="4525702"/>
              <a:ext cx="2349784" cy="338554"/>
            </a:xfrm>
            <a:prstGeom prst="rect">
              <a:avLst/>
            </a:prstGeom>
            <a:noFill/>
          </p:spPr>
          <p:txBody>
            <a:bodyPr wrap="square">
              <a:spAutoFit/>
            </a:bodyPr>
            <a:lstStyle/>
            <a:p>
              <a:pPr defTabSz="1219170" fontAlgn="base">
                <a:spcBef>
                  <a:spcPct val="0"/>
                </a:spcBef>
                <a:spcAft>
                  <a:spcPct val="0"/>
                </a:spcAft>
                <a:defRPr/>
              </a:pPr>
              <a:r>
                <a:rPr lang="zh-CN" altLang="en-US" sz="1600" spc="100" dirty="0">
                  <a:solidFill>
                    <a:prstClr val="black">
                      <a:lumMod val="65000"/>
                      <a:lumOff val="35000"/>
                    </a:prstClr>
                  </a:solidFill>
                  <a:latin typeface="微软雅黑"/>
                  <a:ea typeface="微软雅黑"/>
                </a:rPr>
                <a:t>在此添加标题</a:t>
              </a:r>
            </a:p>
          </p:txBody>
        </p:sp>
      </p:grpSp>
      <p:grpSp>
        <p:nvGrpSpPr>
          <p:cNvPr id="29" name="组合 28"/>
          <p:cNvGrpSpPr/>
          <p:nvPr/>
        </p:nvGrpSpPr>
        <p:grpSpPr>
          <a:xfrm>
            <a:off x="2327613" y="1546247"/>
            <a:ext cx="2654779" cy="776243"/>
            <a:chOff x="2353658" y="3819717"/>
            <a:chExt cx="2654778" cy="776242"/>
          </a:xfrm>
        </p:grpSpPr>
        <p:sp>
          <p:nvSpPr>
            <p:cNvPr id="30" name="文本框 29"/>
            <p:cNvSpPr txBox="1"/>
            <p:nvPr/>
          </p:nvSpPr>
          <p:spPr bwMode="auto">
            <a:xfrm>
              <a:off x="2353658" y="4041961"/>
              <a:ext cx="2654778" cy="553998"/>
            </a:xfrm>
            <a:prstGeom prst="rect">
              <a:avLst/>
            </a:prstGeom>
            <a:noFill/>
          </p:spPr>
          <p:txBody>
            <a:bodyPr wrap="square">
              <a:spAutoFit/>
            </a:bodyPr>
            <a:lstStyle/>
            <a:p>
              <a:pPr defTabSz="1219170" fontAlgn="base">
                <a:lnSpc>
                  <a:spcPct val="125000"/>
                </a:lnSpc>
                <a:spcBef>
                  <a:spcPct val="0"/>
                </a:spcBef>
                <a:spcAft>
                  <a:spcPct val="0"/>
                </a:spcAft>
                <a:defRPr/>
              </a:pPr>
              <a:r>
                <a:rPr lang="zh-CN" altLang="en-US" sz="1200" dirty="0">
                  <a:solidFill>
                    <a:srgbClr val="000000"/>
                  </a:solidFill>
                  <a:latin typeface="微软雅黑"/>
                  <a:ea typeface="微软雅黑"/>
                  <a:cs typeface="Lato Light" charset="0"/>
                  <a:sym typeface="Lato Light" charset="0"/>
                </a:rPr>
                <a:t>此处添加详细文本描述，建议与标题相关并符合整体语言风格，</a:t>
              </a:r>
              <a:endParaRPr lang="en-US" altLang="zh-CN" sz="1200" dirty="0">
                <a:solidFill>
                  <a:srgbClr val="000000"/>
                </a:solidFill>
                <a:latin typeface="微软雅黑"/>
                <a:ea typeface="微软雅黑"/>
                <a:cs typeface="Lato Light" charset="0"/>
                <a:sym typeface="Lato Light" charset="0"/>
              </a:endParaRPr>
            </a:p>
          </p:txBody>
        </p:sp>
        <p:sp>
          <p:nvSpPr>
            <p:cNvPr id="31" name="文本框 30"/>
            <p:cNvSpPr txBox="1"/>
            <p:nvPr/>
          </p:nvSpPr>
          <p:spPr bwMode="auto">
            <a:xfrm>
              <a:off x="2658653" y="3819717"/>
              <a:ext cx="2349783" cy="338554"/>
            </a:xfrm>
            <a:prstGeom prst="rect">
              <a:avLst/>
            </a:prstGeom>
            <a:noFill/>
          </p:spPr>
          <p:txBody>
            <a:bodyPr wrap="square">
              <a:spAutoFit/>
            </a:bodyPr>
            <a:lstStyle/>
            <a:p>
              <a:pPr algn="r" defTabSz="1219170" fontAlgn="base">
                <a:spcBef>
                  <a:spcPct val="0"/>
                </a:spcBef>
                <a:spcAft>
                  <a:spcPct val="0"/>
                </a:spcAft>
                <a:defRPr/>
              </a:pPr>
              <a:r>
                <a:rPr lang="zh-CN" altLang="en-US" sz="1600" spc="100" dirty="0">
                  <a:solidFill>
                    <a:prstClr val="black">
                      <a:lumMod val="65000"/>
                      <a:lumOff val="35000"/>
                    </a:prstClr>
                  </a:solidFill>
                  <a:latin typeface="微软雅黑"/>
                  <a:ea typeface="微软雅黑"/>
                </a:rPr>
                <a:t>在此添加标题</a:t>
              </a:r>
            </a:p>
          </p:txBody>
        </p:sp>
      </p:grpSp>
      <p:grpSp>
        <p:nvGrpSpPr>
          <p:cNvPr id="32" name="组合 31"/>
          <p:cNvGrpSpPr/>
          <p:nvPr/>
        </p:nvGrpSpPr>
        <p:grpSpPr>
          <a:xfrm>
            <a:off x="2327613" y="2727981"/>
            <a:ext cx="2654779" cy="776242"/>
            <a:chOff x="2353658" y="5001457"/>
            <a:chExt cx="2654778" cy="776242"/>
          </a:xfrm>
        </p:grpSpPr>
        <p:sp>
          <p:nvSpPr>
            <p:cNvPr id="33" name="文本框 32"/>
            <p:cNvSpPr txBox="1"/>
            <p:nvPr/>
          </p:nvSpPr>
          <p:spPr bwMode="auto">
            <a:xfrm>
              <a:off x="2353658" y="5223701"/>
              <a:ext cx="2654778" cy="553998"/>
            </a:xfrm>
            <a:prstGeom prst="rect">
              <a:avLst/>
            </a:prstGeom>
            <a:noFill/>
          </p:spPr>
          <p:txBody>
            <a:bodyPr wrap="square">
              <a:spAutoFit/>
            </a:bodyPr>
            <a:lstStyle/>
            <a:p>
              <a:pPr defTabSz="1219170" fontAlgn="base">
                <a:lnSpc>
                  <a:spcPct val="125000"/>
                </a:lnSpc>
                <a:spcBef>
                  <a:spcPct val="0"/>
                </a:spcBef>
                <a:spcAft>
                  <a:spcPct val="0"/>
                </a:spcAft>
                <a:defRPr/>
              </a:pPr>
              <a:r>
                <a:rPr lang="zh-CN" altLang="en-US" sz="1200" dirty="0">
                  <a:solidFill>
                    <a:srgbClr val="000000"/>
                  </a:solidFill>
                  <a:latin typeface="微软雅黑"/>
                  <a:ea typeface="微软雅黑"/>
                  <a:cs typeface="Lato Light" charset="0"/>
                  <a:sym typeface="Lato Light" charset="0"/>
                </a:rPr>
                <a:t>此处添加详细文本描述，建议与标题相关并符合整体语言风格，</a:t>
              </a:r>
              <a:endParaRPr lang="en-US" altLang="zh-CN" sz="1200" dirty="0">
                <a:solidFill>
                  <a:srgbClr val="000000"/>
                </a:solidFill>
                <a:latin typeface="微软雅黑"/>
                <a:ea typeface="微软雅黑"/>
                <a:cs typeface="Lato Light" charset="0"/>
                <a:sym typeface="Lato Light" charset="0"/>
              </a:endParaRPr>
            </a:p>
          </p:txBody>
        </p:sp>
        <p:sp>
          <p:nvSpPr>
            <p:cNvPr id="34" name="文本框 33"/>
            <p:cNvSpPr txBox="1"/>
            <p:nvPr/>
          </p:nvSpPr>
          <p:spPr bwMode="auto">
            <a:xfrm>
              <a:off x="2658653" y="5001457"/>
              <a:ext cx="2349783" cy="338554"/>
            </a:xfrm>
            <a:prstGeom prst="rect">
              <a:avLst/>
            </a:prstGeom>
            <a:noFill/>
          </p:spPr>
          <p:txBody>
            <a:bodyPr wrap="square">
              <a:spAutoFit/>
            </a:bodyPr>
            <a:lstStyle/>
            <a:p>
              <a:pPr algn="r" defTabSz="1219170" fontAlgn="base">
                <a:spcBef>
                  <a:spcPct val="0"/>
                </a:spcBef>
                <a:spcAft>
                  <a:spcPct val="0"/>
                </a:spcAft>
                <a:defRPr/>
              </a:pPr>
              <a:r>
                <a:rPr lang="zh-CN" altLang="en-US" sz="1600" spc="100" dirty="0">
                  <a:solidFill>
                    <a:prstClr val="black">
                      <a:lumMod val="65000"/>
                      <a:lumOff val="35000"/>
                    </a:prstClr>
                  </a:solidFill>
                  <a:latin typeface="微软雅黑"/>
                  <a:ea typeface="微软雅黑"/>
                </a:rPr>
                <a:t>在此添加标题</a:t>
              </a:r>
            </a:p>
          </p:txBody>
        </p:sp>
      </p:grpSp>
      <p:grpSp>
        <p:nvGrpSpPr>
          <p:cNvPr id="35" name="组合 34"/>
          <p:cNvGrpSpPr/>
          <p:nvPr/>
        </p:nvGrpSpPr>
        <p:grpSpPr>
          <a:xfrm>
            <a:off x="5313592" y="1784459"/>
            <a:ext cx="302353" cy="243595"/>
            <a:chOff x="2702739" y="3017462"/>
            <a:chExt cx="535636" cy="431545"/>
          </a:xfrm>
          <a:solidFill>
            <a:schemeClr val="accent1"/>
          </a:solidFill>
        </p:grpSpPr>
        <p:sp>
          <p:nvSpPr>
            <p:cNvPr id="36" name="Freeform 45"/>
            <p:cNvSpPr>
              <a:spLocks/>
            </p:cNvSpPr>
            <p:nvPr/>
          </p:nvSpPr>
          <p:spPr bwMode="auto">
            <a:xfrm>
              <a:off x="2772133" y="3189864"/>
              <a:ext cx="176739" cy="35782"/>
            </a:xfrm>
            <a:custGeom>
              <a:avLst/>
              <a:gdLst>
                <a:gd name="T0" fmla="*/ 63 w 69"/>
                <a:gd name="T1" fmla="*/ 14 h 14"/>
                <a:gd name="T2" fmla="*/ 7 w 69"/>
                <a:gd name="T3" fmla="*/ 14 h 14"/>
                <a:gd name="T4" fmla="*/ 0 w 69"/>
                <a:gd name="T5" fmla="*/ 7 h 14"/>
                <a:gd name="T6" fmla="*/ 7 w 69"/>
                <a:gd name="T7" fmla="*/ 0 h 14"/>
                <a:gd name="T8" fmla="*/ 63 w 69"/>
                <a:gd name="T9" fmla="*/ 0 h 14"/>
                <a:gd name="T10" fmla="*/ 69 w 69"/>
                <a:gd name="T11" fmla="*/ 7 h 14"/>
                <a:gd name="T12" fmla="*/ 63 w 69"/>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69" h="14">
                  <a:moveTo>
                    <a:pt x="63" y="14"/>
                  </a:moveTo>
                  <a:cubicBezTo>
                    <a:pt x="7" y="14"/>
                    <a:pt x="7" y="14"/>
                    <a:pt x="7" y="14"/>
                  </a:cubicBezTo>
                  <a:cubicBezTo>
                    <a:pt x="3" y="14"/>
                    <a:pt x="0" y="11"/>
                    <a:pt x="0" y="7"/>
                  </a:cubicBezTo>
                  <a:cubicBezTo>
                    <a:pt x="0" y="3"/>
                    <a:pt x="3" y="0"/>
                    <a:pt x="7" y="0"/>
                  </a:cubicBezTo>
                  <a:cubicBezTo>
                    <a:pt x="63" y="0"/>
                    <a:pt x="63" y="0"/>
                    <a:pt x="63" y="0"/>
                  </a:cubicBezTo>
                  <a:cubicBezTo>
                    <a:pt x="66" y="0"/>
                    <a:pt x="69" y="3"/>
                    <a:pt x="69" y="7"/>
                  </a:cubicBezTo>
                  <a:cubicBezTo>
                    <a:pt x="69" y="11"/>
                    <a:pt x="66" y="14"/>
                    <a:pt x="6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37" name="Freeform 46"/>
            <p:cNvSpPr>
              <a:spLocks/>
            </p:cNvSpPr>
            <p:nvPr/>
          </p:nvSpPr>
          <p:spPr bwMode="auto">
            <a:xfrm>
              <a:off x="2792734" y="3194201"/>
              <a:ext cx="35782" cy="72647"/>
            </a:xfrm>
            <a:custGeom>
              <a:avLst/>
              <a:gdLst>
                <a:gd name="T0" fmla="*/ 7 w 14"/>
                <a:gd name="T1" fmla="*/ 28 h 28"/>
                <a:gd name="T2" fmla="*/ 0 w 14"/>
                <a:gd name="T3" fmla="*/ 21 h 28"/>
                <a:gd name="T4" fmla="*/ 0 w 14"/>
                <a:gd name="T5" fmla="*/ 7 h 28"/>
                <a:gd name="T6" fmla="*/ 7 w 14"/>
                <a:gd name="T7" fmla="*/ 0 h 28"/>
                <a:gd name="T8" fmla="*/ 14 w 14"/>
                <a:gd name="T9" fmla="*/ 7 h 28"/>
                <a:gd name="T10" fmla="*/ 14 w 14"/>
                <a:gd name="T11" fmla="*/ 21 h 28"/>
                <a:gd name="T12" fmla="*/ 7 w 14"/>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4" h="28">
                  <a:moveTo>
                    <a:pt x="7" y="28"/>
                  </a:moveTo>
                  <a:cubicBezTo>
                    <a:pt x="3" y="28"/>
                    <a:pt x="0" y="25"/>
                    <a:pt x="0" y="21"/>
                  </a:cubicBezTo>
                  <a:cubicBezTo>
                    <a:pt x="0" y="7"/>
                    <a:pt x="0" y="7"/>
                    <a:pt x="0" y="7"/>
                  </a:cubicBezTo>
                  <a:cubicBezTo>
                    <a:pt x="0" y="3"/>
                    <a:pt x="3" y="0"/>
                    <a:pt x="7" y="0"/>
                  </a:cubicBezTo>
                  <a:cubicBezTo>
                    <a:pt x="11" y="0"/>
                    <a:pt x="14" y="3"/>
                    <a:pt x="14" y="7"/>
                  </a:cubicBezTo>
                  <a:cubicBezTo>
                    <a:pt x="14" y="21"/>
                    <a:pt x="14" y="21"/>
                    <a:pt x="14" y="21"/>
                  </a:cubicBezTo>
                  <a:cubicBezTo>
                    <a:pt x="14" y="25"/>
                    <a:pt x="11"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38" name="Freeform 47"/>
            <p:cNvSpPr>
              <a:spLocks/>
            </p:cNvSpPr>
            <p:nvPr/>
          </p:nvSpPr>
          <p:spPr bwMode="auto">
            <a:xfrm>
              <a:off x="2836106" y="3194201"/>
              <a:ext cx="33613" cy="72647"/>
            </a:xfrm>
            <a:custGeom>
              <a:avLst/>
              <a:gdLst>
                <a:gd name="T0" fmla="*/ 7 w 13"/>
                <a:gd name="T1" fmla="*/ 28 h 28"/>
                <a:gd name="T2" fmla="*/ 0 w 13"/>
                <a:gd name="T3" fmla="*/ 21 h 28"/>
                <a:gd name="T4" fmla="*/ 0 w 13"/>
                <a:gd name="T5" fmla="*/ 7 h 28"/>
                <a:gd name="T6" fmla="*/ 7 w 13"/>
                <a:gd name="T7" fmla="*/ 0 h 28"/>
                <a:gd name="T8" fmla="*/ 13 w 13"/>
                <a:gd name="T9" fmla="*/ 7 h 28"/>
                <a:gd name="T10" fmla="*/ 13 w 13"/>
                <a:gd name="T11" fmla="*/ 21 h 28"/>
                <a:gd name="T12" fmla="*/ 7 w 13"/>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3" h="28">
                  <a:moveTo>
                    <a:pt x="7" y="28"/>
                  </a:moveTo>
                  <a:cubicBezTo>
                    <a:pt x="3" y="28"/>
                    <a:pt x="0" y="25"/>
                    <a:pt x="0" y="21"/>
                  </a:cubicBezTo>
                  <a:cubicBezTo>
                    <a:pt x="0" y="7"/>
                    <a:pt x="0" y="7"/>
                    <a:pt x="0" y="7"/>
                  </a:cubicBezTo>
                  <a:cubicBezTo>
                    <a:pt x="0" y="3"/>
                    <a:pt x="3" y="0"/>
                    <a:pt x="7" y="0"/>
                  </a:cubicBezTo>
                  <a:cubicBezTo>
                    <a:pt x="10" y="0"/>
                    <a:pt x="13" y="3"/>
                    <a:pt x="13" y="7"/>
                  </a:cubicBezTo>
                  <a:cubicBezTo>
                    <a:pt x="13" y="21"/>
                    <a:pt x="13" y="21"/>
                    <a:pt x="13" y="21"/>
                  </a:cubicBezTo>
                  <a:cubicBezTo>
                    <a:pt x="13" y="25"/>
                    <a:pt x="10"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39" name="Freeform 48"/>
            <p:cNvSpPr>
              <a:spLocks noEditPoints="1"/>
            </p:cNvSpPr>
            <p:nvPr/>
          </p:nvSpPr>
          <p:spPr bwMode="auto">
            <a:xfrm>
              <a:off x="2920680" y="3133481"/>
              <a:ext cx="101923" cy="148547"/>
            </a:xfrm>
            <a:custGeom>
              <a:avLst/>
              <a:gdLst>
                <a:gd name="T0" fmla="*/ 20 w 40"/>
                <a:gd name="T1" fmla="*/ 58 h 58"/>
                <a:gd name="T2" fmla="*/ 0 w 40"/>
                <a:gd name="T3" fmla="*/ 38 h 58"/>
                <a:gd name="T4" fmla="*/ 0 w 40"/>
                <a:gd name="T5" fmla="*/ 20 h 58"/>
                <a:gd name="T6" fmla="*/ 20 w 40"/>
                <a:gd name="T7" fmla="*/ 0 h 58"/>
                <a:gd name="T8" fmla="*/ 40 w 40"/>
                <a:gd name="T9" fmla="*/ 20 h 58"/>
                <a:gd name="T10" fmla="*/ 40 w 40"/>
                <a:gd name="T11" fmla="*/ 38 h 58"/>
                <a:gd name="T12" fmla="*/ 20 w 40"/>
                <a:gd name="T13" fmla="*/ 58 h 58"/>
                <a:gd name="T14" fmla="*/ 20 w 40"/>
                <a:gd name="T15" fmla="*/ 13 h 58"/>
                <a:gd name="T16" fmla="*/ 14 w 40"/>
                <a:gd name="T17" fmla="*/ 20 h 58"/>
                <a:gd name="T18" fmla="*/ 14 w 40"/>
                <a:gd name="T19" fmla="*/ 38 h 58"/>
                <a:gd name="T20" fmla="*/ 20 w 40"/>
                <a:gd name="T21" fmla="*/ 45 h 58"/>
                <a:gd name="T22" fmla="*/ 27 w 40"/>
                <a:gd name="T23" fmla="*/ 38 h 58"/>
                <a:gd name="T24" fmla="*/ 27 w 40"/>
                <a:gd name="T25" fmla="*/ 20 h 58"/>
                <a:gd name="T26" fmla="*/ 20 w 40"/>
                <a:gd name="T2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58">
                  <a:moveTo>
                    <a:pt x="20" y="58"/>
                  </a:moveTo>
                  <a:cubicBezTo>
                    <a:pt x="9" y="58"/>
                    <a:pt x="0" y="49"/>
                    <a:pt x="0" y="38"/>
                  </a:cubicBezTo>
                  <a:cubicBezTo>
                    <a:pt x="0" y="20"/>
                    <a:pt x="0" y="20"/>
                    <a:pt x="0" y="20"/>
                  </a:cubicBezTo>
                  <a:cubicBezTo>
                    <a:pt x="0" y="9"/>
                    <a:pt x="9" y="0"/>
                    <a:pt x="20" y="0"/>
                  </a:cubicBezTo>
                  <a:cubicBezTo>
                    <a:pt x="31" y="0"/>
                    <a:pt x="40" y="9"/>
                    <a:pt x="40" y="20"/>
                  </a:cubicBezTo>
                  <a:cubicBezTo>
                    <a:pt x="40" y="38"/>
                    <a:pt x="40" y="38"/>
                    <a:pt x="40" y="38"/>
                  </a:cubicBezTo>
                  <a:cubicBezTo>
                    <a:pt x="40" y="49"/>
                    <a:pt x="31" y="58"/>
                    <a:pt x="20" y="58"/>
                  </a:cubicBezTo>
                  <a:close/>
                  <a:moveTo>
                    <a:pt x="20" y="13"/>
                  </a:moveTo>
                  <a:cubicBezTo>
                    <a:pt x="17" y="13"/>
                    <a:pt x="14" y="16"/>
                    <a:pt x="14" y="20"/>
                  </a:cubicBezTo>
                  <a:cubicBezTo>
                    <a:pt x="14" y="38"/>
                    <a:pt x="14" y="38"/>
                    <a:pt x="14" y="38"/>
                  </a:cubicBezTo>
                  <a:cubicBezTo>
                    <a:pt x="14" y="42"/>
                    <a:pt x="17" y="45"/>
                    <a:pt x="20" y="45"/>
                  </a:cubicBezTo>
                  <a:cubicBezTo>
                    <a:pt x="24" y="45"/>
                    <a:pt x="27" y="42"/>
                    <a:pt x="27" y="38"/>
                  </a:cubicBezTo>
                  <a:cubicBezTo>
                    <a:pt x="27" y="20"/>
                    <a:pt x="27" y="20"/>
                    <a:pt x="27" y="20"/>
                  </a:cubicBezTo>
                  <a:cubicBezTo>
                    <a:pt x="27" y="16"/>
                    <a:pt x="24" y="13"/>
                    <a:pt x="2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40" name="Freeform 49"/>
            <p:cNvSpPr>
              <a:spLocks noEditPoints="1"/>
            </p:cNvSpPr>
            <p:nvPr/>
          </p:nvSpPr>
          <p:spPr bwMode="auto">
            <a:xfrm>
              <a:off x="2702739" y="3017462"/>
              <a:ext cx="535636" cy="431545"/>
            </a:xfrm>
            <a:custGeom>
              <a:avLst/>
              <a:gdLst>
                <a:gd name="T0" fmla="*/ 200 w 209"/>
                <a:gd name="T1" fmla="*/ 140 h 168"/>
                <a:gd name="T2" fmla="*/ 159 w 209"/>
                <a:gd name="T3" fmla="*/ 114 h 168"/>
                <a:gd name="T4" fmla="*/ 148 w 209"/>
                <a:gd name="T5" fmla="*/ 112 h 168"/>
                <a:gd name="T6" fmla="*/ 144 w 209"/>
                <a:gd name="T7" fmla="*/ 113 h 168"/>
                <a:gd name="T8" fmla="*/ 137 w 209"/>
                <a:gd name="T9" fmla="*/ 109 h 168"/>
                <a:gd name="T10" fmla="*/ 144 w 209"/>
                <a:gd name="T11" fmla="*/ 60 h 168"/>
                <a:gd name="T12" fmla="*/ 60 w 209"/>
                <a:gd name="T13" fmla="*/ 9 h 168"/>
                <a:gd name="T14" fmla="*/ 9 w 209"/>
                <a:gd name="T15" fmla="*/ 92 h 168"/>
                <a:gd name="T16" fmla="*/ 93 w 209"/>
                <a:gd name="T17" fmla="*/ 143 h 168"/>
                <a:gd name="T18" fmla="*/ 129 w 209"/>
                <a:gd name="T19" fmla="*/ 121 h 168"/>
                <a:gd name="T20" fmla="*/ 136 w 209"/>
                <a:gd name="T21" fmla="*/ 125 h 168"/>
                <a:gd name="T22" fmla="*/ 143 w 209"/>
                <a:gd name="T23" fmla="*/ 139 h 168"/>
                <a:gd name="T24" fmla="*/ 183 w 209"/>
                <a:gd name="T25" fmla="*/ 165 h 168"/>
                <a:gd name="T26" fmla="*/ 195 w 209"/>
                <a:gd name="T27" fmla="*/ 167 h 168"/>
                <a:gd name="T28" fmla="*/ 204 w 209"/>
                <a:gd name="T29" fmla="*/ 161 h 168"/>
                <a:gd name="T30" fmla="*/ 200 w 209"/>
                <a:gd name="T31" fmla="*/ 140 h 168"/>
                <a:gd name="T32" fmla="*/ 90 w 209"/>
                <a:gd name="T33" fmla="*/ 131 h 168"/>
                <a:gd name="T34" fmla="*/ 22 w 209"/>
                <a:gd name="T35" fmla="*/ 89 h 168"/>
                <a:gd name="T36" fmla="*/ 63 w 209"/>
                <a:gd name="T37" fmla="*/ 21 h 168"/>
                <a:gd name="T38" fmla="*/ 131 w 209"/>
                <a:gd name="T39" fmla="*/ 63 h 168"/>
                <a:gd name="T40" fmla="*/ 90 w 209"/>
                <a:gd name="T41" fmla="*/ 13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9" h="168">
                  <a:moveTo>
                    <a:pt x="200" y="140"/>
                  </a:moveTo>
                  <a:cubicBezTo>
                    <a:pt x="159" y="114"/>
                    <a:pt x="159" y="114"/>
                    <a:pt x="159" y="114"/>
                  </a:cubicBezTo>
                  <a:cubicBezTo>
                    <a:pt x="156" y="111"/>
                    <a:pt x="152" y="111"/>
                    <a:pt x="148" y="112"/>
                  </a:cubicBezTo>
                  <a:cubicBezTo>
                    <a:pt x="146" y="112"/>
                    <a:pt x="145" y="113"/>
                    <a:pt x="144" y="113"/>
                  </a:cubicBezTo>
                  <a:cubicBezTo>
                    <a:pt x="137" y="109"/>
                    <a:pt x="137" y="109"/>
                    <a:pt x="137" y="109"/>
                  </a:cubicBezTo>
                  <a:cubicBezTo>
                    <a:pt x="145" y="94"/>
                    <a:pt x="148" y="77"/>
                    <a:pt x="144" y="60"/>
                  </a:cubicBezTo>
                  <a:cubicBezTo>
                    <a:pt x="135" y="22"/>
                    <a:pt x="97" y="0"/>
                    <a:pt x="60" y="9"/>
                  </a:cubicBezTo>
                  <a:cubicBezTo>
                    <a:pt x="23" y="18"/>
                    <a:pt x="0" y="55"/>
                    <a:pt x="9" y="92"/>
                  </a:cubicBezTo>
                  <a:cubicBezTo>
                    <a:pt x="18" y="129"/>
                    <a:pt x="56" y="152"/>
                    <a:pt x="93" y="143"/>
                  </a:cubicBezTo>
                  <a:cubicBezTo>
                    <a:pt x="108" y="140"/>
                    <a:pt x="120" y="132"/>
                    <a:pt x="129" y="121"/>
                  </a:cubicBezTo>
                  <a:cubicBezTo>
                    <a:pt x="136" y="125"/>
                    <a:pt x="136" y="125"/>
                    <a:pt x="136" y="125"/>
                  </a:cubicBezTo>
                  <a:cubicBezTo>
                    <a:pt x="136" y="131"/>
                    <a:pt x="138" y="136"/>
                    <a:pt x="143" y="139"/>
                  </a:cubicBezTo>
                  <a:cubicBezTo>
                    <a:pt x="183" y="165"/>
                    <a:pt x="183" y="165"/>
                    <a:pt x="183" y="165"/>
                  </a:cubicBezTo>
                  <a:cubicBezTo>
                    <a:pt x="187" y="168"/>
                    <a:pt x="191" y="168"/>
                    <a:pt x="195" y="167"/>
                  </a:cubicBezTo>
                  <a:cubicBezTo>
                    <a:pt x="199" y="166"/>
                    <a:pt x="202" y="164"/>
                    <a:pt x="204" y="161"/>
                  </a:cubicBezTo>
                  <a:cubicBezTo>
                    <a:pt x="209" y="154"/>
                    <a:pt x="207" y="144"/>
                    <a:pt x="200" y="140"/>
                  </a:cubicBezTo>
                  <a:close/>
                  <a:moveTo>
                    <a:pt x="90" y="131"/>
                  </a:moveTo>
                  <a:cubicBezTo>
                    <a:pt x="60" y="138"/>
                    <a:pt x="29" y="120"/>
                    <a:pt x="22" y="89"/>
                  </a:cubicBezTo>
                  <a:cubicBezTo>
                    <a:pt x="14" y="59"/>
                    <a:pt x="33" y="28"/>
                    <a:pt x="63" y="21"/>
                  </a:cubicBezTo>
                  <a:cubicBezTo>
                    <a:pt x="94" y="14"/>
                    <a:pt x="124" y="32"/>
                    <a:pt x="131" y="63"/>
                  </a:cubicBezTo>
                  <a:cubicBezTo>
                    <a:pt x="139" y="93"/>
                    <a:pt x="120" y="123"/>
                    <a:pt x="90" y="1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grpSp>
      <p:grpSp>
        <p:nvGrpSpPr>
          <p:cNvPr id="41" name="组合 40"/>
          <p:cNvGrpSpPr/>
          <p:nvPr/>
        </p:nvGrpSpPr>
        <p:grpSpPr>
          <a:xfrm>
            <a:off x="6552949" y="1803264"/>
            <a:ext cx="305415" cy="219725"/>
            <a:chOff x="3820635" y="3071676"/>
            <a:chExt cx="541058" cy="389258"/>
          </a:xfrm>
          <a:solidFill>
            <a:schemeClr val="accent2"/>
          </a:solidFill>
        </p:grpSpPr>
        <p:sp>
          <p:nvSpPr>
            <p:cNvPr id="42" name="Freeform 226"/>
            <p:cNvSpPr>
              <a:spLocks noEditPoints="1"/>
            </p:cNvSpPr>
            <p:nvPr/>
          </p:nvSpPr>
          <p:spPr bwMode="auto">
            <a:xfrm>
              <a:off x="3820635" y="3071676"/>
              <a:ext cx="438051" cy="389258"/>
            </a:xfrm>
            <a:custGeom>
              <a:avLst/>
              <a:gdLst>
                <a:gd name="T0" fmla="*/ 166 w 171"/>
                <a:gd name="T1" fmla="*/ 0 h 152"/>
                <a:gd name="T2" fmla="*/ 6 w 171"/>
                <a:gd name="T3" fmla="*/ 0 h 152"/>
                <a:gd name="T4" fmla="*/ 0 w 171"/>
                <a:gd name="T5" fmla="*/ 6 h 152"/>
                <a:gd name="T6" fmla="*/ 0 w 171"/>
                <a:gd name="T7" fmla="*/ 147 h 152"/>
                <a:gd name="T8" fmla="*/ 6 w 171"/>
                <a:gd name="T9" fmla="*/ 152 h 152"/>
                <a:gd name="T10" fmla="*/ 166 w 171"/>
                <a:gd name="T11" fmla="*/ 152 h 152"/>
                <a:gd name="T12" fmla="*/ 171 w 171"/>
                <a:gd name="T13" fmla="*/ 147 h 152"/>
                <a:gd name="T14" fmla="*/ 171 w 171"/>
                <a:gd name="T15" fmla="*/ 6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3"/>
                    <a:pt x="0" y="6"/>
                  </a:cubicBezTo>
                  <a:cubicBezTo>
                    <a:pt x="0" y="147"/>
                    <a:pt x="0" y="147"/>
                    <a:pt x="0" y="147"/>
                  </a:cubicBezTo>
                  <a:cubicBezTo>
                    <a:pt x="0" y="150"/>
                    <a:pt x="3" y="152"/>
                    <a:pt x="6" y="152"/>
                  </a:cubicBezTo>
                  <a:cubicBezTo>
                    <a:pt x="166" y="152"/>
                    <a:pt x="166" y="152"/>
                    <a:pt x="166" y="152"/>
                  </a:cubicBezTo>
                  <a:cubicBezTo>
                    <a:pt x="169" y="152"/>
                    <a:pt x="171" y="150"/>
                    <a:pt x="171" y="147"/>
                  </a:cubicBezTo>
                  <a:cubicBezTo>
                    <a:pt x="171" y="6"/>
                    <a:pt x="171" y="6"/>
                    <a:pt x="171" y="6"/>
                  </a:cubicBezTo>
                  <a:cubicBezTo>
                    <a:pt x="171" y="3"/>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43" name="Freeform 227"/>
            <p:cNvSpPr>
              <a:spLocks/>
            </p:cNvSpPr>
            <p:nvPr/>
          </p:nvSpPr>
          <p:spPr bwMode="auto">
            <a:xfrm>
              <a:off x="4117729" y="3336242"/>
              <a:ext cx="41203" cy="40119"/>
            </a:xfrm>
            <a:custGeom>
              <a:avLst/>
              <a:gdLst>
                <a:gd name="T0" fmla="*/ 12 w 38"/>
                <a:gd name="T1" fmla="*/ 0 h 37"/>
                <a:gd name="T2" fmla="*/ 12 w 38"/>
                <a:gd name="T3" fmla="*/ 2 h 37"/>
                <a:gd name="T4" fmla="*/ 0 w 38"/>
                <a:gd name="T5" fmla="*/ 37 h 37"/>
                <a:gd name="T6" fmla="*/ 36 w 38"/>
                <a:gd name="T7" fmla="*/ 28 h 37"/>
                <a:gd name="T8" fmla="*/ 38 w 38"/>
                <a:gd name="T9" fmla="*/ 26 h 37"/>
                <a:gd name="T10" fmla="*/ 12 w 38"/>
                <a:gd name="T11" fmla="*/ 0 h 37"/>
              </a:gdLst>
              <a:ahLst/>
              <a:cxnLst>
                <a:cxn ang="0">
                  <a:pos x="T0" y="T1"/>
                </a:cxn>
                <a:cxn ang="0">
                  <a:pos x="T2" y="T3"/>
                </a:cxn>
                <a:cxn ang="0">
                  <a:pos x="T4" y="T5"/>
                </a:cxn>
                <a:cxn ang="0">
                  <a:pos x="T6" y="T7"/>
                </a:cxn>
                <a:cxn ang="0">
                  <a:pos x="T8" y="T9"/>
                </a:cxn>
                <a:cxn ang="0">
                  <a:pos x="T10" y="T11"/>
                </a:cxn>
              </a:cxnLst>
              <a:rect l="0" t="0" r="r" b="b"/>
              <a:pathLst>
                <a:path w="38" h="37">
                  <a:moveTo>
                    <a:pt x="12" y="0"/>
                  </a:moveTo>
                  <a:lnTo>
                    <a:pt x="12" y="2"/>
                  </a:lnTo>
                  <a:lnTo>
                    <a:pt x="0" y="37"/>
                  </a:lnTo>
                  <a:lnTo>
                    <a:pt x="36" y="28"/>
                  </a:lnTo>
                  <a:lnTo>
                    <a:pt x="38" y="26"/>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44" name="Freeform 228"/>
            <p:cNvSpPr>
              <a:spLocks/>
            </p:cNvSpPr>
            <p:nvPr/>
          </p:nvSpPr>
          <p:spPr bwMode="auto">
            <a:xfrm>
              <a:off x="4281456" y="3135649"/>
              <a:ext cx="80237" cy="76984"/>
            </a:xfrm>
            <a:custGeom>
              <a:avLst/>
              <a:gdLst>
                <a:gd name="T0" fmla="*/ 23 w 31"/>
                <a:gd name="T1" fmla="*/ 30 h 30"/>
                <a:gd name="T2" fmla="*/ 29 w 31"/>
                <a:gd name="T3" fmla="*/ 24 h 30"/>
                <a:gd name="T4" fmla="*/ 29 w 31"/>
                <a:gd name="T5" fmla="*/ 17 h 30"/>
                <a:gd name="T6" fmla="*/ 13 w 31"/>
                <a:gd name="T7" fmla="*/ 2 h 30"/>
                <a:gd name="T8" fmla="*/ 6 w 31"/>
                <a:gd name="T9" fmla="*/ 2 h 30"/>
                <a:gd name="T10" fmla="*/ 0 w 31"/>
                <a:gd name="T11" fmla="*/ 8 h 30"/>
                <a:gd name="T12" fmla="*/ 23 w 31"/>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31" h="30">
                  <a:moveTo>
                    <a:pt x="23" y="30"/>
                  </a:moveTo>
                  <a:cubicBezTo>
                    <a:pt x="29" y="24"/>
                    <a:pt x="29" y="24"/>
                    <a:pt x="29" y="24"/>
                  </a:cubicBezTo>
                  <a:cubicBezTo>
                    <a:pt x="31" y="22"/>
                    <a:pt x="31" y="19"/>
                    <a:pt x="29" y="17"/>
                  </a:cubicBezTo>
                  <a:cubicBezTo>
                    <a:pt x="13" y="2"/>
                    <a:pt x="13" y="2"/>
                    <a:pt x="13" y="2"/>
                  </a:cubicBezTo>
                  <a:cubicBezTo>
                    <a:pt x="11" y="0"/>
                    <a:pt x="8" y="0"/>
                    <a:pt x="6" y="2"/>
                  </a:cubicBezTo>
                  <a:cubicBezTo>
                    <a:pt x="0" y="8"/>
                    <a:pt x="0" y="8"/>
                    <a:pt x="0" y="8"/>
                  </a:cubicBezTo>
                  <a:lnTo>
                    <a:pt x="23"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45" name="Freeform 229"/>
            <p:cNvSpPr>
              <a:spLocks/>
            </p:cNvSpPr>
            <p:nvPr/>
          </p:nvSpPr>
          <p:spPr bwMode="auto">
            <a:xfrm>
              <a:off x="4151342" y="3161672"/>
              <a:ext cx="182160" cy="184328"/>
            </a:xfrm>
            <a:custGeom>
              <a:avLst/>
              <a:gdLst>
                <a:gd name="T0" fmla="*/ 49 w 71"/>
                <a:gd name="T1" fmla="*/ 0 h 72"/>
                <a:gd name="T2" fmla="*/ 48 w 71"/>
                <a:gd name="T3" fmla="*/ 1 h 72"/>
                <a:gd name="T4" fmla="*/ 2 w 71"/>
                <a:gd name="T5" fmla="*/ 47 h 72"/>
                <a:gd name="T6" fmla="*/ 2 w 71"/>
                <a:gd name="T7" fmla="*/ 55 h 72"/>
                <a:gd name="T8" fmla="*/ 2 w 71"/>
                <a:gd name="T9" fmla="*/ 55 h 72"/>
                <a:gd name="T10" fmla="*/ 8 w 71"/>
                <a:gd name="T11" fmla="*/ 57 h 72"/>
                <a:gd name="T12" fmla="*/ 9 w 71"/>
                <a:gd name="T13" fmla="*/ 62 h 72"/>
                <a:gd name="T14" fmla="*/ 9 w 71"/>
                <a:gd name="T15" fmla="*/ 62 h 72"/>
                <a:gd name="T16" fmla="*/ 15 w 71"/>
                <a:gd name="T17" fmla="*/ 64 h 72"/>
                <a:gd name="T18" fmla="*/ 16 w 71"/>
                <a:gd name="T19" fmla="*/ 69 h 72"/>
                <a:gd name="T20" fmla="*/ 17 w 71"/>
                <a:gd name="T21" fmla="*/ 70 h 72"/>
                <a:gd name="T22" fmla="*/ 24 w 71"/>
                <a:gd name="T23" fmla="*/ 70 h 72"/>
                <a:gd name="T24" fmla="*/ 71 w 71"/>
                <a:gd name="T25" fmla="*/ 23 h 72"/>
                <a:gd name="T26" fmla="*/ 71 w 71"/>
                <a:gd name="T27" fmla="*/ 23 h 72"/>
                <a:gd name="T28" fmla="*/ 49 w 71"/>
                <a:gd name="T2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2">
                  <a:moveTo>
                    <a:pt x="49" y="0"/>
                  </a:moveTo>
                  <a:cubicBezTo>
                    <a:pt x="49" y="0"/>
                    <a:pt x="48" y="0"/>
                    <a:pt x="48" y="1"/>
                  </a:cubicBezTo>
                  <a:cubicBezTo>
                    <a:pt x="2" y="47"/>
                    <a:pt x="2" y="47"/>
                    <a:pt x="2" y="47"/>
                  </a:cubicBezTo>
                  <a:cubicBezTo>
                    <a:pt x="0" y="49"/>
                    <a:pt x="0" y="53"/>
                    <a:pt x="2" y="55"/>
                  </a:cubicBezTo>
                  <a:cubicBezTo>
                    <a:pt x="2" y="55"/>
                    <a:pt x="2" y="55"/>
                    <a:pt x="2" y="55"/>
                  </a:cubicBezTo>
                  <a:cubicBezTo>
                    <a:pt x="4" y="57"/>
                    <a:pt x="6" y="57"/>
                    <a:pt x="8" y="57"/>
                  </a:cubicBezTo>
                  <a:cubicBezTo>
                    <a:pt x="7" y="58"/>
                    <a:pt x="7" y="60"/>
                    <a:pt x="9" y="62"/>
                  </a:cubicBezTo>
                  <a:cubicBezTo>
                    <a:pt x="9" y="62"/>
                    <a:pt x="9" y="62"/>
                    <a:pt x="9" y="62"/>
                  </a:cubicBezTo>
                  <a:cubicBezTo>
                    <a:pt x="11" y="64"/>
                    <a:pt x="13" y="64"/>
                    <a:pt x="15" y="64"/>
                  </a:cubicBezTo>
                  <a:cubicBezTo>
                    <a:pt x="14" y="66"/>
                    <a:pt x="15" y="68"/>
                    <a:pt x="16" y="69"/>
                  </a:cubicBezTo>
                  <a:cubicBezTo>
                    <a:pt x="17" y="70"/>
                    <a:pt x="17" y="70"/>
                    <a:pt x="17" y="70"/>
                  </a:cubicBezTo>
                  <a:cubicBezTo>
                    <a:pt x="19" y="72"/>
                    <a:pt x="22" y="72"/>
                    <a:pt x="24" y="70"/>
                  </a:cubicBezTo>
                  <a:cubicBezTo>
                    <a:pt x="71" y="23"/>
                    <a:pt x="71" y="23"/>
                    <a:pt x="71" y="23"/>
                  </a:cubicBezTo>
                  <a:cubicBezTo>
                    <a:pt x="71" y="23"/>
                    <a:pt x="71" y="23"/>
                    <a:pt x="71" y="23"/>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46" name="Rectangle 230"/>
            <p:cNvSpPr>
              <a:spLocks noChangeArrowheads="1"/>
            </p:cNvSpPr>
            <p:nvPr/>
          </p:nvSpPr>
          <p:spPr bwMode="auto">
            <a:xfrm>
              <a:off x="3879187" y="3222392"/>
              <a:ext cx="140957" cy="162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47" name="Rectangle 231"/>
            <p:cNvSpPr>
              <a:spLocks noChangeArrowheads="1"/>
            </p:cNvSpPr>
            <p:nvPr/>
          </p:nvSpPr>
          <p:spPr bwMode="auto">
            <a:xfrm>
              <a:off x="3879187" y="3269016"/>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48" name="Rectangle 232"/>
            <p:cNvSpPr>
              <a:spLocks noChangeArrowheads="1"/>
            </p:cNvSpPr>
            <p:nvPr/>
          </p:nvSpPr>
          <p:spPr bwMode="auto">
            <a:xfrm>
              <a:off x="3879187" y="3315640"/>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49" name="Rectangle 233"/>
            <p:cNvSpPr>
              <a:spLocks noChangeArrowheads="1"/>
            </p:cNvSpPr>
            <p:nvPr/>
          </p:nvSpPr>
          <p:spPr bwMode="auto">
            <a:xfrm>
              <a:off x="3879187" y="3361180"/>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grpSp>
      <p:grpSp>
        <p:nvGrpSpPr>
          <p:cNvPr id="50" name="组合 49"/>
          <p:cNvGrpSpPr/>
          <p:nvPr/>
        </p:nvGrpSpPr>
        <p:grpSpPr>
          <a:xfrm>
            <a:off x="5315417" y="2995634"/>
            <a:ext cx="276035" cy="260733"/>
            <a:chOff x="4882149" y="3025052"/>
            <a:chExt cx="489013" cy="461905"/>
          </a:xfrm>
          <a:solidFill>
            <a:schemeClr val="accent3"/>
          </a:solidFill>
        </p:grpSpPr>
        <p:sp>
          <p:nvSpPr>
            <p:cNvPr id="51" name="Freeform 250"/>
            <p:cNvSpPr>
              <a:spLocks/>
            </p:cNvSpPr>
            <p:nvPr/>
          </p:nvSpPr>
          <p:spPr bwMode="auto">
            <a:xfrm>
              <a:off x="4882149" y="3161672"/>
              <a:ext cx="468411" cy="325285"/>
            </a:xfrm>
            <a:custGeom>
              <a:avLst/>
              <a:gdLst>
                <a:gd name="T0" fmla="*/ 102 w 183"/>
                <a:gd name="T1" fmla="*/ 127 h 127"/>
                <a:gd name="T2" fmla="*/ 65 w 183"/>
                <a:gd name="T3" fmla="*/ 119 h 127"/>
                <a:gd name="T4" fmla="*/ 20 w 183"/>
                <a:gd name="T5" fmla="*/ 0 h 127"/>
                <a:gd name="T6" fmla="*/ 50 w 183"/>
                <a:gd name="T7" fmla="*/ 14 h 127"/>
                <a:gd name="T8" fmla="*/ 78 w 183"/>
                <a:gd name="T9" fmla="*/ 89 h 127"/>
                <a:gd name="T10" fmla="*/ 154 w 183"/>
                <a:gd name="T11" fmla="*/ 60 h 127"/>
                <a:gd name="T12" fmla="*/ 183 w 183"/>
                <a:gd name="T13" fmla="*/ 74 h 127"/>
                <a:gd name="T14" fmla="*/ 134 w 183"/>
                <a:gd name="T15" fmla="*/ 121 h 127"/>
                <a:gd name="T16" fmla="*/ 102 w 183"/>
                <a:gd name="T1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3" h="127">
                  <a:moveTo>
                    <a:pt x="102" y="127"/>
                  </a:moveTo>
                  <a:cubicBezTo>
                    <a:pt x="89" y="127"/>
                    <a:pt x="77" y="124"/>
                    <a:pt x="65" y="119"/>
                  </a:cubicBezTo>
                  <a:cubicBezTo>
                    <a:pt x="20" y="98"/>
                    <a:pt x="0" y="45"/>
                    <a:pt x="20" y="0"/>
                  </a:cubicBezTo>
                  <a:cubicBezTo>
                    <a:pt x="50" y="14"/>
                    <a:pt x="50" y="14"/>
                    <a:pt x="50" y="14"/>
                  </a:cubicBezTo>
                  <a:cubicBezTo>
                    <a:pt x="37" y="42"/>
                    <a:pt x="50" y="76"/>
                    <a:pt x="78" y="89"/>
                  </a:cubicBezTo>
                  <a:cubicBezTo>
                    <a:pt x="107" y="102"/>
                    <a:pt x="141" y="89"/>
                    <a:pt x="154" y="60"/>
                  </a:cubicBezTo>
                  <a:cubicBezTo>
                    <a:pt x="183" y="74"/>
                    <a:pt x="183" y="74"/>
                    <a:pt x="183" y="74"/>
                  </a:cubicBezTo>
                  <a:cubicBezTo>
                    <a:pt x="174" y="96"/>
                    <a:pt x="156" y="112"/>
                    <a:pt x="134" y="121"/>
                  </a:cubicBezTo>
                  <a:cubicBezTo>
                    <a:pt x="123" y="125"/>
                    <a:pt x="112" y="127"/>
                    <a:pt x="102"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52" name="Freeform 251"/>
            <p:cNvSpPr>
              <a:spLocks/>
            </p:cNvSpPr>
            <p:nvPr/>
          </p:nvSpPr>
          <p:spPr bwMode="auto">
            <a:xfrm>
              <a:off x="4942869" y="3028305"/>
              <a:ext cx="179991" cy="148547"/>
            </a:xfrm>
            <a:custGeom>
              <a:avLst/>
              <a:gdLst>
                <a:gd name="T0" fmla="*/ 70 w 70"/>
                <a:gd name="T1" fmla="*/ 0 h 58"/>
                <a:gd name="T2" fmla="*/ 8 w 70"/>
                <a:gd name="T3" fmla="*/ 33 h 58"/>
                <a:gd name="T4" fmla="*/ 0 w 70"/>
                <a:gd name="T5" fmla="*/ 45 h 58"/>
                <a:gd name="T6" fmla="*/ 30 w 70"/>
                <a:gd name="T7" fmla="*/ 58 h 58"/>
                <a:gd name="T8" fmla="*/ 33 w 70"/>
                <a:gd name="T9" fmla="*/ 53 h 58"/>
                <a:gd name="T10" fmla="*/ 70 w 70"/>
                <a:gd name="T11" fmla="*/ 33 h 58"/>
                <a:gd name="T12" fmla="*/ 70 w 7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70" h="58">
                  <a:moveTo>
                    <a:pt x="70" y="0"/>
                  </a:moveTo>
                  <a:cubicBezTo>
                    <a:pt x="45" y="2"/>
                    <a:pt x="23" y="14"/>
                    <a:pt x="8" y="33"/>
                  </a:cubicBezTo>
                  <a:cubicBezTo>
                    <a:pt x="5" y="37"/>
                    <a:pt x="2" y="41"/>
                    <a:pt x="0" y="45"/>
                  </a:cubicBezTo>
                  <a:cubicBezTo>
                    <a:pt x="30" y="58"/>
                    <a:pt x="30" y="58"/>
                    <a:pt x="30" y="58"/>
                  </a:cubicBezTo>
                  <a:cubicBezTo>
                    <a:pt x="31" y="57"/>
                    <a:pt x="32" y="55"/>
                    <a:pt x="33" y="53"/>
                  </a:cubicBezTo>
                  <a:cubicBezTo>
                    <a:pt x="42" y="42"/>
                    <a:pt x="55" y="35"/>
                    <a:pt x="70" y="33"/>
                  </a:cubicBezTo>
                  <a:lnTo>
                    <a:pt x="7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53" name="Freeform 252"/>
            <p:cNvSpPr>
              <a:spLocks/>
            </p:cNvSpPr>
            <p:nvPr/>
          </p:nvSpPr>
          <p:spPr bwMode="auto">
            <a:xfrm>
              <a:off x="5284419" y="3276606"/>
              <a:ext cx="86743" cy="54214"/>
            </a:xfrm>
            <a:custGeom>
              <a:avLst/>
              <a:gdLst>
                <a:gd name="T0" fmla="*/ 1 w 34"/>
                <a:gd name="T1" fmla="*/ 0 h 21"/>
                <a:gd name="T2" fmla="*/ 0 w 34"/>
                <a:gd name="T3" fmla="*/ 8 h 21"/>
                <a:gd name="T4" fmla="*/ 29 w 34"/>
                <a:gd name="T5" fmla="*/ 21 h 21"/>
                <a:gd name="T6" fmla="*/ 34 w 34"/>
                <a:gd name="T7" fmla="*/ 0 h 21"/>
                <a:gd name="T8" fmla="*/ 1 w 34"/>
                <a:gd name="T9" fmla="*/ 0 h 21"/>
              </a:gdLst>
              <a:ahLst/>
              <a:cxnLst>
                <a:cxn ang="0">
                  <a:pos x="T0" y="T1"/>
                </a:cxn>
                <a:cxn ang="0">
                  <a:pos x="T2" y="T3"/>
                </a:cxn>
                <a:cxn ang="0">
                  <a:pos x="T4" y="T5"/>
                </a:cxn>
                <a:cxn ang="0">
                  <a:pos x="T6" y="T7"/>
                </a:cxn>
                <a:cxn ang="0">
                  <a:pos x="T8" y="T9"/>
                </a:cxn>
              </a:cxnLst>
              <a:rect l="0" t="0" r="r" b="b"/>
              <a:pathLst>
                <a:path w="34" h="21">
                  <a:moveTo>
                    <a:pt x="1" y="0"/>
                  </a:moveTo>
                  <a:cubicBezTo>
                    <a:pt x="1" y="3"/>
                    <a:pt x="0" y="5"/>
                    <a:pt x="0" y="8"/>
                  </a:cubicBezTo>
                  <a:cubicBezTo>
                    <a:pt x="29" y="21"/>
                    <a:pt x="29" y="21"/>
                    <a:pt x="29" y="21"/>
                  </a:cubicBezTo>
                  <a:cubicBezTo>
                    <a:pt x="32" y="14"/>
                    <a:pt x="33" y="7"/>
                    <a:pt x="34"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54" name="Freeform 253"/>
            <p:cNvSpPr>
              <a:spLocks/>
            </p:cNvSpPr>
            <p:nvPr/>
          </p:nvSpPr>
          <p:spPr bwMode="auto">
            <a:xfrm>
              <a:off x="5143462" y="3025052"/>
              <a:ext cx="227700" cy="230953"/>
            </a:xfrm>
            <a:custGeom>
              <a:avLst/>
              <a:gdLst>
                <a:gd name="T0" fmla="*/ 89 w 89"/>
                <a:gd name="T1" fmla="*/ 90 h 90"/>
                <a:gd name="T2" fmla="*/ 57 w 89"/>
                <a:gd name="T3" fmla="*/ 90 h 90"/>
                <a:gd name="T4" fmla="*/ 0 w 89"/>
                <a:gd name="T5" fmla="*/ 33 h 90"/>
                <a:gd name="T6" fmla="*/ 0 w 89"/>
                <a:gd name="T7" fmla="*/ 0 h 90"/>
                <a:gd name="T8" fmla="*/ 89 w 89"/>
                <a:gd name="T9" fmla="*/ 90 h 90"/>
              </a:gdLst>
              <a:ahLst/>
              <a:cxnLst>
                <a:cxn ang="0">
                  <a:pos x="T0" y="T1"/>
                </a:cxn>
                <a:cxn ang="0">
                  <a:pos x="T2" y="T3"/>
                </a:cxn>
                <a:cxn ang="0">
                  <a:pos x="T4" y="T5"/>
                </a:cxn>
                <a:cxn ang="0">
                  <a:pos x="T6" y="T7"/>
                </a:cxn>
                <a:cxn ang="0">
                  <a:pos x="T8" y="T9"/>
                </a:cxn>
              </a:cxnLst>
              <a:rect l="0" t="0" r="r" b="b"/>
              <a:pathLst>
                <a:path w="89" h="90">
                  <a:moveTo>
                    <a:pt x="89" y="90"/>
                  </a:moveTo>
                  <a:cubicBezTo>
                    <a:pt x="57" y="90"/>
                    <a:pt x="57" y="90"/>
                    <a:pt x="57" y="90"/>
                  </a:cubicBezTo>
                  <a:cubicBezTo>
                    <a:pt x="57" y="59"/>
                    <a:pt x="31" y="33"/>
                    <a:pt x="0" y="33"/>
                  </a:cubicBezTo>
                  <a:cubicBezTo>
                    <a:pt x="0" y="0"/>
                    <a:pt x="0" y="0"/>
                    <a:pt x="0" y="0"/>
                  </a:cubicBezTo>
                  <a:cubicBezTo>
                    <a:pt x="49" y="0"/>
                    <a:pt x="89" y="41"/>
                    <a:pt x="89"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55" name="Rectangle 254"/>
            <p:cNvSpPr>
              <a:spLocks noChangeArrowheads="1"/>
            </p:cNvSpPr>
            <p:nvPr/>
          </p:nvSpPr>
          <p:spPr bwMode="auto">
            <a:xfrm>
              <a:off x="5058888" y="3284196"/>
              <a:ext cx="43371" cy="542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56" name="Rectangle 255"/>
            <p:cNvSpPr>
              <a:spLocks noChangeArrowheads="1"/>
            </p:cNvSpPr>
            <p:nvPr/>
          </p:nvSpPr>
          <p:spPr bwMode="auto">
            <a:xfrm>
              <a:off x="5122860" y="3218054"/>
              <a:ext cx="41203" cy="1203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57" name="Rectangle 256"/>
            <p:cNvSpPr>
              <a:spLocks noChangeArrowheads="1"/>
            </p:cNvSpPr>
            <p:nvPr/>
          </p:nvSpPr>
          <p:spPr bwMode="auto">
            <a:xfrm>
              <a:off x="5184664" y="3182273"/>
              <a:ext cx="41203" cy="1561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grpSp>
      <p:grpSp>
        <p:nvGrpSpPr>
          <p:cNvPr id="58" name="组合 57"/>
          <p:cNvGrpSpPr/>
          <p:nvPr/>
        </p:nvGrpSpPr>
        <p:grpSpPr>
          <a:xfrm>
            <a:off x="6525406" y="2973038"/>
            <a:ext cx="302353" cy="302353"/>
            <a:chOff x="5958843" y="2994692"/>
            <a:chExt cx="535637" cy="535637"/>
          </a:xfrm>
          <a:solidFill>
            <a:schemeClr val="accent4"/>
          </a:solidFill>
        </p:grpSpPr>
        <p:sp>
          <p:nvSpPr>
            <p:cNvPr id="59" name="Freeform 257"/>
            <p:cNvSpPr>
              <a:spLocks noEditPoints="1"/>
            </p:cNvSpPr>
            <p:nvPr/>
          </p:nvSpPr>
          <p:spPr bwMode="auto">
            <a:xfrm>
              <a:off x="6077030" y="3109626"/>
              <a:ext cx="302516" cy="305768"/>
            </a:xfrm>
            <a:custGeom>
              <a:avLst/>
              <a:gdLst>
                <a:gd name="T0" fmla="*/ 101 w 118"/>
                <a:gd name="T1" fmla="*/ 91 h 119"/>
                <a:gd name="T2" fmla="*/ 107 w 118"/>
                <a:gd name="T3" fmla="*/ 77 h 119"/>
                <a:gd name="T4" fmla="*/ 23 w 118"/>
                <a:gd name="T5" fmla="*/ 25 h 119"/>
                <a:gd name="T6" fmla="*/ 30 w 118"/>
                <a:gd name="T7" fmla="*/ 25 h 119"/>
                <a:gd name="T8" fmla="*/ 27 w 118"/>
                <a:gd name="T9" fmla="*/ 24 h 119"/>
                <a:gd name="T10" fmla="*/ 21 w 118"/>
                <a:gd name="T11" fmla="*/ 35 h 119"/>
                <a:gd name="T12" fmla="*/ 28 w 118"/>
                <a:gd name="T13" fmla="*/ 33 h 119"/>
                <a:gd name="T14" fmla="*/ 33 w 118"/>
                <a:gd name="T15" fmla="*/ 41 h 119"/>
                <a:gd name="T16" fmla="*/ 25 w 118"/>
                <a:gd name="T17" fmla="*/ 46 h 119"/>
                <a:gd name="T18" fmla="*/ 15 w 118"/>
                <a:gd name="T19" fmla="*/ 54 h 119"/>
                <a:gd name="T20" fmla="*/ 25 w 118"/>
                <a:gd name="T21" fmla="*/ 63 h 119"/>
                <a:gd name="T22" fmla="*/ 40 w 118"/>
                <a:gd name="T23" fmla="*/ 72 h 119"/>
                <a:gd name="T24" fmla="*/ 34 w 118"/>
                <a:gd name="T25" fmla="*/ 89 h 119"/>
                <a:gd name="T26" fmla="*/ 28 w 118"/>
                <a:gd name="T27" fmla="*/ 102 h 119"/>
                <a:gd name="T28" fmla="*/ 25 w 118"/>
                <a:gd name="T29" fmla="*/ 92 h 119"/>
                <a:gd name="T30" fmla="*/ 21 w 118"/>
                <a:gd name="T31" fmla="*/ 70 h 119"/>
                <a:gd name="T32" fmla="*/ 11 w 118"/>
                <a:gd name="T33" fmla="*/ 57 h 119"/>
                <a:gd name="T34" fmla="*/ 34 w 118"/>
                <a:gd name="T35" fmla="*/ 12 h 119"/>
                <a:gd name="T36" fmla="*/ 23 w 118"/>
                <a:gd name="T37" fmla="*/ 20 h 119"/>
                <a:gd name="T38" fmla="*/ 105 w 118"/>
                <a:gd name="T39" fmla="*/ 50 h 119"/>
                <a:gd name="T40" fmla="*/ 98 w 118"/>
                <a:gd name="T41" fmla="*/ 59 h 119"/>
                <a:gd name="T42" fmla="*/ 94 w 118"/>
                <a:gd name="T43" fmla="*/ 64 h 119"/>
                <a:gd name="T44" fmla="*/ 86 w 118"/>
                <a:gd name="T45" fmla="*/ 65 h 119"/>
                <a:gd name="T46" fmla="*/ 76 w 118"/>
                <a:gd name="T47" fmla="*/ 55 h 119"/>
                <a:gd name="T48" fmla="*/ 70 w 118"/>
                <a:gd name="T49" fmla="*/ 60 h 119"/>
                <a:gd name="T50" fmla="*/ 70 w 118"/>
                <a:gd name="T51" fmla="*/ 70 h 119"/>
                <a:gd name="T52" fmla="*/ 57 w 118"/>
                <a:gd name="T53" fmla="*/ 77 h 119"/>
                <a:gd name="T54" fmla="*/ 45 w 118"/>
                <a:gd name="T55" fmla="*/ 58 h 119"/>
                <a:gd name="T56" fmla="*/ 61 w 118"/>
                <a:gd name="T57" fmla="*/ 51 h 119"/>
                <a:gd name="T58" fmla="*/ 63 w 118"/>
                <a:gd name="T59" fmla="*/ 49 h 119"/>
                <a:gd name="T60" fmla="*/ 59 w 118"/>
                <a:gd name="T61" fmla="*/ 48 h 119"/>
                <a:gd name="T62" fmla="*/ 48 w 118"/>
                <a:gd name="T63" fmla="*/ 48 h 119"/>
                <a:gd name="T64" fmla="*/ 50 w 118"/>
                <a:gd name="T65" fmla="*/ 39 h 119"/>
                <a:gd name="T66" fmla="*/ 54 w 118"/>
                <a:gd name="T67" fmla="*/ 38 h 119"/>
                <a:gd name="T68" fmla="*/ 59 w 118"/>
                <a:gd name="T69" fmla="*/ 24 h 119"/>
                <a:gd name="T70" fmla="*/ 75 w 118"/>
                <a:gd name="T71" fmla="*/ 25 h 119"/>
                <a:gd name="T72" fmla="*/ 83 w 118"/>
                <a:gd name="T73" fmla="*/ 20 h 119"/>
                <a:gd name="T74" fmla="*/ 95 w 118"/>
                <a:gd name="T75" fmla="*/ 21 h 119"/>
                <a:gd name="T76" fmla="*/ 105 w 118"/>
                <a:gd name="T77" fmla="*/ 63 h 119"/>
                <a:gd name="T78" fmla="*/ 105 w 118"/>
                <a:gd name="T79" fmla="*/ 70 h 119"/>
                <a:gd name="T80" fmla="*/ 102 w 118"/>
                <a:gd name="T81" fmla="*/ 68 h 119"/>
                <a:gd name="T82" fmla="*/ 105 w 118"/>
                <a:gd name="T83" fmla="*/ 59 h 119"/>
                <a:gd name="T84" fmla="*/ 107 w 118"/>
                <a:gd name="T85" fmla="*/ 50 h 119"/>
                <a:gd name="T86" fmla="*/ 109 w 118"/>
                <a:gd name="T87" fmla="*/ 39 h 119"/>
                <a:gd name="T88" fmla="*/ 86 w 118"/>
                <a:gd name="T89" fmla="*/ 66 h 119"/>
                <a:gd name="T90" fmla="*/ 73 w 118"/>
                <a:gd name="T91" fmla="*/ 76 h 119"/>
                <a:gd name="T92" fmla="*/ 35 w 118"/>
                <a:gd name="T93" fmla="*/ 26 h 119"/>
                <a:gd name="T94" fmla="*/ 31 w 118"/>
                <a:gd name="T95" fmla="*/ 17 h 119"/>
                <a:gd name="T96" fmla="*/ 46 w 118"/>
                <a:gd name="T97" fmla="*/ 11 h 119"/>
                <a:gd name="T98" fmla="*/ 50 w 118"/>
                <a:gd name="T99" fmla="*/ 18 h 119"/>
                <a:gd name="T100" fmla="*/ 42 w 118"/>
                <a:gd name="T101" fmla="*/ 27 h 119"/>
                <a:gd name="T102" fmla="*/ 57 w 118"/>
                <a:gd name="T103" fmla="*/ 16 h 119"/>
                <a:gd name="T104" fmla="*/ 59 w 118"/>
                <a:gd name="T105" fmla="*/ 14 h 119"/>
                <a:gd name="T106" fmla="*/ 47 w 118"/>
                <a:gd name="T107" fmla="*/ 27 h 119"/>
                <a:gd name="T108" fmla="*/ 75 w 118"/>
                <a:gd name="T109" fmla="*/ 19 h 119"/>
                <a:gd name="T110" fmla="*/ 87 w 118"/>
                <a:gd name="T111" fmla="*/ 15 h 119"/>
                <a:gd name="T112" fmla="*/ 27 w 118"/>
                <a:gd name="T113" fmla="*/ 59 h 119"/>
                <a:gd name="T114" fmla="*/ 24 w 118"/>
                <a:gd name="T115" fmla="*/ 59 h 119"/>
                <a:gd name="T116" fmla="*/ 23 w 118"/>
                <a:gd name="T117" fmla="*/ 55 h 119"/>
                <a:gd name="T118" fmla="*/ 111 w 118"/>
                <a:gd name="T119" fmla="*/ 7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8" h="119">
                  <a:moveTo>
                    <a:pt x="59" y="0"/>
                  </a:moveTo>
                  <a:cubicBezTo>
                    <a:pt x="26" y="0"/>
                    <a:pt x="0" y="27"/>
                    <a:pt x="0" y="60"/>
                  </a:cubicBezTo>
                  <a:cubicBezTo>
                    <a:pt x="0" y="92"/>
                    <a:pt x="26" y="119"/>
                    <a:pt x="59" y="119"/>
                  </a:cubicBezTo>
                  <a:cubicBezTo>
                    <a:pt x="91" y="119"/>
                    <a:pt x="118" y="92"/>
                    <a:pt x="118" y="60"/>
                  </a:cubicBezTo>
                  <a:cubicBezTo>
                    <a:pt x="118" y="27"/>
                    <a:pt x="91" y="0"/>
                    <a:pt x="59" y="0"/>
                  </a:cubicBezTo>
                  <a:close/>
                  <a:moveTo>
                    <a:pt x="110" y="77"/>
                  </a:moveTo>
                  <a:cubicBezTo>
                    <a:pt x="110" y="77"/>
                    <a:pt x="110" y="77"/>
                    <a:pt x="110" y="78"/>
                  </a:cubicBezTo>
                  <a:cubicBezTo>
                    <a:pt x="110" y="78"/>
                    <a:pt x="110" y="78"/>
                    <a:pt x="110" y="78"/>
                  </a:cubicBezTo>
                  <a:cubicBezTo>
                    <a:pt x="108" y="82"/>
                    <a:pt x="107" y="86"/>
                    <a:pt x="104" y="89"/>
                  </a:cubicBezTo>
                  <a:cubicBezTo>
                    <a:pt x="104" y="89"/>
                    <a:pt x="104" y="89"/>
                    <a:pt x="103" y="90"/>
                  </a:cubicBezTo>
                  <a:cubicBezTo>
                    <a:pt x="102" y="89"/>
                    <a:pt x="102" y="90"/>
                    <a:pt x="101" y="91"/>
                  </a:cubicBezTo>
                  <a:cubicBezTo>
                    <a:pt x="100" y="91"/>
                    <a:pt x="100" y="90"/>
                    <a:pt x="100" y="90"/>
                  </a:cubicBezTo>
                  <a:cubicBezTo>
                    <a:pt x="100" y="89"/>
                    <a:pt x="100" y="89"/>
                    <a:pt x="100" y="88"/>
                  </a:cubicBezTo>
                  <a:cubicBezTo>
                    <a:pt x="100" y="87"/>
                    <a:pt x="100" y="87"/>
                    <a:pt x="99" y="87"/>
                  </a:cubicBezTo>
                  <a:cubicBezTo>
                    <a:pt x="100" y="86"/>
                    <a:pt x="99" y="85"/>
                    <a:pt x="99" y="84"/>
                  </a:cubicBezTo>
                  <a:cubicBezTo>
                    <a:pt x="99" y="83"/>
                    <a:pt x="100" y="83"/>
                    <a:pt x="101" y="83"/>
                  </a:cubicBezTo>
                  <a:cubicBezTo>
                    <a:pt x="101" y="83"/>
                    <a:pt x="101" y="81"/>
                    <a:pt x="102" y="81"/>
                  </a:cubicBezTo>
                  <a:cubicBezTo>
                    <a:pt x="102" y="80"/>
                    <a:pt x="102" y="81"/>
                    <a:pt x="102" y="81"/>
                  </a:cubicBezTo>
                  <a:cubicBezTo>
                    <a:pt x="103" y="81"/>
                    <a:pt x="102" y="80"/>
                    <a:pt x="103" y="80"/>
                  </a:cubicBezTo>
                  <a:cubicBezTo>
                    <a:pt x="103" y="80"/>
                    <a:pt x="104" y="79"/>
                    <a:pt x="104" y="80"/>
                  </a:cubicBezTo>
                  <a:cubicBezTo>
                    <a:pt x="105" y="80"/>
                    <a:pt x="105" y="79"/>
                    <a:pt x="105" y="78"/>
                  </a:cubicBezTo>
                  <a:cubicBezTo>
                    <a:pt x="105" y="78"/>
                    <a:pt x="106" y="77"/>
                    <a:pt x="107" y="77"/>
                  </a:cubicBezTo>
                  <a:cubicBezTo>
                    <a:pt x="107" y="77"/>
                    <a:pt x="107" y="76"/>
                    <a:pt x="107" y="76"/>
                  </a:cubicBezTo>
                  <a:cubicBezTo>
                    <a:pt x="108" y="77"/>
                    <a:pt x="109" y="76"/>
                    <a:pt x="110" y="77"/>
                  </a:cubicBezTo>
                  <a:cubicBezTo>
                    <a:pt x="110" y="77"/>
                    <a:pt x="110" y="77"/>
                    <a:pt x="110" y="77"/>
                  </a:cubicBezTo>
                  <a:close/>
                  <a:moveTo>
                    <a:pt x="17" y="25"/>
                  </a:moveTo>
                  <a:cubicBezTo>
                    <a:pt x="17" y="25"/>
                    <a:pt x="18" y="25"/>
                    <a:pt x="18" y="25"/>
                  </a:cubicBezTo>
                  <a:cubicBezTo>
                    <a:pt x="19" y="25"/>
                    <a:pt x="19" y="24"/>
                    <a:pt x="19" y="25"/>
                  </a:cubicBezTo>
                  <a:cubicBezTo>
                    <a:pt x="19" y="25"/>
                    <a:pt x="20" y="26"/>
                    <a:pt x="20" y="26"/>
                  </a:cubicBezTo>
                  <a:cubicBezTo>
                    <a:pt x="20" y="25"/>
                    <a:pt x="20" y="24"/>
                    <a:pt x="20" y="23"/>
                  </a:cubicBezTo>
                  <a:cubicBezTo>
                    <a:pt x="20" y="23"/>
                    <a:pt x="20" y="23"/>
                    <a:pt x="20" y="22"/>
                  </a:cubicBezTo>
                  <a:cubicBezTo>
                    <a:pt x="21" y="22"/>
                    <a:pt x="21" y="23"/>
                    <a:pt x="21" y="23"/>
                  </a:cubicBezTo>
                  <a:cubicBezTo>
                    <a:pt x="22" y="24"/>
                    <a:pt x="22" y="24"/>
                    <a:pt x="23" y="25"/>
                  </a:cubicBezTo>
                  <a:cubicBezTo>
                    <a:pt x="23" y="25"/>
                    <a:pt x="22" y="25"/>
                    <a:pt x="23" y="26"/>
                  </a:cubicBezTo>
                  <a:cubicBezTo>
                    <a:pt x="23" y="25"/>
                    <a:pt x="23" y="25"/>
                    <a:pt x="24" y="24"/>
                  </a:cubicBezTo>
                  <a:cubicBezTo>
                    <a:pt x="24" y="24"/>
                    <a:pt x="23" y="24"/>
                    <a:pt x="23" y="24"/>
                  </a:cubicBezTo>
                  <a:cubicBezTo>
                    <a:pt x="22" y="23"/>
                    <a:pt x="23" y="21"/>
                    <a:pt x="24" y="20"/>
                  </a:cubicBezTo>
                  <a:cubicBezTo>
                    <a:pt x="24" y="20"/>
                    <a:pt x="24" y="21"/>
                    <a:pt x="24" y="21"/>
                  </a:cubicBezTo>
                  <a:cubicBezTo>
                    <a:pt x="25" y="21"/>
                    <a:pt x="26" y="20"/>
                    <a:pt x="26" y="22"/>
                  </a:cubicBezTo>
                  <a:cubicBezTo>
                    <a:pt x="27" y="22"/>
                    <a:pt x="27" y="21"/>
                    <a:pt x="28" y="21"/>
                  </a:cubicBezTo>
                  <a:cubicBezTo>
                    <a:pt x="28" y="22"/>
                    <a:pt x="28" y="22"/>
                    <a:pt x="28" y="23"/>
                  </a:cubicBezTo>
                  <a:cubicBezTo>
                    <a:pt x="29" y="23"/>
                    <a:pt x="29" y="23"/>
                    <a:pt x="30" y="23"/>
                  </a:cubicBezTo>
                  <a:cubicBezTo>
                    <a:pt x="30" y="23"/>
                    <a:pt x="30" y="24"/>
                    <a:pt x="31" y="24"/>
                  </a:cubicBezTo>
                  <a:cubicBezTo>
                    <a:pt x="31" y="24"/>
                    <a:pt x="30" y="24"/>
                    <a:pt x="30" y="25"/>
                  </a:cubicBezTo>
                  <a:cubicBezTo>
                    <a:pt x="31" y="25"/>
                    <a:pt x="31" y="25"/>
                    <a:pt x="32" y="25"/>
                  </a:cubicBezTo>
                  <a:cubicBezTo>
                    <a:pt x="32" y="26"/>
                    <a:pt x="32" y="26"/>
                    <a:pt x="32" y="26"/>
                  </a:cubicBezTo>
                  <a:cubicBezTo>
                    <a:pt x="32" y="27"/>
                    <a:pt x="32" y="27"/>
                    <a:pt x="32" y="27"/>
                  </a:cubicBezTo>
                  <a:cubicBezTo>
                    <a:pt x="31" y="27"/>
                    <a:pt x="31" y="28"/>
                    <a:pt x="32" y="28"/>
                  </a:cubicBezTo>
                  <a:cubicBezTo>
                    <a:pt x="31" y="28"/>
                    <a:pt x="31" y="27"/>
                    <a:pt x="30" y="27"/>
                  </a:cubicBezTo>
                  <a:cubicBezTo>
                    <a:pt x="30" y="28"/>
                    <a:pt x="31" y="28"/>
                    <a:pt x="31" y="29"/>
                  </a:cubicBezTo>
                  <a:cubicBezTo>
                    <a:pt x="31" y="30"/>
                    <a:pt x="30" y="30"/>
                    <a:pt x="30" y="31"/>
                  </a:cubicBezTo>
                  <a:cubicBezTo>
                    <a:pt x="29" y="31"/>
                    <a:pt x="29" y="29"/>
                    <a:pt x="27" y="29"/>
                  </a:cubicBezTo>
                  <a:cubicBezTo>
                    <a:pt x="27" y="29"/>
                    <a:pt x="26" y="29"/>
                    <a:pt x="26" y="28"/>
                  </a:cubicBezTo>
                  <a:cubicBezTo>
                    <a:pt x="26" y="27"/>
                    <a:pt x="28" y="27"/>
                    <a:pt x="28" y="26"/>
                  </a:cubicBezTo>
                  <a:cubicBezTo>
                    <a:pt x="28" y="25"/>
                    <a:pt x="27" y="26"/>
                    <a:pt x="27" y="24"/>
                  </a:cubicBezTo>
                  <a:cubicBezTo>
                    <a:pt x="27" y="25"/>
                    <a:pt x="26" y="24"/>
                    <a:pt x="26" y="24"/>
                  </a:cubicBezTo>
                  <a:cubicBezTo>
                    <a:pt x="25" y="24"/>
                    <a:pt x="25" y="24"/>
                    <a:pt x="24" y="24"/>
                  </a:cubicBezTo>
                  <a:cubicBezTo>
                    <a:pt x="24" y="24"/>
                    <a:pt x="25" y="24"/>
                    <a:pt x="25" y="25"/>
                  </a:cubicBezTo>
                  <a:cubicBezTo>
                    <a:pt x="25" y="25"/>
                    <a:pt x="25" y="26"/>
                    <a:pt x="25" y="27"/>
                  </a:cubicBezTo>
                  <a:cubicBezTo>
                    <a:pt x="24" y="27"/>
                    <a:pt x="23" y="27"/>
                    <a:pt x="22" y="28"/>
                  </a:cubicBezTo>
                  <a:cubicBezTo>
                    <a:pt x="22" y="28"/>
                    <a:pt x="22" y="28"/>
                    <a:pt x="22" y="28"/>
                  </a:cubicBezTo>
                  <a:cubicBezTo>
                    <a:pt x="21" y="29"/>
                    <a:pt x="21" y="29"/>
                    <a:pt x="21" y="30"/>
                  </a:cubicBezTo>
                  <a:cubicBezTo>
                    <a:pt x="20" y="30"/>
                    <a:pt x="20" y="31"/>
                    <a:pt x="19" y="32"/>
                  </a:cubicBezTo>
                  <a:cubicBezTo>
                    <a:pt x="19" y="32"/>
                    <a:pt x="19" y="32"/>
                    <a:pt x="19" y="32"/>
                  </a:cubicBezTo>
                  <a:cubicBezTo>
                    <a:pt x="19" y="33"/>
                    <a:pt x="20" y="33"/>
                    <a:pt x="19" y="34"/>
                  </a:cubicBezTo>
                  <a:cubicBezTo>
                    <a:pt x="20" y="34"/>
                    <a:pt x="21" y="35"/>
                    <a:pt x="21" y="35"/>
                  </a:cubicBezTo>
                  <a:cubicBezTo>
                    <a:pt x="22" y="35"/>
                    <a:pt x="22" y="35"/>
                    <a:pt x="22" y="35"/>
                  </a:cubicBezTo>
                  <a:cubicBezTo>
                    <a:pt x="23" y="35"/>
                    <a:pt x="23" y="35"/>
                    <a:pt x="23" y="35"/>
                  </a:cubicBezTo>
                  <a:cubicBezTo>
                    <a:pt x="23" y="36"/>
                    <a:pt x="23" y="37"/>
                    <a:pt x="24" y="38"/>
                  </a:cubicBezTo>
                  <a:cubicBezTo>
                    <a:pt x="24" y="37"/>
                    <a:pt x="24" y="36"/>
                    <a:pt x="24" y="35"/>
                  </a:cubicBezTo>
                  <a:cubicBezTo>
                    <a:pt x="24" y="35"/>
                    <a:pt x="24" y="35"/>
                    <a:pt x="24" y="35"/>
                  </a:cubicBezTo>
                  <a:cubicBezTo>
                    <a:pt x="24" y="34"/>
                    <a:pt x="25" y="35"/>
                    <a:pt x="25" y="35"/>
                  </a:cubicBezTo>
                  <a:cubicBezTo>
                    <a:pt x="25" y="33"/>
                    <a:pt x="25" y="32"/>
                    <a:pt x="25" y="30"/>
                  </a:cubicBezTo>
                  <a:cubicBezTo>
                    <a:pt x="26" y="30"/>
                    <a:pt x="26" y="30"/>
                    <a:pt x="26" y="30"/>
                  </a:cubicBezTo>
                  <a:cubicBezTo>
                    <a:pt x="26" y="30"/>
                    <a:pt x="26" y="30"/>
                    <a:pt x="27" y="30"/>
                  </a:cubicBezTo>
                  <a:cubicBezTo>
                    <a:pt x="28" y="30"/>
                    <a:pt x="28" y="31"/>
                    <a:pt x="28" y="31"/>
                  </a:cubicBezTo>
                  <a:cubicBezTo>
                    <a:pt x="28" y="31"/>
                    <a:pt x="28" y="32"/>
                    <a:pt x="28" y="33"/>
                  </a:cubicBezTo>
                  <a:cubicBezTo>
                    <a:pt x="29" y="33"/>
                    <a:pt x="29" y="33"/>
                    <a:pt x="30" y="33"/>
                  </a:cubicBezTo>
                  <a:cubicBezTo>
                    <a:pt x="30" y="33"/>
                    <a:pt x="30" y="32"/>
                    <a:pt x="30" y="32"/>
                  </a:cubicBezTo>
                  <a:cubicBezTo>
                    <a:pt x="31" y="32"/>
                    <a:pt x="31" y="33"/>
                    <a:pt x="31" y="34"/>
                  </a:cubicBezTo>
                  <a:cubicBezTo>
                    <a:pt x="31" y="34"/>
                    <a:pt x="31" y="35"/>
                    <a:pt x="31" y="35"/>
                  </a:cubicBezTo>
                  <a:cubicBezTo>
                    <a:pt x="31" y="36"/>
                    <a:pt x="32" y="36"/>
                    <a:pt x="32" y="37"/>
                  </a:cubicBezTo>
                  <a:cubicBezTo>
                    <a:pt x="33" y="37"/>
                    <a:pt x="33" y="36"/>
                    <a:pt x="33" y="37"/>
                  </a:cubicBezTo>
                  <a:cubicBezTo>
                    <a:pt x="33" y="38"/>
                    <a:pt x="33" y="38"/>
                    <a:pt x="33" y="39"/>
                  </a:cubicBezTo>
                  <a:cubicBezTo>
                    <a:pt x="33" y="40"/>
                    <a:pt x="33" y="41"/>
                    <a:pt x="34" y="41"/>
                  </a:cubicBezTo>
                  <a:cubicBezTo>
                    <a:pt x="34" y="41"/>
                    <a:pt x="34" y="42"/>
                    <a:pt x="34" y="42"/>
                  </a:cubicBezTo>
                  <a:cubicBezTo>
                    <a:pt x="34" y="42"/>
                    <a:pt x="33" y="42"/>
                    <a:pt x="33" y="42"/>
                  </a:cubicBezTo>
                  <a:cubicBezTo>
                    <a:pt x="33" y="42"/>
                    <a:pt x="33" y="42"/>
                    <a:pt x="33" y="41"/>
                  </a:cubicBezTo>
                  <a:cubicBezTo>
                    <a:pt x="32" y="41"/>
                    <a:pt x="32" y="42"/>
                    <a:pt x="31" y="42"/>
                  </a:cubicBezTo>
                  <a:cubicBezTo>
                    <a:pt x="32" y="40"/>
                    <a:pt x="32" y="40"/>
                    <a:pt x="33" y="39"/>
                  </a:cubicBezTo>
                  <a:cubicBezTo>
                    <a:pt x="32" y="38"/>
                    <a:pt x="31" y="40"/>
                    <a:pt x="30" y="39"/>
                  </a:cubicBezTo>
                  <a:cubicBezTo>
                    <a:pt x="30" y="40"/>
                    <a:pt x="31" y="40"/>
                    <a:pt x="30" y="40"/>
                  </a:cubicBezTo>
                  <a:cubicBezTo>
                    <a:pt x="30" y="41"/>
                    <a:pt x="29" y="41"/>
                    <a:pt x="29" y="41"/>
                  </a:cubicBezTo>
                  <a:cubicBezTo>
                    <a:pt x="29" y="42"/>
                    <a:pt x="30" y="42"/>
                    <a:pt x="31" y="42"/>
                  </a:cubicBezTo>
                  <a:cubicBezTo>
                    <a:pt x="30" y="43"/>
                    <a:pt x="29" y="43"/>
                    <a:pt x="29" y="43"/>
                  </a:cubicBezTo>
                  <a:cubicBezTo>
                    <a:pt x="29" y="43"/>
                    <a:pt x="29" y="43"/>
                    <a:pt x="29" y="43"/>
                  </a:cubicBezTo>
                  <a:cubicBezTo>
                    <a:pt x="28" y="43"/>
                    <a:pt x="27" y="43"/>
                    <a:pt x="26" y="44"/>
                  </a:cubicBezTo>
                  <a:cubicBezTo>
                    <a:pt x="26" y="45"/>
                    <a:pt x="27" y="44"/>
                    <a:pt x="27" y="45"/>
                  </a:cubicBezTo>
                  <a:cubicBezTo>
                    <a:pt x="26" y="45"/>
                    <a:pt x="26" y="46"/>
                    <a:pt x="25" y="46"/>
                  </a:cubicBezTo>
                  <a:cubicBezTo>
                    <a:pt x="25" y="47"/>
                    <a:pt x="24" y="47"/>
                    <a:pt x="25" y="48"/>
                  </a:cubicBezTo>
                  <a:cubicBezTo>
                    <a:pt x="24" y="48"/>
                    <a:pt x="24" y="49"/>
                    <a:pt x="24" y="49"/>
                  </a:cubicBezTo>
                  <a:cubicBezTo>
                    <a:pt x="24" y="49"/>
                    <a:pt x="24" y="49"/>
                    <a:pt x="24" y="50"/>
                  </a:cubicBezTo>
                  <a:cubicBezTo>
                    <a:pt x="23" y="50"/>
                    <a:pt x="22" y="51"/>
                    <a:pt x="21" y="52"/>
                  </a:cubicBezTo>
                  <a:cubicBezTo>
                    <a:pt x="21" y="53"/>
                    <a:pt x="22" y="53"/>
                    <a:pt x="22" y="53"/>
                  </a:cubicBezTo>
                  <a:cubicBezTo>
                    <a:pt x="22" y="54"/>
                    <a:pt x="22" y="54"/>
                    <a:pt x="22" y="55"/>
                  </a:cubicBezTo>
                  <a:cubicBezTo>
                    <a:pt x="21" y="55"/>
                    <a:pt x="21" y="55"/>
                    <a:pt x="21" y="54"/>
                  </a:cubicBezTo>
                  <a:cubicBezTo>
                    <a:pt x="21" y="53"/>
                    <a:pt x="19" y="53"/>
                    <a:pt x="19" y="53"/>
                  </a:cubicBezTo>
                  <a:cubicBezTo>
                    <a:pt x="18" y="53"/>
                    <a:pt x="18" y="53"/>
                    <a:pt x="18" y="54"/>
                  </a:cubicBezTo>
                  <a:cubicBezTo>
                    <a:pt x="17" y="54"/>
                    <a:pt x="17" y="53"/>
                    <a:pt x="16" y="53"/>
                  </a:cubicBezTo>
                  <a:cubicBezTo>
                    <a:pt x="16" y="53"/>
                    <a:pt x="15" y="54"/>
                    <a:pt x="15" y="54"/>
                  </a:cubicBezTo>
                  <a:cubicBezTo>
                    <a:pt x="15" y="55"/>
                    <a:pt x="14" y="59"/>
                    <a:pt x="16" y="59"/>
                  </a:cubicBezTo>
                  <a:cubicBezTo>
                    <a:pt x="17" y="59"/>
                    <a:pt x="16" y="58"/>
                    <a:pt x="17" y="57"/>
                  </a:cubicBezTo>
                  <a:cubicBezTo>
                    <a:pt x="18" y="58"/>
                    <a:pt x="18" y="58"/>
                    <a:pt x="19" y="57"/>
                  </a:cubicBezTo>
                  <a:cubicBezTo>
                    <a:pt x="19" y="59"/>
                    <a:pt x="18" y="59"/>
                    <a:pt x="18" y="60"/>
                  </a:cubicBezTo>
                  <a:cubicBezTo>
                    <a:pt x="19" y="61"/>
                    <a:pt x="20" y="60"/>
                    <a:pt x="20" y="61"/>
                  </a:cubicBezTo>
                  <a:cubicBezTo>
                    <a:pt x="20" y="62"/>
                    <a:pt x="20" y="63"/>
                    <a:pt x="20" y="64"/>
                  </a:cubicBezTo>
                  <a:cubicBezTo>
                    <a:pt x="21" y="64"/>
                    <a:pt x="21" y="64"/>
                    <a:pt x="21" y="64"/>
                  </a:cubicBezTo>
                  <a:cubicBezTo>
                    <a:pt x="22" y="64"/>
                    <a:pt x="22" y="64"/>
                    <a:pt x="22" y="65"/>
                  </a:cubicBezTo>
                  <a:cubicBezTo>
                    <a:pt x="23" y="64"/>
                    <a:pt x="23" y="64"/>
                    <a:pt x="24" y="63"/>
                  </a:cubicBezTo>
                  <a:cubicBezTo>
                    <a:pt x="24" y="63"/>
                    <a:pt x="24" y="62"/>
                    <a:pt x="24" y="62"/>
                  </a:cubicBezTo>
                  <a:cubicBezTo>
                    <a:pt x="25" y="62"/>
                    <a:pt x="25" y="63"/>
                    <a:pt x="25" y="63"/>
                  </a:cubicBezTo>
                  <a:cubicBezTo>
                    <a:pt x="26" y="63"/>
                    <a:pt x="26" y="62"/>
                    <a:pt x="26" y="62"/>
                  </a:cubicBezTo>
                  <a:cubicBezTo>
                    <a:pt x="26" y="63"/>
                    <a:pt x="27" y="63"/>
                    <a:pt x="27" y="64"/>
                  </a:cubicBezTo>
                  <a:cubicBezTo>
                    <a:pt x="28" y="64"/>
                    <a:pt x="28" y="64"/>
                    <a:pt x="28" y="64"/>
                  </a:cubicBezTo>
                  <a:cubicBezTo>
                    <a:pt x="29" y="64"/>
                    <a:pt x="30" y="64"/>
                    <a:pt x="30" y="65"/>
                  </a:cubicBezTo>
                  <a:cubicBezTo>
                    <a:pt x="31" y="66"/>
                    <a:pt x="31" y="66"/>
                    <a:pt x="32" y="67"/>
                  </a:cubicBezTo>
                  <a:cubicBezTo>
                    <a:pt x="33" y="66"/>
                    <a:pt x="34" y="68"/>
                    <a:pt x="34" y="69"/>
                  </a:cubicBezTo>
                  <a:cubicBezTo>
                    <a:pt x="34" y="70"/>
                    <a:pt x="34" y="70"/>
                    <a:pt x="35" y="70"/>
                  </a:cubicBezTo>
                  <a:cubicBezTo>
                    <a:pt x="35" y="71"/>
                    <a:pt x="36" y="70"/>
                    <a:pt x="36" y="71"/>
                  </a:cubicBezTo>
                  <a:cubicBezTo>
                    <a:pt x="37" y="71"/>
                    <a:pt x="37" y="71"/>
                    <a:pt x="38" y="71"/>
                  </a:cubicBezTo>
                  <a:cubicBezTo>
                    <a:pt x="38" y="71"/>
                    <a:pt x="39" y="71"/>
                    <a:pt x="39" y="72"/>
                  </a:cubicBezTo>
                  <a:cubicBezTo>
                    <a:pt x="40" y="72"/>
                    <a:pt x="40" y="72"/>
                    <a:pt x="40" y="72"/>
                  </a:cubicBezTo>
                  <a:cubicBezTo>
                    <a:pt x="40" y="73"/>
                    <a:pt x="41" y="73"/>
                    <a:pt x="41" y="74"/>
                  </a:cubicBezTo>
                  <a:cubicBezTo>
                    <a:pt x="41" y="74"/>
                    <a:pt x="40" y="74"/>
                    <a:pt x="40" y="75"/>
                  </a:cubicBezTo>
                  <a:cubicBezTo>
                    <a:pt x="40" y="75"/>
                    <a:pt x="40" y="76"/>
                    <a:pt x="40" y="76"/>
                  </a:cubicBezTo>
                  <a:cubicBezTo>
                    <a:pt x="40" y="77"/>
                    <a:pt x="39" y="77"/>
                    <a:pt x="39" y="78"/>
                  </a:cubicBezTo>
                  <a:cubicBezTo>
                    <a:pt x="39" y="78"/>
                    <a:pt x="39" y="78"/>
                    <a:pt x="39" y="78"/>
                  </a:cubicBezTo>
                  <a:cubicBezTo>
                    <a:pt x="39" y="79"/>
                    <a:pt x="38" y="79"/>
                    <a:pt x="38" y="79"/>
                  </a:cubicBezTo>
                  <a:cubicBezTo>
                    <a:pt x="39" y="81"/>
                    <a:pt x="38" y="82"/>
                    <a:pt x="38" y="83"/>
                  </a:cubicBezTo>
                  <a:cubicBezTo>
                    <a:pt x="37" y="83"/>
                    <a:pt x="37" y="83"/>
                    <a:pt x="36" y="84"/>
                  </a:cubicBezTo>
                  <a:cubicBezTo>
                    <a:pt x="36" y="84"/>
                    <a:pt x="36" y="85"/>
                    <a:pt x="35" y="85"/>
                  </a:cubicBezTo>
                  <a:cubicBezTo>
                    <a:pt x="35" y="86"/>
                    <a:pt x="35" y="86"/>
                    <a:pt x="35" y="87"/>
                  </a:cubicBezTo>
                  <a:cubicBezTo>
                    <a:pt x="35" y="87"/>
                    <a:pt x="34" y="87"/>
                    <a:pt x="34" y="89"/>
                  </a:cubicBezTo>
                  <a:cubicBezTo>
                    <a:pt x="34" y="89"/>
                    <a:pt x="34" y="89"/>
                    <a:pt x="34" y="90"/>
                  </a:cubicBezTo>
                  <a:cubicBezTo>
                    <a:pt x="33" y="90"/>
                    <a:pt x="33" y="90"/>
                    <a:pt x="33" y="90"/>
                  </a:cubicBezTo>
                  <a:cubicBezTo>
                    <a:pt x="33" y="90"/>
                    <a:pt x="32" y="90"/>
                    <a:pt x="32" y="90"/>
                  </a:cubicBezTo>
                  <a:cubicBezTo>
                    <a:pt x="32" y="91"/>
                    <a:pt x="32" y="91"/>
                    <a:pt x="32" y="92"/>
                  </a:cubicBezTo>
                  <a:cubicBezTo>
                    <a:pt x="31" y="92"/>
                    <a:pt x="31" y="93"/>
                    <a:pt x="30" y="93"/>
                  </a:cubicBezTo>
                  <a:cubicBezTo>
                    <a:pt x="30" y="94"/>
                    <a:pt x="30" y="95"/>
                    <a:pt x="29" y="94"/>
                  </a:cubicBezTo>
                  <a:cubicBezTo>
                    <a:pt x="30" y="95"/>
                    <a:pt x="29" y="97"/>
                    <a:pt x="29" y="97"/>
                  </a:cubicBezTo>
                  <a:cubicBezTo>
                    <a:pt x="29" y="98"/>
                    <a:pt x="29" y="98"/>
                    <a:pt x="29" y="99"/>
                  </a:cubicBezTo>
                  <a:cubicBezTo>
                    <a:pt x="29" y="99"/>
                    <a:pt x="29" y="99"/>
                    <a:pt x="28" y="99"/>
                  </a:cubicBezTo>
                  <a:cubicBezTo>
                    <a:pt x="28" y="100"/>
                    <a:pt x="28" y="100"/>
                    <a:pt x="28" y="101"/>
                  </a:cubicBezTo>
                  <a:cubicBezTo>
                    <a:pt x="28" y="102"/>
                    <a:pt x="29" y="102"/>
                    <a:pt x="28" y="102"/>
                  </a:cubicBezTo>
                  <a:cubicBezTo>
                    <a:pt x="29" y="103"/>
                    <a:pt x="29" y="103"/>
                    <a:pt x="30" y="103"/>
                  </a:cubicBezTo>
                  <a:cubicBezTo>
                    <a:pt x="29" y="104"/>
                    <a:pt x="28" y="104"/>
                    <a:pt x="28" y="104"/>
                  </a:cubicBezTo>
                  <a:cubicBezTo>
                    <a:pt x="27" y="103"/>
                    <a:pt x="27" y="103"/>
                    <a:pt x="27" y="103"/>
                  </a:cubicBezTo>
                  <a:cubicBezTo>
                    <a:pt x="27" y="103"/>
                    <a:pt x="27" y="103"/>
                    <a:pt x="26" y="103"/>
                  </a:cubicBezTo>
                  <a:cubicBezTo>
                    <a:pt x="27" y="103"/>
                    <a:pt x="26" y="103"/>
                    <a:pt x="26" y="102"/>
                  </a:cubicBezTo>
                  <a:cubicBezTo>
                    <a:pt x="26" y="102"/>
                    <a:pt x="26" y="101"/>
                    <a:pt x="25" y="100"/>
                  </a:cubicBezTo>
                  <a:cubicBezTo>
                    <a:pt x="26" y="99"/>
                    <a:pt x="25" y="98"/>
                    <a:pt x="25" y="97"/>
                  </a:cubicBezTo>
                  <a:cubicBezTo>
                    <a:pt x="25" y="96"/>
                    <a:pt x="25" y="96"/>
                    <a:pt x="25" y="95"/>
                  </a:cubicBezTo>
                  <a:cubicBezTo>
                    <a:pt x="25" y="94"/>
                    <a:pt x="24" y="95"/>
                    <a:pt x="25" y="94"/>
                  </a:cubicBezTo>
                  <a:cubicBezTo>
                    <a:pt x="25" y="94"/>
                    <a:pt x="26" y="94"/>
                    <a:pt x="26" y="93"/>
                  </a:cubicBezTo>
                  <a:cubicBezTo>
                    <a:pt x="25" y="92"/>
                    <a:pt x="25" y="93"/>
                    <a:pt x="25" y="92"/>
                  </a:cubicBezTo>
                  <a:cubicBezTo>
                    <a:pt x="25" y="91"/>
                    <a:pt x="25" y="89"/>
                    <a:pt x="26" y="88"/>
                  </a:cubicBezTo>
                  <a:cubicBezTo>
                    <a:pt x="26" y="87"/>
                    <a:pt x="25" y="86"/>
                    <a:pt x="26" y="85"/>
                  </a:cubicBezTo>
                  <a:cubicBezTo>
                    <a:pt x="26" y="84"/>
                    <a:pt x="25" y="84"/>
                    <a:pt x="25" y="84"/>
                  </a:cubicBezTo>
                  <a:cubicBezTo>
                    <a:pt x="25" y="84"/>
                    <a:pt x="25" y="83"/>
                    <a:pt x="26" y="83"/>
                  </a:cubicBezTo>
                  <a:cubicBezTo>
                    <a:pt x="26" y="81"/>
                    <a:pt x="25" y="81"/>
                    <a:pt x="25" y="80"/>
                  </a:cubicBezTo>
                  <a:cubicBezTo>
                    <a:pt x="24" y="80"/>
                    <a:pt x="23" y="78"/>
                    <a:pt x="23" y="78"/>
                  </a:cubicBezTo>
                  <a:cubicBezTo>
                    <a:pt x="23" y="77"/>
                    <a:pt x="23" y="77"/>
                    <a:pt x="23" y="77"/>
                  </a:cubicBezTo>
                  <a:cubicBezTo>
                    <a:pt x="22" y="76"/>
                    <a:pt x="21" y="76"/>
                    <a:pt x="21" y="74"/>
                  </a:cubicBezTo>
                  <a:cubicBezTo>
                    <a:pt x="22" y="74"/>
                    <a:pt x="22" y="74"/>
                    <a:pt x="22" y="74"/>
                  </a:cubicBezTo>
                  <a:cubicBezTo>
                    <a:pt x="22" y="73"/>
                    <a:pt x="21" y="73"/>
                    <a:pt x="21" y="73"/>
                  </a:cubicBezTo>
                  <a:cubicBezTo>
                    <a:pt x="22" y="72"/>
                    <a:pt x="21" y="71"/>
                    <a:pt x="21" y="70"/>
                  </a:cubicBezTo>
                  <a:cubicBezTo>
                    <a:pt x="21" y="69"/>
                    <a:pt x="22" y="69"/>
                    <a:pt x="22" y="68"/>
                  </a:cubicBezTo>
                  <a:cubicBezTo>
                    <a:pt x="21" y="67"/>
                    <a:pt x="22" y="67"/>
                    <a:pt x="22" y="67"/>
                  </a:cubicBezTo>
                  <a:cubicBezTo>
                    <a:pt x="22" y="66"/>
                    <a:pt x="21" y="66"/>
                    <a:pt x="21" y="65"/>
                  </a:cubicBezTo>
                  <a:cubicBezTo>
                    <a:pt x="21" y="65"/>
                    <a:pt x="21" y="66"/>
                    <a:pt x="21" y="66"/>
                  </a:cubicBezTo>
                  <a:cubicBezTo>
                    <a:pt x="20" y="66"/>
                    <a:pt x="20" y="64"/>
                    <a:pt x="19" y="64"/>
                  </a:cubicBezTo>
                  <a:cubicBezTo>
                    <a:pt x="19" y="64"/>
                    <a:pt x="19" y="64"/>
                    <a:pt x="19" y="64"/>
                  </a:cubicBezTo>
                  <a:cubicBezTo>
                    <a:pt x="18" y="63"/>
                    <a:pt x="18" y="63"/>
                    <a:pt x="18" y="63"/>
                  </a:cubicBezTo>
                  <a:cubicBezTo>
                    <a:pt x="17" y="63"/>
                    <a:pt x="17" y="62"/>
                    <a:pt x="16" y="62"/>
                  </a:cubicBezTo>
                  <a:cubicBezTo>
                    <a:pt x="16" y="62"/>
                    <a:pt x="16" y="62"/>
                    <a:pt x="16" y="61"/>
                  </a:cubicBezTo>
                  <a:cubicBezTo>
                    <a:pt x="14" y="61"/>
                    <a:pt x="13" y="60"/>
                    <a:pt x="11" y="60"/>
                  </a:cubicBezTo>
                  <a:cubicBezTo>
                    <a:pt x="11" y="59"/>
                    <a:pt x="11" y="58"/>
                    <a:pt x="11" y="57"/>
                  </a:cubicBezTo>
                  <a:cubicBezTo>
                    <a:pt x="10" y="56"/>
                    <a:pt x="10" y="56"/>
                    <a:pt x="9" y="55"/>
                  </a:cubicBezTo>
                  <a:cubicBezTo>
                    <a:pt x="9" y="55"/>
                    <a:pt x="9" y="54"/>
                    <a:pt x="9" y="54"/>
                  </a:cubicBezTo>
                  <a:cubicBezTo>
                    <a:pt x="9" y="56"/>
                    <a:pt x="9" y="55"/>
                    <a:pt x="9" y="56"/>
                  </a:cubicBezTo>
                  <a:cubicBezTo>
                    <a:pt x="9" y="56"/>
                    <a:pt x="9" y="56"/>
                    <a:pt x="8" y="56"/>
                  </a:cubicBezTo>
                  <a:cubicBezTo>
                    <a:pt x="8" y="55"/>
                    <a:pt x="8" y="54"/>
                    <a:pt x="7" y="54"/>
                  </a:cubicBezTo>
                  <a:cubicBezTo>
                    <a:pt x="7" y="54"/>
                    <a:pt x="7" y="53"/>
                    <a:pt x="7" y="53"/>
                  </a:cubicBezTo>
                  <a:cubicBezTo>
                    <a:pt x="7" y="53"/>
                    <a:pt x="7" y="51"/>
                    <a:pt x="6" y="50"/>
                  </a:cubicBezTo>
                  <a:cubicBezTo>
                    <a:pt x="6" y="50"/>
                    <a:pt x="6" y="50"/>
                    <a:pt x="6" y="50"/>
                  </a:cubicBezTo>
                  <a:cubicBezTo>
                    <a:pt x="7" y="41"/>
                    <a:pt x="11" y="32"/>
                    <a:pt x="17" y="25"/>
                  </a:cubicBezTo>
                  <a:close/>
                  <a:moveTo>
                    <a:pt x="24" y="18"/>
                  </a:moveTo>
                  <a:cubicBezTo>
                    <a:pt x="27" y="16"/>
                    <a:pt x="30" y="14"/>
                    <a:pt x="34" y="12"/>
                  </a:cubicBezTo>
                  <a:cubicBezTo>
                    <a:pt x="34" y="12"/>
                    <a:pt x="34" y="12"/>
                    <a:pt x="34" y="12"/>
                  </a:cubicBezTo>
                  <a:cubicBezTo>
                    <a:pt x="34" y="13"/>
                    <a:pt x="33" y="13"/>
                    <a:pt x="32" y="13"/>
                  </a:cubicBezTo>
                  <a:cubicBezTo>
                    <a:pt x="32" y="13"/>
                    <a:pt x="32" y="14"/>
                    <a:pt x="32" y="14"/>
                  </a:cubicBezTo>
                  <a:cubicBezTo>
                    <a:pt x="31" y="14"/>
                    <a:pt x="31" y="15"/>
                    <a:pt x="31" y="15"/>
                  </a:cubicBezTo>
                  <a:cubicBezTo>
                    <a:pt x="30" y="15"/>
                    <a:pt x="30" y="16"/>
                    <a:pt x="29" y="16"/>
                  </a:cubicBezTo>
                  <a:cubicBezTo>
                    <a:pt x="29" y="17"/>
                    <a:pt x="28" y="17"/>
                    <a:pt x="28" y="18"/>
                  </a:cubicBezTo>
                  <a:cubicBezTo>
                    <a:pt x="27" y="18"/>
                    <a:pt x="27" y="18"/>
                    <a:pt x="26" y="18"/>
                  </a:cubicBezTo>
                  <a:cubicBezTo>
                    <a:pt x="26" y="19"/>
                    <a:pt x="27" y="18"/>
                    <a:pt x="27" y="19"/>
                  </a:cubicBezTo>
                  <a:cubicBezTo>
                    <a:pt x="27" y="19"/>
                    <a:pt x="27" y="19"/>
                    <a:pt x="26" y="19"/>
                  </a:cubicBezTo>
                  <a:cubicBezTo>
                    <a:pt x="26" y="21"/>
                    <a:pt x="24" y="20"/>
                    <a:pt x="23" y="20"/>
                  </a:cubicBezTo>
                  <a:cubicBezTo>
                    <a:pt x="23" y="20"/>
                    <a:pt x="23" y="20"/>
                    <a:pt x="23" y="20"/>
                  </a:cubicBezTo>
                  <a:cubicBezTo>
                    <a:pt x="23" y="19"/>
                    <a:pt x="23" y="19"/>
                    <a:pt x="23" y="19"/>
                  </a:cubicBezTo>
                  <a:cubicBezTo>
                    <a:pt x="24" y="19"/>
                    <a:pt x="24" y="19"/>
                    <a:pt x="25" y="19"/>
                  </a:cubicBezTo>
                  <a:cubicBezTo>
                    <a:pt x="25" y="19"/>
                    <a:pt x="24" y="18"/>
                    <a:pt x="24" y="18"/>
                  </a:cubicBezTo>
                  <a:close/>
                  <a:moveTo>
                    <a:pt x="107" y="35"/>
                  </a:moveTo>
                  <a:cubicBezTo>
                    <a:pt x="107" y="35"/>
                    <a:pt x="106" y="35"/>
                    <a:pt x="106" y="36"/>
                  </a:cubicBezTo>
                  <a:cubicBezTo>
                    <a:pt x="106" y="37"/>
                    <a:pt x="107" y="36"/>
                    <a:pt x="107" y="36"/>
                  </a:cubicBezTo>
                  <a:cubicBezTo>
                    <a:pt x="108" y="36"/>
                    <a:pt x="108" y="37"/>
                    <a:pt x="108" y="38"/>
                  </a:cubicBezTo>
                  <a:cubicBezTo>
                    <a:pt x="108" y="39"/>
                    <a:pt x="109" y="40"/>
                    <a:pt x="108" y="41"/>
                  </a:cubicBezTo>
                  <a:cubicBezTo>
                    <a:pt x="108" y="42"/>
                    <a:pt x="107" y="43"/>
                    <a:pt x="107" y="44"/>
                  </a:cubicBezTo>
                  <a:cubicBezTo>
                    <a:pt x="106" y="44"/>
                    <a:pt x="106" y="44"/>
                    <a:pt x="106" y="45"/>
                  </a:cubicBezTo>
                  <a:cubicBezTo>
                    <a:pt x="105" y="46"/>
                    <a:pt x="106" y="49"/>
                    <a:pt x="105" y="50"/>
                  </a:cubicBezTo>
                  <a:cubicBezTo>
                    <a:pt x="104" y="49"/>
                    <a:pt x="104" y="49"/>
                    <a:pt x="104" y="48"/>
                  </a:cubicBezTo>
                  <a:cubicBezTo>
                    <a:pt x="104" y="47"/>
                    <a:pt x="103" y="47"/>
                    <a:pt x="103" y="46"/>
                  </a:cubicBezTo>
                  <a:cubicBezTo>
                    <a:pt x="102" y="46"/>
                    <a:pt x="103" y="47"/>
                    <a:pt x="103" y="48"/>
                  </a:cubicBezTo>
                  <a:cubicBezTo>
                    <a:pt x="103" y="48"/>
                    <a:pt x="102" y="48"/>
                    <a:pt x="102" y="48"/>
                  </a:cubicBezTo>
                  <a:cubicBezTo>
                    <a:pt x="102" y="49"/>
                    <a:pt x="102" y="49"/>
                    <a:pt x="102" y="49"/>
                  </a:cubicBezTo>
                  <a:cubicBezTo>
                    <a:pt x="102" y="50"/>
                    <a:pt x="102" y="50"/>
                    <a:pt x="103" y="50"/>
                  </a:cubicBezTo>
                  <a:cubicBezTo>
                    <a:pt x="103" y="51"/>
                    <a:pt x="103" y="51"/>
                    <a:pt x="103" y="51"/>
                  </a:cubicBezTo>
                  <a:cubicBezTo>
                    <a:pt x="103" y="52"/>
                    <a:pt x="103" y="54"/>
                    <a:pt x="103" y="54"/>
                  </a:cubicBezTo>
                  <a:cubicBezTo>
                    <a:pt x="102" y="54"/>
                    <a:pt x="102" y="55"/>
                    <a:pt x="102" y="55"/>
                  </a:cubicBezTo>
                  <a:cubicBezTo>
                    <a:pt x="102" y="56"/>
                    <a:pt x="101" y="57"/>
                    <a:pt x="100" y="58"/>
                  </a:cubicBezTo>
                  <a:cubicBezTo>
                    <a:pt x="100" y="58"/>
                    <a:pt x="99" y="58"/>
                    <a:pt x="98" y="59"/>
                  </a:cubicBezTo>
                  <a:cubicBezTo>
                    <a:pt x="99" y="59"/>
                    <a:pt x="99" y="59"/>
                    <a:pt x="99" y="59"/>
                  </a:cubicBezTo>
                  <a:cubicBezTo>
                    <a:pt x="99" y="59"/>
                    <a:pt x="99" y="60"/>
                    <a:pt x="98" y="60"/>
                  </a:cubicBezTo>
                  <a:cubicBezTo>
                    <a:pt x="99" y="63"/>
                    <a:pt x="98" y="65"/>
                    <a:pt x="97" y="65"/>
                  </a:cubicBezTo>
                  <a:cubicBezTo>
                    <a:pt x="97" y="64"/>
                    <a:pt x="96" y="64"/>
                    <a:pt x="96" y="64"/>
                  </a:cubicBezTo>
                  <a:cubicBezTo>
                    <a:pt x="96" y="64"/>
                    <a:pt x="95" y="63"/>
                    <a:pt x="95" y="62"/>
                  </a:cubicBezTo>
                  <a:cubicBezTo>
                    <a:pt x="94" y="63"/>
                    <a:pt x="95" y="64"/>
                    <a:pt x="95" y="64"/>
                  </a:cubicBezTo>
                  <a:cubicBezTo>
                    <a:pt x="95" y="65"/>
                    <a:pt x="95" y="65"/>
                    <a:pt x="96" y="66"/>
                  </a:cubicBezTo>
                  <a:cubicBezTo>
                    <a:pt x="96" y="67"/>
                    <a:pt x="97" y="67"/>
                    <a:pt x="97" y="69"/>
                  </a:cubicBezTo>
                  <a:cubicBezTo>
                    <a:pt x="96" y="68"/>
                    <a:pt x="95" y="67"/>
                    <a:pt x="94" y="66"/>
                  </a:cubicBezTo>
                  <a:cubicBezTo>
                    <a:pt x="94" y="65"/>
                    <a:pt x="94" y="65"/>
                    <a:pt x="94" y="65"/>
                  </a:cubicBezTo>
                  <a:cubicBezTo>
                    <a:pt x="93" y="64"/>
                    <a:pt x="94" y="64"/>
                    <a:pt x="94" y="64"/>
                  </a:cubicBezTo>
                  <a:cubicBezTo>
                    <a:pt x="94" y="63"/>
                    <a:pt x="94" y="62"/>
                    <a:pt x="93" y="62"/>
                  </a:cubicBezTo>
                  <a:cubicBezTo>
                    <a:pt x="93" y="62"/>
                    <a:pt x="93" y="61"/>
                    <a:pt x="93" y="61"/>
                  </a:cubicBezTo>
                  <a:cubicBezTo>
                    <a:pt x="93" y="60"/>
                    <a:pt x="92" y="61"/>
                    <a:pt x="91" y="60"/>
                  </a:cubicBezTo>
                  <a:cubicBezTo>
                    <a:pt x="91" y="60"/>
                    <a:pt x="92" y="60"/>
                    <a:pt x="92" y="59"/>
                  </a:cubicBezTo>
                  <a:cubicBezTo>
                    <a:pt x="91" y="59"/>
                    <a:pt x="91" y="58"/>
                    <a:pt x="91" y="57"/>
                  </a:cubicBezTo>
                  <a:cubicBezTo>
                    <a:pt x="90" y="58"/>
                    <a:pt x="89" y="58"/>
                    <a:pt x="89" y="58"/>
                  </a:cubicBezTo>
                  <a:cubicBezTo>
                    <a:pt x="89" y="59"/>
                    <a:pt x="88" y="59"/>
                    <a:pt x="88" y="60"/>
                  </a:cubicBezTo>
                  <a:cubicBezTo>
                    <a:pt x="87" y="60"/>
                    <a:pt x="88" y="61"/>
                    <a:pt x="87" y="60"/>
                  </a:cubicBezTo>
                  <a:cubicBezTo>
                    <a:pt x="87" y="61"/>
                    <a:pt x="87" y="61"/>
                    <a:pt x="87" y="61"/>
                  </a:cubicBezTo>
                  <a:cubicBezTo>
                    <a:pt x="87" y="61"/>
                    <a:pt x="87" y="61"/>
                    <a:pt x="86" y="61"/>
                  </a:cubicBezTo>
                  <a:cubicBezTo>
                    <a:pt x="87" y="63"/>
                    <a:pt x="86" y="64"/>
                    <a:pt x="86" y="65"/>
                  </a:cubicBezTo>
                  <a:cubicBezTo>
                    <a:pt x="85" y="65"/>
                    <a:pt x="85" y="65"/>
                    <a:pt x="84" y="65"/>
                  </a:cubicBezTo>
                  <a:cubicBezTo>
                    <a:pt x="84" y="65"/>
                    <a:pt x="84" y="64"/>
                    <a:pt x="84" y="64"/>
                  </a:cubicBezTo>
                  <a:cubicBezTo>
                    <a:pt x="84" y="63"/>
                    <a:pt x="84" y="63"/>
                    <a:pt x="84" y="62"/>
                  </a:cubicBezTo>
                  <a:cubicBezTo>
                    <a:pt x="83" y="61"/>
                    <a:pt x="83" y="60"/>
                    <a:pt x="82" y="59"/>
                  </a:cubicBezTo>
                  <a:cubicBezTo>
                    <a:pt x="83" y="59"/>
                    <a:pt x="82" y="59"/>
                    <a:pt x="82" y="58"/>
                  </a:cubicBezTo>
                  <a:cubicBezTo>
                    <a:pt x="82" y="58"/>
                    <a:pt x="81" y="58"/>
                    <a:pt x="81" y="57"/>
                  </a:cubicBezTo>
                  <a:cubicBezTo>
                    <a:pt x="81" y="57"/>
                    <a:pt x="81" y="57"/>
                    <a:pt x="82" y="57"/>
                  </a:cubicBezTo>
                  <a:cubicBezTo>
                    <a:pt x="81" y="57"/>
                    <a:pt x="80" y="56"/>
                    <a:pt x="79" y="56"/>
                  </a:cubicBezTo>
                  <a:cubicBezTo>
                    <a:pt x="79" y="56"/>
                    <a:pt x="79" y="56"/>
                    <a:pt x="79" y="55"/>
                  </a:cubicBezTo>
                  <a:cubicBezTo>
                    <a:pt x="78" y="55"/>
                    <a:pt x="78" y="56"/>
                    <a:pt x="77" y="56"/>
                  </a:cubicBezTo>
                  <a:cubicBezTo>
                    <a:pt x="77" y="55"/>
                    <a:pt x="77" y="55"/>
                    <a:pt x="76" y="55"/>
                  </a:cubicBezTo>
                  <a:cubicBezTo>
                    <a:pt x="75" y="55"/>
                    <a:pt x="75" y="53"/>
                    <a:pt x="74" y="52"/>
                  </a:cubicBezTo>
                  <a:cubicBezTo>
                    <a:pt x="74" y="52"/>
                    <a:pt x="73" y="53"/>
                    <a:pt x="73" y="53"/>
                  </a:cubicBezTo>
                  <a:cubicBezTo>
                    <a:pt x="74" y="53"/>
                    <a:pt x="74" y="54"/>
                    <a:pt x="74" y="54"/>
                  </a:cubicBezTo>
                  <a:cubicBezTo>
                    <a:pt x="74" y="55"/>
                    <a:pt x="75" y="55"/>
                    <a:pt x="75" y="56"/>
                  </a:cubicBezTo>
                  <a:cubicBezTo>
                    <a:pt x="75" y="55"/>
                    <a:pt x="76" y="55"/>
                    <a:pt x="76" y="55"/>
                  </a:cubicBezTo>
                  <a:cubicBezTo>
                    <a:pt x="76" y="57"/>
                    <a:pt x="77" y="57"/>
                    <a:pt x="77" y="57"/>
                  </a:cubicBezTo>
                  <a:cubicBezTo>
                    <a:pt x="77" y="58"/>
                    <a:pt x="77" y="58"/>
                    <a:pt x="77" y="59"/>
                  </a:cubicBezTo>
                  <a:cubicBezTo>
                    <a:pt x="76" y="59"/>
                    <a:pt x="76" y="60"/>
                    <a:pt x="75" y="60"/>
                  </a:cubicBezTo>
                  <a:cubicBezTo>
                    <a:pt x="75" y="60"/>
                    <a:pt x="75" y="61"/>
                    <a:pt x="75" y="61"/>
                  </a:cubicBezTo>
                  <a:cubicBezTo>
                    <a:pt x="73" y="61"/>
                    <a:pt x="72" y="62"/>
                    <a:pt x="71" y="63"/>
                  </a:cubicBezTo>
                  <a:cubicBezTo>
                    <a:pt x="70" y="62"/>
                    <a:pt x="70" y="61"/>
                    <a:pt x="70" y="60"/>
                  </a:cubicBezTo>
                  <a:cubicBezTo>
                    <a:pt x="69" y="59"/>
                    <a:pt x="69" y="58"/>
                    <a:pt x="68" y="57"/>
                  </a:cubicBezTo>
                  <a:cubicBezTo>
                    <a:pt x="68" y="56"/>
                    <a:pt x="67" y="55"/>
                    <a:pt x="67" y="55"/>
                  </a:cubicBezTo>
                  <a:cubicBezTo>
                    <a:pt x="67" y="55"/>
                    <a:pt x="67" y="56"/>
                    <a:pt x="67" y="57"/>
                  </a:cubicBezTo>
                  <a:cubicBezTo>
                    <a:pt x="67" y="57"/>
                    <a:pt x="68" y="57"/>
                    <a:pt x="68" y="58"/>
                  </a:cubicBezTo>
                  <a:cubicBezTo>
                    <a:pt x="68" y="59"/>
                    <a:pt x="69" y="59"/>
                    <a:pt x="69" y="61"/>
                  </a:cubicBezTo>
                  <a:cubicBezTo>
                    <a:pt x="70" y="61"/>
                    <a:pt x="70" y="62"/>
                    <a:pt x="71" y="63"/>
                  </a:cubicBezTo>
                  <a:cubicBezTo>
                    <a:pt x="71" y="63"/>
                    <a:pt x="72" y="63"/>
                    <a:pt x="72" y="63"/>
                  </a:cubicBezTo>
                  <a:cubicBezTo>
                    <a:pt x="73" y="63"/>
                    <a:pt x="73" y="63"/>
                    <a:pt x="74" y="63"/>
                  </a:cubicBezTo>
                  <a:cubicBezTo>
                    <a:pt x="74" y="63"/>
                    <a:pt x="74" y="64"/>
                    <a:pt x="74" y="65"/>
                  </a:cubicBezTo>
                  <a:cubicBezTo>
                    <a:pt x="73" y="66"/>
                    <a:pt x="72" y="68"/>
                    <a:pt x="71" y="69"/>
                  </a:cubicBezTo>
                  <a:cubicBezTo>
                    <a:pt x="71" y="70"/>
                    <a:pt x="70" y="70"/>
                    <a:pt x="70" y="70"/>
                  </a:cubicBezTo>
                  <a:cubicBezTo>
                    <a:pt x="70" y="72"/>
                    <a:pt x="69" y="72"/>
                    <a:pt x="69" y="73"/>
                  </a:cubicBezTo>
                  <a:cubicBezTo>
                    <a:pt x="69" y="75"/>
                    <a:pt x="69" y="77"/>
                    <a:pt x="69" y="79"/>
                  </a:cubicBezTo>
                  <a:cubicBezTo>
                    <a:pt x="68" y="80"/>
                    <a:pt x="67" y="82"/>
                    <a:pt x="67" y="84"/>
                  </a:cubicBezTo>
                  <a:cubicBezTo>
                    <a:pt x="66" y="84"/>
                    <a:pt x="66" y="84"/>
                    <a:pt x="66" y="84"/>
                  </a:cubicBezTo>
                  <a:cubicBezTo>
                    <a:pt x="66" y="85"/>
                    <a:pt x="66" y="86"/>
                    <a:pt x="66" y="86"/>
                  </a:cubicBezTo>
                  <a:cubicBezTo>
                    <a:pt x="65" y="87"/>
                    <a:pt x="64" y="88"/>
                    <a:pt x="64" y="89"/>
                  </a:cubicBezTo>
                  <a:cubicBezTo>
                    <a:pt x="62" y="89"/>
                    <a:pt x="62" y="90"/>
                    <a:pt x="60" y="91"/>
                  </a:cubicBezTo>
                  <a:cubicBezTo>
                    <a:pt x="59" y="89"/>
                    <a:pt x="59" y="87"/>
                    <a:pt x="58" y="86"/>
                  </a:cubicBezTo>
                  <a:cubicBezTo>
                    <a:pt x="58" y="86"/>
                    <a:pt x="58" y="85"/>
                    <a:pt x="58" y="84"/>
                  </a:cubicBezTo>
                  <a:cubicBezTo>
                    <a:pt x="58" y="83"/>
                    <a:pt x="57" y="82"/>
                    <a:pt x="57" y="81"/>
                  </a:cubicBezTo>
                  <a:cubicBezTo>
                    <a:pt x="57" y="80"/>
                    <a:pt x="57" y="78"/>
                    <a:pt x="57" y="77"/>
                  </a:cubicBezTo>
                  <a:cubicBezTo>
                    <a:pt x="57" y="76"/>
                    <a:pt x="57" y="75"/>
                    <a:pt x="57" y="74"/>
                  </a:cubicBezTo>
                  <a:cubicBezTo>
                    <a:pt x="57" y="73"/>
                    <a:pt x="56" y="72"/>
                    <a:pt x="55" y="71"/>
                  </a:cubicBezTo>
                  <a:cubicBezTo>
                    <a:pt x="55" y="70"/>
                    <a:pt x="56" y="69"/>
                    <a:pt x="56" y="67"/>
                  </a:cubicBezTo>
                  <a:cubicBezTo>
                    <a:pt x="55" y="67"/>
                    <a:pt x="55" y="68"/>
                    <a:pt x="55" y="68"/>
                  </a:cubicBezTo>
                  <a:cubicBezTo>
                    <a:pt x="54" y="68"/>
                    <a:pt x="54" y="67"/>
                    <a:pt x="53" y="67"/>
                  </a:cubicBezTo>
                  <a:cubicBezTo>
                    <a:pt x="53" y="67"/>
                    <a:pt x="53" y="66"/>
                    <a:pt x="53" y="66"/>
                  </a:cubicBezTo>
                  <a:cubicBezTo>
                    <a:pt x="52" y="66"/>
                    <a:pt x="52" y="67"/>
                    <a:pt x="52" y="68"/>
                  </a:cubicBezTo>
                  <a:cubicBezTo>
                    <a:pt x="51" y="67"/>
                    <a:pt x="50" y="68"/>
                    <a:pt x="49" y="68"/>
                  </a:cubicBezTo>
                  <a:cubicBezTo>
                    <a:pt x="48" y="68"/>
                    <a:pt x="47" y="67"/>
                    <a:pt x="46" y="66"/>
                  </a:cubicBezTo>
                  <a:cubicBezTo>
                    <a:pt x="46" y="65"/>
                    <a:pt x="46" y="64"/>
                    <a:pt x="45" y="63"/>
                  </a:cubicBezTo>
                  <a:cubicBezTo>
                    <a:pt x="45" y="61"/>
                    <a:pt x="45" y="59"/>
                    <a:pt x="45" y="58"/>
                  </a:cubicBezTo>
                  <a:cubicBezTo>
                    <a:pt x="45" y="57"/>
                    <a:pt x="46" y="56"/>
                    <a:pt x="46" y="55"/>
                  </a:cubicBezTo>
                  <a:cubicBezTo>
                    <a:pt x="46" y="54"/>
                    <a:pt x="47" y="54"/>
                    <a:pt x="48" y="53"/>
                  </a:cubicBezTo>
                  <a:cubicBezTo>
                    <a:pt x="48" y="52"/>
                    <a:pt x="48" y="51"/>
                    <a:pt x="48" y="50"/>
                  </a:cubicBezTo>
                  <a:cubicBezTo>
                    <a:pt x="49" y="50"/>
                    <a:pt x="49" y="49"/>
                    <a:pt x="50" y="49"/>
                  </a:cubicBezTo>
                  <a:cubicBezTo>
                    <a:pt x="50" y="49"/>
                    <a:pt x="50" y="49"/>
                    <a:pt x="51" y="49"/>
                  </a:cubicBezTo>
                  <a:cubicBezTo>
                    <a:pt x="51" y="49"/>
                    <a:pt x="53" y="48"/>
                    <a:pt x="54" y="49"/>
                  </a:cubicBezTo>
                  <a:cubicBezTo>
                    <a:pt x="55" y="48"/>
                    <a:pt x="56" y="48"/>
                    <a:pt x="57" y="48"/>
                  </a:cubicBezTo>
                  <a:cubicBezTo>
                    <a:pt x="57" y="48"/>
                    <a:pt x="57" y="49"/>
                    <a:pt x="57" y="49"/>
                  </a:cubicBezTo>
                  <a:cubicBezTo>
                    <a:pt x="57" y="49"/>
                    <a:pt x="57" y="49"/>
                    <a:pt x="57" y="50"/>
                  </a:cubicBezTo>
                  <a:cubicBezTo>
                    <a:pt x="58" y="51"/>
                    <a:pt x="59" y="51"/>
                    <a:pt x="60" y="52"/>
                  </a:cubicBezTo>
                  <a:cubicBezTo>
                    <a:pt x="61" y="52"/>
                    <a:pt x="61" y="51"/>
                    <a:pt x="61" y="51"/>
                  </a:cubicBezTo>
                  <a:cubicBezTo>
                    <a:pt x="63" y="51"/>
                    <a:pt x="64" y="51"/>
                    <a:pt x="66" y="52"/>
                  </a:cubicBezTo>
                  <a:cubicBezTo>
                    <a:pt x="67" y="52"/>
                    <a:pt x="66" y="50"/>
                    <a:pt x="67" y="50"/>
                  </a:cubicBezTo>
                  <a:cubicBezTo>
                    <a:pt x="67" y="49"/>
                    <a:pt x="67" y="49"/>
                    <a:pt x="67" y="49"/>
                  </a:cubicBezTo>
                  <a:cubicBezTo>
                    <a:pt x="66" y="48"/>
                    <a:pt x="67" y="50"/>
                    <a:pt x="66" y="50"/>
                  </a:cubicBezTo>
                  <a:cubicBezTo>
                    <a:pt x="65" y="50"/>
                    <a:pt x="66" y="49"/>
                    <a:pt x="65" y="49"/>
                  </a:cubicBezTo>
                  <a:cubicBezTo>
                    <a:pt x="65" y="49"/>
                    <a:pt x="64" y="49"/>
                    <a:pt x="63" y="49"/>
                  </a:cubicBezTo>
                  <a:cubicBezTo>
                    <a:pt x="63" y="48"/>
                    <a:pt x="63" y="48"/>
                    <a:pt x="63" y="48"/>
                  </a:cubicBezTo>
                  <a:cubicBezTo>
                    <a:pt x="63" y="47"/>
                    <a:pt x="63" y="47"/>
                    <a:pt x="63" y="46"/>
                  </a:cubicBezTo>
                  <a:cubicBezTo>
                    <a:pt x="63" y="46"/>
                    <a:pt x="62" y="46"/>
                    <a:pt x="62" y="46"/>
                  </a:cubicBezTo>
                  <a:cubicBezTo>
                    <a:pt x="62" y="47"/>
                    <a:pt x="62" y="48"/>
                    <a:pt x="62" y="49"/>
                  </a:cubicBezTo>
                  <a:cubicBezTo>
                    <a:pt x="63" y="48"/>
                    <a:pt x="63" y="49"/>
                    <a:pt x="63" y="49"/>
                  </a:cubicBezTo>
                  <a:cubicBezTo>
                    <a:pt x="62" y="49"/>
                    <a:pt x="62" y="49"/>
                    <a:pt x="62" y="49"/>
                  </a:cubicBezTo>
                  <a:cubicBezTo>
                    <a:pt x="62" y="49"/>
                    <a:pt x="62" y="49"/>
                    <a:pt x="62" y="49"/>
                  </a:cubicBezTo>
                  <a:cubicBezTo>
                    <a:pt x="62" y="49"/>
                    <a:pt x="61" y="49"/>
                    <a:pt x="61" y="48"/>
                  </a:cubicBezTo>
                  <a:cubicBezTo>
                    <a:pt x="61" y="48"/>
                    <a:pt x="61" y="47"/>
                    <a:pt x="61" y="47"/>
                  </a:cubicBezTo>
                  <a:cubicBezTo>
                    <a:pt x="61" y="47"/>
                    <a:pt x="61" y="46"/>
                    <a:pt x="60" y="46"/>
                  </a:cubicBezTo>
                  <a:cubicBezTo>
                    <a:pt x="60" y="46"/>
                    <a:pt x="60" y="45"/>
                    <a:pt x="60" y="45"/>
                  </a:cubicBezTo>
                  <a:cubicBezTo>
                    <a:pt x="59" y="44"/>
                    <a:pt x="58" y="44"/>
                    <a:pt x="58" y="43"/>
                  </a:cubicBezTo>
                  <a:cubicBezTo>
                    <a:pt x="57" y="45"/>
                    <a:pt x="60" y="45"/>
                    <a:pt x="60" y="46"/>
                  </a:cubicBezTo>
                  <a:cubicBezTo>
                    <a:pt x="60" y="47"/>
                    <a:pt x="59" y="45"/>
                    <a:pt x="59" y="46"/>
                  </a:cubicBezTo>
                  <a:cubicBezTo>
                    <a:pt x="59" y="46"/>
                    <a:pt x="60" y="46"/>
                    <a:pt x="59" y="47"/>
                  </a:cubicBezTo>
                  <a:cubicBezTo>
                    <a:pt x="59" y="47"/>
                    <a:pt x="58" y="47"/>
                    <a:pt x="59" y="48"/>
                  </a:cubicBezTo>
                  <a:cubicBezTo>
                    <a:pt x="58" y="48"/>
                    <a:pt x="58" y="48"/>
                    <a:pt x="58" y="47"/>
                  </a:cubicBezTo>
                  <a:cubicBezTo>
                    <a:pt x="58" y="47"/>
                    <a:pt x="59" y="47"/>
                    <a:pt x="59" y="47"/>
                  </a:cubicBezTo>
                  <a:cubicBezTo>
                    <a:pt x="58" y="46"/>
                    <a:pt x="58" y="45"/>
                    <a:pt x="57" y="45"/>
                  </a:cubicBezTo>
                  <a:cubicBezTo>
                    <a:pt x="57" y="45"/>
                    <a:pt x="57" y="45"/>
                    <a:pt x="56" y="44"/>
                  </a:cubicBezTo>
                  <a:cubicBezTo>
                    <a:pt x="56" y="46"/>
                    <a:pt x="57" y="47"/>
                    <a:pt x="56" y="47"/>
                  </a:cubicBezTo>
                  <a:cubicBezTo>
                    <a:pt x="56" y="46"/>
                    <a:pt x="55" y="44"/>
                    <a:pt x="56" y="44"/>
                  </a:cubicBezTo>
                  <a:cubicBezTo>
                    <a:pt x="55" y="44"/>
                    <a:pt x="55" y="44"/>
                    <a:pt x="54" y="44"/>
                  </a:cubicBezTo>
                  <a:cubicBezTo>
                    <a:pt x="53" y="44"/>
                    <a:pt x="53" y="45"/>
                    <a:pt x="52" y="46"/>
                  </a:cubicBezTo>
                  <a:cubicBezTo>
                    <a:pt x="53" y="47"/>
                    <a:pt x="52" y="48"/>
                    <a:pt x="52" y="49"/>
                  </a:cubicBezTo>
                  <a:cubicBezTo>
                    <a:pt x="51" y="48"/>
                    <a:pt x="51" y="48"/>
                    <a:pt x="50" y="49"/>
                  </a:cubicBezTo>
                  <a:cubicBezTo>
                    <a:pt x="50" y="48"/>
                    <a:pt x="49" y="48"/>
                    <a:pt x="48" y="48"/>
                  </a:cubicBezTo>
                  <a:cubicBezTo>
                    <a:pt x="49" y="47"/>
                    <a:pt x="48" y="47"/>
                    <a:pt x="48" y="46"/>
                  </a:cubicBezTo>
                  <a:cubicBezTo>
                    <a:pt x="49" y="46"/>
                    <a:pt x="48" y="45"/>
                    <a:pt x="48" y="44"/>
                  </a:cubicBezTo>
                  <a:cubicBezTo>
                    <a:pt x="50" y="44"/>
                    <a:pt x="50" y="43"/>
                    <a:pt x="51" y="44"/>
                  </a:cubicBezTo>
                  <a:cubicBezTo>
                    <a:pt x="52" y="44"/>
                    <a:pt x="52" y="43"/>
                    <a:pt x="52" y="43"/>
                  </a:cubicBezTo>
                  <a:cubicBezTo>
                    <a:pt x="52" y="42"/>
                    <a:pt x="51" y="42"/>
                    <a:pt x="51" y="41"/>
                  </a:cubicBezTo>
                  <a:cubicBezTo>
                    <a:pt x="51" y="41"/>
                    <a:pt x="50" y="41"/>
                    <a:pt x="50" y="41"/>
                  </a:cubicBezTo>
                  <a:cubicBezTo>
                    <a:pt x="50" y="40"/>
                    <a:pt x="50" y="40"/>
                    <a:pt x="51" y="40"/>
                  </a:cubicBezTo>
                  <a:cubicBezTo>
                    <a:pt x="51" y="40"/>
                    <a:pt x="51" y="39"/>
                    <a:pt x="52" y="39"/>
                  </a:cubicBezTo>
                  <a:cubicBezTo>
                    <a:pt x="52" y="39"/>
                    <a:pt x="52" y="39"/>
                    <a:pt x="52" y="39"/>
                  </a:cubicBezTo>
                  <a:cubicBezTo>
                    <a:pt x="51" y="39"/>
                    <a:pt x="50" y="39"/>
                    <a:pt x="49" y="39"/>
                  </a:cubicBezTo>
                  <a:cubicBezTo>
                    <a:pt x="49" y="39"/>
                    <a:pt x="50" y="39"/>
                    <a:pt x="50" y="39"/>
                  </a:cubicBezTo>
                  <a:cubicBezTo>
                    <a:pt x="50" y="38"/>
                    <a:pt x="50" y="38"/>
                    <a:pt x="50" y="37"/>
                  </a:cubicBezTo>
                  <a:cubicBezTo>
                    <a:pt x="50" y="37"/>
                    <a:pt x="51" y="37"/>
                    <a:pt x="51" y="36"/>
                  </a:cubicBezTo>
                  <a:cubicBezTo>
                    <a:pt x="51" y="36"/>
                    <a:pt x="50" y="36"/>
                    <a:pt x="50" y="35"/>
                  </a:cubicBezTo>
                  <a:cubicBezTo>
                    <a:pt x="50" y="34"/>
                    <a:pt x="50" y="34"/>
                    <a:pt x="50" y="33"/>
                  </a:cubicBezTo>
                  <a:cubicBezTo>
                    <a:pt x="51" y="32"/>
                    <a:pt x="51" y="32"/>
                    <a:pt x="52" y="32"/>
                  </a:cubicBezTo>
                  <a:cubicBezTo>
                    <a:pt x="52" y="33"/>
                    <a:pt x="51" y="33"/>
                    <a:pt x="51" y="33"/>
                  </a:cubicBezTo>
                  <a:cubicBezTo>
                    <a:pt x="51" y="33"/>
                    <a:pt x="51" y="33"/>
                    <a:pt x="52" y="34"/>
                  </a:cubicBezTo>
                  <a:cubicBezTo>
                    <a:pt x="51" y="35"/>
                    <a:pt x="52" y="35"/>
                    <a:pt x="52" y="36"/>
                  </a:cubicBezTo>
                  <a:cubicBezTo>
                    <a:pt x="52" y="37"/>
                    <a:pt x="53" y="37"/>
                    <a:pt x="53" y="37"/>
                  </a:cubicBezTo>
                  <a:cubicBezTo>
                    <a:pt x="52" y="38"/>
                    <a:pt x="52" y="38"/>
                    <a:pt x="52" y="39"/>
                  </a:cubicBezTo>
                  <a:cubicBezTo>
                    <a:pt x="53" y="39"/>
                    <a:pt x="52" y="38"/>
                    <a:pt x="54" y="38"/>
                  </a:cubicBezTo>
                  <a:cubicBezTo>
                    <a:pt x="53" y="37"/>
                    <a:pt x="54" y="37"/>
                    <a:pt x="54" y="37"/>
                  </a:cubicBezTo>
                  <a:cubicBezTo>
                    <a:pt x="54" y="37"/>
                    <a:pt x="55" y="36"/>
                    <a:pt x="55" y="36"/>
                  </a:cubicBezTo>
                  <a:cubicBezTo>
                    <a:pt x="55" y="36"/>
                    <a:pt x="56" y="36"/>
                    <a:pt x="55" y="36"/>
                  </a:cubicBezTo>
                  <a:cubicBezTo>
                    <a:pt x="55" y="35"/>
                    <a:pt x="55" y="35"/>
                    <a:pt x="56" y="34"/>
                  </a:cubicBezTo>
                  <a:cubicBezTo>
                    <a:pt x="56" y="34"/>
                    <a:pt x="55" y="34"/>
                    <a:pt x="54" y="33"/>
                  </a:cubicBezTo>
                  <a:cubicBezTo>
                    <a:pt x="54" y="33"/>
                    <a:pt x="54" y="32"/>
                    <a:pt x="54" y="31"/>
                  </a:cubicBezTo>
                  <a:cubicBezTo>
                    <a:pt x="54" y="30"/>
                    <a:pt x="55" y="29"/>
                    <a:pt x="56" y="29"/>
                  </a:cubicBezTo>
                  <a:cubicBezTo>
                    <a:pt x="56" y="29"/>
                    <a:pt x="56" y="28"/>
                    <a:pt x="56" y="28"/>
                  </a:cubicBezTo>
                  <a:cubicBezTo>
                    <a:pt x="56" y="28"/>
                    <a:pt x="56" y="28"/>
                    <a:pt x="56" y="28"/>
                  </a:cubicBezTo>
                  <a:cubicBezTo>
                    <a:pt x="57" y="28"/>
                    <a:pt x="57" y="27"/>
                    <a:pt x="57" y="26"/>
                  </a:cubicBezTo>
                  <a:cubicBezTo>
                    <a:pt x="58" y="25"/>
                    <a:pt x="59" y="25"/>
                    <a:pt x="59" y="24"/>
                  </a:cubicBezTo>
                  <a:cubicBezTo>
                    <a:pt x="60" y="24"/>
                    <a:pt x="60" y="23"/>
                    <a:pt x="60" y="24"/>
                  </a:cubicBezTo>
                  <a:cubicBezTo>
                    <a:pt x="61" y="23"/>
                    <a:pt x="61" y="23"/>
                    <a:pt x="61" y="23"/>
                  </a:cubicBezTo>
                  <a:cubicBezTo>
                    <a:pt x="62" y="23"/>
                    <a:pt x="63" y="23"/>
                    <a:pt x="63" y="23"/>
                  </a:cubicBezTo>
                  <a:cubicBezTo>
                    <a:pt x="63" y="23"/>
                    <a:pt x="64" y="23"/>
                    <a:pt x="64" y="24"/>
                  </a:cubicBezTo>
                  <a:cubicBezTo>
                    <a:pt x="65" y="24"/>
                    <a:pt x="65" y="24"/>
                    <a:pt x="65" y="25"/>
                  </a:cubicBezTo>
                  <a:cubicBezTo>
                    <a:pt x="67" y="25"/>
                    <a:pt x="68" y="25"/>
                    <a:pt x="68" y="27"/>
                  </a:cubicBezTo>
                  <a:cubicBezTo>
                    <a:pt x="69" y="27"/>
                    <a:pt x="69" y="26"/>
                    <a:pt x="69" y="25"/>
                  </a:cubicBezTo>
                  <a:cubicBezTo>
                    <a:pt x="69" y="25"/>
                    <a:pt x="69" y="25"/>
                    <a:pt x="70" y="25"/>
                  </a:cubicBezTo>
                  <a:cubicBezTo>
                    <a:pt x="70" y="25"/>
                    <a:pt x="70" y="26"/>
                    <a:pt x="70" y="26"/>
                  </a:cubicBezTo>
                  <a:cubicBezTo>
                    <a:pt x="71" y="26"/>
                    <a:pt x="71" y="25"/>
                    <a:pt x="72" y="25"/>
                  </a:cubicBezTo>
                  <a:cubicBezTo>
                    <a:pt x="73" y="25"/>
                    <a:pt x="74" y="24"/>
                    <a:pt x="75" y="25"/>
                  </a:cubicBezTo>
                  <a:cubicBezTo>
                    <a:pt x="75" y="24"/>
                    <a:pt x="74" y="24"/>
                    <a:pt x="74" y="23"/>
                  </a:cubicBezTo>
                  <a:cubicBezTo>
                    <a:pt x="75" y="23"/>
                    <a:pt x="75" y="24"/>
                    <a:pt x="76" y="24"/>
                  </a:cubicBezTo>
                  <a:cubicBezTo>
                    <a:pt x="77" y="23"/>
                    <a:pt x="78" y="22"/>
                    <a:pt x="78" y="21"/>
                  </a:cubicBezTo>
                  <a:cubicBezTo>
                    <a:pt x="79" y="21"/>
                    <a:pt x="79" y="22"/>
                    <a:pt x="79" y="22"/>
                  </a:cubicBezTo>
                  <a:cubicBezTo>
                    <a:pt x="80" y="23"/>
                    <a:pt x="80" y="21"/>
                    <a:pt x="80" y="22"/>
                  </a:cubicBezTo>
                  <a:cubicBezTo>
                    <a:pt x="80" y="22"/>
                    <a:pt x="80" y="23"/>
                    <a:pt x="80" y="23"/>
                  </a:cubicBezTo>
                  <a:cubicBezTo>
                    <a:pt x="81" y="23"/>
                    <a:pt x="81" y="22"/>
                    <a:pt x="81" y="22"/>
                  </a:cubicBezTo>
                  <a:cubicBezTo>
                    <a:pt x="82" y="22"/>
                    <a:pt x="82" y="22"/>
                    <a:pt x="83" y="23"/>
                  </a:cubicBezTo>
                  <a:cubicBezTo>
                    <a:pt x="83" y="22"/>
                    <a:pt x="82" y="22"/>
                    <a:pt x="82" y="21"/>
                  </a:cubicBezTo>
                  <a:cubicBezTo>
                    <a:pt x="82" y="20"/>
                    <a:pt x="82" y="21"/>
                    <a:pt x="83" y="21"/>
                  </a:cubicBezTo>
                  <a:cubicBezTo>
                    <a:pt x="83" y="21"/>
                    <a:pt x="83" y="20"/>
                    <a:pt x="83" y="20"/>
                  </a:cubicBezTo>
                  <a:cubicBezTo>
                    <a:pt x="84" y="20"/>
                    <a:pt x="84" y="19"/>
                    <a:pt x="84" y="19"/>
                  </a:cubicBezTo>
                  <a:cubicBezTo>
                    <a:pt x="85" y="19"/>
                    <a:pt x="86" y="19"/>
                    <a:pt x="87" y="18"/>
                  </a:cubicBezTo>
                  <a:cubicBezTo>
                    <a:pt x="87" y="18"/>
                    <a:pt x="87" y="19"/>
                    <a:pt x="87" y="19"/>
                  </a:cubicBezTo>
                  <a:cubicBezTo>
                    <a:pt x="88" y="19"/>
                    <a:pt x="88" y="18"/>
                    <a:pt x="89" y="18"/>
                  </a:cubicBezTo>
                  <a:cubicBezTo>
                    <a:pt x="89" y="18"/>
                    <a:pt x="89" y="17"/>
                    <a:pt x="89" y="17"/>
                  </a:cubicBezTo>
                  <a:cubicBezTo>
                    <a:pt x="90" y="17"/>
                    <a:pt x="90" y="17"/>
                    <a:pt x="90" y="18"/>
                  </a:cubicBezTo>
                  <a:cubicBezTo>
                    <a:pt x="91" y="18"/>
                    <a:pt x="92" y="18"/>
                    <a:pt x="92" y="17"/>
                  </a:cubicBezTo>
                  <a:cubicBezTo>
                    <a:pt x="93" y="18"/>
                    <a:pt x="93" y="18"/>
                    <a:pt x="93" y="19"/>
                  </a:cubicBezTo>
                  <a:cubicBezTo>
                    <a:pt x="93" y="20"/>
                    <a:pt x="93" y="20"/>
                    <a:pt x="93" y="20"/>
                  </a:cubicBezTo>
                  <a:cubicBezTo>
                    <a:pt x="94" y="20"/>
                    <a:pt x="94" y="21"/>
                    <a:pt x="95" y="21"/>
                  </a:cubicBezTo>
                  <a:cubicBezTo>
                    <a:pt x="95" y="21"/>
                    <a:pt x="95" y="21"/>
                    <a:pt x="95" y="21"/>
                  </a:cubicBezTo>
                  <a:cubicBezTo>
                    <a:pt x="96" y="21"/>
                    <a:pt x="96" y="21"/>
                    <a:pt x="97" y="21"/>
                  </a:cubicBezTo>
                  <a:cubicBezTo>
                    <a:pt x="101" y="25"/>
                    <a:pt x="104" y="30"/>
                    <a:pt x="107" y="35"/>
                  </a:cubicBezTo>
                  <a:close/>
                  <a:moveTo>
                    <a:pt x="111" y="44"/>
                  </a:moveTo>
                  <a:cubicBezTo>
                    <a:pt x="111" y="44"/>
                    <a:pt x="111" y="44"/>
                    <a:pt x="111" y="44"/>
                  </a:cubicBezTo>
                  <a:cubicBezTo>
                    <a:pt x="110" y="45"/>
                    <a:pt x="110" y="44"/>
                    <a:pt x="110" y="44"/>
                  </a:cubicBezTo>
                  <a:cubicBezTo>
                    <a:pt x="109" y="44"/>
                    <a:pt x="109" y="45"/>
                    <a:pt x="109" y="44"/>
                  </a:cubicBezTo>
                  <a:cubicBezTo>
                    <a:pt x="109" y="43"/>
                    <a:pt x="109" y="43"/>
                    <a:pt x="109" y="42"/>
                  </a:cubicBezTo>
                  <a:cubicBezTo>
                    <a:pt x="109" y="42"/>
                    <a:pt x="110" y="42"/>
                    <a:pt x="110" y="42"/>
                  </a:cubicBezTo>
                  <a:cubicBezTo>
                    <a:pt x="110" y="43"/>
                    <a:pt x="111" y="44"/>
                    <a:pt x="111" y="44"/>
                  </a:cubicBezTo>
                  <a:close/>
                  <a:moveTo>
                    <a:pt x="104" y="63"/>
                  </a:moveTo>
                  <a:cubicBezTo>
                    <a:pt x="105" y="63"/>
                    <a:pt x="105" y="62"/>
                    <a:pt x="105" y="63"/>
                  </a:cubicBezTo>
                  <a:cubicBezTo>
                    <a:pt x="105" y="62"/>
                    <a:pt x="105" y="61"/>
                    <a:pt x="106" y="61"/>
                  </a:cubicBezTo>
                  <a:cubicBezTo>
                    <a:pt x="106" y="61"/>
                    <a:pt x="106" y="62"/>
                    <a:pt x="106" y="62"/>
                  </a:cubicBezTo>
                  <a:cubicBezTo>
                    <a:pt x="107" y="63"/>
                    <a:pt x="107" y="63"/>
                    <a:pt x="107" y="64"/>
                  </a:cubicBezTo>
                  <a:cubicBezTo>
                    <a:pt x="106" y="63"/>
                    <a:pt x="106" y="64"/>
                    <a:pt x="106" y="64"/>
                  </a:cubicBezTo>
                  <a:cubicBezTo>
                    <a:pt x="105" y="64"/>
                    <a:pt x="105" y="64"/>
                    <a:pt x="105" y="63"/>
                  </a:cubicBezTo>
                  <a:cubicBezTo>
                    <a:pt x="105" y="63"/>
                    <a:pt x="105" y="64"/>
                    <a:pt x="104" y="63"/>
                  </a:cubicBezTo>
                  <a:close/>
                  <a:moveTo>
                    <a:pt x="105" y="72"/>
                  </a:moveTo>
                  <a:cubicBezTo>
                    <a:pt x="104" y="72"/>
                    <a:pt x="104" y="72"/>
                    <a:pt x="104" y="71"/>
                  </a:cubicBezTo>
                  <a:cubicBezTo>
                    <a:pt x="103" y="72"/>
                    <a:pt x="103" y="72"/>
                    <a:pt x="103" y="73"/>
                  </a:cubicBezTo>
                  <a:cubicBezTo>
                    <a:pt x="102" y="72"/>
                    <a:pt x="103" y="69"/>
                    <a:pt x="104" y="69"/>
                  </a:cubicBezTo>
                  <a:cubicBezTo>
                    <a:pt x="104" y="69"/>
                    <a:pt x="105" y="69"/>
                    <a:pt x="105" y="70"/>
                  </a:cubicBezTo>
                  <a:cubicBezTo>
                    <a:pt x="105" y="70"/>
                    <a:pt x="104" y="70"/>
                    <a:pt x="104" y="70"/>
                  </a:cubicBezTo>
                  <a:cubicBezTo>
                    <a:pt x="104" y="71"/>
                    <a:pt x="105" y="71"/>
                    <a:pt x="105" y="72"/>
                  </a:cubicBezTo>
                  <a:close/>
                  <a:moveTo>
                    <a:pt x="102" y="70"/>
                  </a:moveTo>
                  <a:cubicBezTo>
                    <a:pt x="102" y="70"/>
                    <a:pt x="102" y="71"/>
                    <a:pt x="102" y="72"/>
                  </a:cubicBezTo>
                  <a:cubicBezTo>
                    <a:pt x="102" y="72"/>
                    <a:pt x="102" y="72"/>
                    <a:pt x="102" y="72"/>
                  </a:cubicBezTo>
                  <a:cubicBezTo>
                    <a:pt x="102" y="72"/>
                    <a:pt x="101" y="72"/>
                    <a:pt x="101" y="72"/>
                  </a:cubicBezTo>
                  <a:cubicBezTo>
                    <a:pt x="100" y="73"/>
                    <a:pt x="100" y="71"/>
                    <a:pt x="99" y="72"/>
                  </a:cubicBezTo>
                  <a:cubicBezTo>
                    <a:pt x="99" y="71"/>
                    <a:pt x="98" y="70"/>
                    <a:pt x="98" y="70"/>
                  </a:cubicBezTo>
                  <a:cubicBezTo>
                    <a:pt x="99" y="68"/>
                    <a:pt x="101" y="68"/>
                    <a:pt x="101" y="66"/>
                  </a:cubicBezTo>
                  <a:cubicBezTo>
                    <a:pt x="102" y="66"/>
                    <a:pt x="102" y="66"/>
                    <a:pt x="103" y="67"/>
                  </a:cubicBezTo>
                  <a:cubicBezTo>
                    <a:pt x="103" y="67"/>
                    <a:pt x="103" y="68"/>
                    <a:pt x="102" y="68"/>
                  </a:cubicBezTo>
                  <a:cubicBezTo>
                    <a:pt x="103" y="68"/>
                    <a:pt x="102" y="69"/>
                    <a:pt x="102" y="70"/>
                  </a:cubicBezTo>
                  <a:close/>
                  <a:moveTo>
                    <a:pt x="101" y="75"/>
                  </a:moveTo>
                  <a:cubicBezTo>
                    <a:pt x="99" y="75"/>
                    <a:pt x="99" y="74"/>
                    <a:pt x="97" y="74"/>
                  </a:cubicBezTo>
                  <a:cubicBezTo>
                    <a:pt x="97" y="73"/>
                    <a:pt x="97" y="73"/>
                    <a:pt x="97" y="73"/>
                  </a:cubicBezTo>
                  <a:cubicBezTo>
                    <a:pt x="98" y="73"/>
                    <a:pt x="99" y="73"/>
                    <a:pt x="101" y="73"/>
                  </a:cubicBezTo>
                  <a:cubicBezTo>
                    <a:pt x="101" y="74"/>
                    <a:pt x="101" y="74"/>
                    <a:pt x="101" y="75"/>
                  </a:cubicBezTo>
                  <a:close/>
                  <a:moveTo>
                    <a:pt x="103" y="57"/>
                  </a:moveTo>
                  <a:cubicBezTo>
                    <a:pt x="103" y="57"/>
                    <a:pt x="102" y="56"/>
                    <a:pt x="102" y="56"/>
                  </a:cubicBezTo>
                  <a:cubicBezTo>
                    <a:pt x="102" y="55"/>
                    <a:pt x="103" y="55"/>
                    <a:pt x="103" y="55"/>
                  </a:cubicBezTo>
                  <a:cubicBezTo>
                    <a:pt x="103" y="56"/>
                    <a:pt x="103" y="57"/>
                    <a:pt x="103" y="57"/>
                  </a:cubicBezTo>
                  <a:close/>
                  <a:moveTo>
                    <a:pt x="105" y="59"/>
                  </a:moveTo>
                  <a:cubicBezTo>
                    <a:pt x="105" y="60"/>
                    <a:pt x="104" y="60"/>
                    <a:pt x="104" y="61"/>
                  </a:cubicBezTo>
                  <a:cubicBezTo>
                    <a:pt x="103" y="60"/>
                    <a:pt x="103" y="60"/>
                    <a:pt x="103" y="59"/>
                  </a:cubicBezTo>
                  <a:cubicBezTo>
                    <a:pt x="103" y="58"/>
                    <a:pt x="104" y="58"/>
                    <a:pt x="105" y="59"/>
                  </a:cubicBezTo>
                  <a:close/>
                  <a:moveTo>
                    <a:pt x="109" y="69"/>
                  </a:moveTo>
                  <a:cubicBezTo>
                    <a:pt x="109" y="70"/>
                    <a:pt x="108" y="70"/>
                    <a:pt x="107" y="70"/>
                  </a:cubicBezTo>
                  <a:cubicBezTo>
                    <a:pt x="107" y="69"/>
                    <a:pt x="108" y="69"/>
                    <a:pt x="109" y="69"/>
                  </a:cubicBezTo>
                  <a:close/>
                  <a:moveTo>
                    <a:pt x="108" y="50"/>
                  </a:moveTo>
                  <a:cubicBezTo>
                    <a:pt x="108" y="50"/>
                    <a:pt x="108" y="50"/>
                    <a:pt x="108" y="50"/>
                  </a:cubicBezTo>
                  <a:cubicBezTo>
                    <a:pt x="107" y="51"/>
                    <a:pt x="107" y="51"/>
                    <a:pt x="107" y="52"/>
                  </a:cubicBezTo>
                  <a:cubicBezTo>
                    <a:pt x="106" y="51"/>
                    <a:pt x="106" y="51"/>
                    <a:pt x="106" y="50"/>
                  </a:cubicBezTo>
                  <a:cubicBezTo>
                    <a:pt x="106" y="50"/>
                    <a:pt x="107" y="50"/>
                    <a:pt x="107" y="50"/>
                  </a:cubicBezTo>
                  <a:cubicBezTo>
                    <a:pt x="107" y="50"/>
                    <a:pt x="106" y="51"/>
                    <a:pt x="106" y="50"/>
                  </a:cubicBezTo>
                  <a:cubicBezTo>
                    <a:pt x="106" y="49"/>
                    <a:pt x="107" y="49"/>
                    <a:pt x="108" y="49"/>
                  </a:cubicBezTo>
                  <a:cubicBezTo>
                    <a:pt x="109" y="48"/>
                    <a:pt x="109" y="48"/>
                    <a:pt x="110" y="47"/>
                  </a:cubicBezTo>
                  <a:cubicBezTo>
                    <a:pt x="109" y="47"/>
                    <a:pt x="110" y="47"/>
                    <a:pt x="110" y="47"/>
                  </a:cubicBezTo>
                  <a:cubicBezTo>
                    <a:pt x="109" y="46"/>
                    <a:pt x="110" y="45"/>
                    <a:pt x="110" y="44"/>
                  </a:cubicBezTo>
                  <a:cubicBezTo>
                    <a:pt x="110" y="44"/>
                    <a:pt x="110" y="44"/>
                    <a:pt x="110" y="44"/>
                  </a:cubicBezTo>
                  <a:cubicBezTo>
                    <a:pt x="110" y="46"/>
                    <a:pt x="111" y="47"/>
                    <a:pt x="111" y="49"/>
                  </a:cubicBezTo>
                  <a:cubicBezTo>
                    <a:pt x="110" y="50"/>
                    <a:pt x="109" y="50"/>
                    <a:pt x="108" y="50"/>
                  </a:cubicBezTo>
                  <a:close/>
                  <a:moveTo>
                    <a:pt x="109" y="39"/>
                  </a:moveTo>
                  <a:cubicBezTo>
                    <a:pt x="109" y="40"/>
                    <a:pt x="110" y="41"/>
                    <a:pt x="110" y="41"/>
                  </a:cubicBezTo>
                  <a:cubicBezTo>
                    <a:pt x="109" y="41"/>
                    <a:pt x="109" y="40"/>
                    <a:pt x="109" y="39"/>
                  </a:cubicBezTo>
                  <a:close/>
                  <a:moveTo>
                    <a:pt x="93" y="66"/>
                  </a:moveTo>
                  <a:cubicBezTo>
                    <a:pt x="93" y="66"/>
                    <a:pt x="93" y="67"/>
                    <a:pt x="93" y="66"/>
                  </a:cubicBezTo>
                  <a:cubicBezTo>
                    <a:pt x="94" y="66"/>
                    <a:pt x="94" y="67"/>
                    <a:pt x="94" y="67"/>
                  </a:cubicBezTo>
                  <a:cubicBezTo>
                    <a:pt x="94" y="67"/>
                    <a:pt x="95" y="68"/>
                    <a:pt x="95" y="68"/>
                  </a:cubicBezTo>
                  <a:cubicBezTo>
                    <a:pt x="95" y="69"/>
                    <a:pt x="96" y="69"/>
                    <a:pt x="96" y="70"/>
                  </a:cubicBezTo>
                  <a:cubicBezTo>
                    <a:pt x="96" y="71"/>
                    <a:pt x="97" y="72"/>
                    <a:pt x="97" y="72"/>
                  </a:cubicBezTo>
                  <a:cubicBezTo>
                    <a:pt x="96" y="73"/>
                    <a:pt x="96" y="71"/>
                    <a:pt x="95" y="71"/>
                  </a:cubicBezTo>
                  <a:cubicBezTo>
                    <a:pt x="95" y="68"/>
                    <a:pt x="93" y="69"/>
                    <a:pt x="93" y="66"/>
                  </a:cubicBezTo>
                  <a:close/>
                  <a:moveTo>
                    <a:pt x="86" y="64"/>
                  </a:moveTo>
                  <a:cubicBezTo>
                    <a:pt x="87" y="64"/>
                    <a:pt x="87" y="65"/>
                    <a:pt x="87" y="65"/>
                  </a:cubicBezTo>
                  <a:cubicBezTo>
                    <a:pt x="87" y="65"/>
                    <a:pt x="87" y="66"/>
                    <a:pt x="86" y="66"/>
                  </a:cubicBezTo>
                  <a:cubicBezTo>
                    <a:pt x="86" y="65"/>
                    <a:pt x="87" y="65"/>
                    <a:pt x="86" y="64"/>
                  </a:cubicBezTo>
                  <a:close/>
                  <a:moveTo>
                    <a:pt x="73" y="81"/>
                  </a:moveTo>
                  <a:cubicBezTo>
                    <a:pt x="73" y="81"/>
                    <a:pt x="73" y="81"/>
                    <a:pt x="73" y="81"/>
                  </a:cubicBezTo>
                  <a:cubicBezTo>
                    <a:pt x="73" y="82"/>
                    <a:pt x="73" y="82"/>
                    <a:pt x="73" y="83"/>
                  </a:cubicBezTo>
                  <a:cubicBezTo>
                    <a:pt x="72" y="83"/>
                    <a:pt x="72" y="84"/>
                    <a:pt x="72" y="85"/>
                  </a:cubicBezTo>
                  <a:cubicBezTo>
                    <a:pt x="71" y="85"/>
                    <a:pt x="71" y="85"/>
                    <a:pt x="71" y="85"/>
                  </a:cubicBezTo>
                  <a:cubicBezTo>
                    <a:pt x="70" y="84"/>
                    <a:pt x="70" y="83"/>
                    <a:pt x="70" y="83"/>
                  </a:cubicBezTo>
                  <a:cubicBezTo>
                    <a:pt x="70" y="82"/>
                    <a:pt x="70" y="82"/>
                    <a:pt x="71" y="81"/>
                  </a:cubicBezTo>
                  <a:cubicBezTo>
                    <a:pt x="71" y="81"/>
                    <a:pt x="70" y="81"/>
                    <a:pt x="70" y="80"/>
                  </a:cubicBezTo>
                  <a:cubicBezTo>
                    <a:pt x="71" y="79"/>
                    <a:pt x="71" y="79"/>
                    <a:pt x="72" y="78"/>
                  </a:cubicBezTo>
                  <a:cubicBezTo>
                    <a:pt x="72" y="77"/>
                    <a:pt x="72" y="77"/>
                    <a:pt x="73" y="76"/>
                  </a:cubicBezTo>
                  <a:cubicBezTo>
                    <a:pt x="73" y="76"/>
                    <a:pt x="73" y="78"/>
                    <a:pt x="73" y="78"/>
                  </a:cubicBezTo>
                  <a:cubicBezTo>
                    <a:pt x="73" y="79"/>
                    <a:pt x="73" y="80"/>
                    <a:pt x="73" y="81"/>
                  </a:cubicBezTo>
                  <a:close/>
                  <a:moveTo>
                    <a:pt x="32" y="100"/>
                  </a:moveTo>
                  <a:cubicBezTo>
                    <a:pt x="32" y="100"/>
                    <a:pt x="33" y="99"/>
                    <a:pt x="33" y="100"/>
                  </a:cubicBezTo>
                  <a:cubicBezTo>
                    <a:pt x="33" y="100"/>
                    <a:pt x="33" y="100"/>
                    <a:pt x="32" y="100"/>
                  </a:cubicBezTo>
                  <a:close/>
                  <a:moveTo>
                    <a:pt x="39" y="31"/>
                  </a:moveTo>
                  <a:cubicBezTo>
                    <a:pt x="39" y="32"/>
                    <a:pt x="39" y="32"/>
                    <a:pt x="38" y="32"/>
                  </a:cubicBezTo>
                  <a:cubicBezTo>
                    <a:pt x="38" y="33"/>
                    <a:pt x="38" y="32"/>
                    <a:pt x="38" y="32"/>
                  </a:cubicBezTo>
                  <a:cubicBezTo>
                    <a:pt x="37" y="32"/>
                    <a:pt x="37" y="32"/>
                    <a:pt x="36" y="32"/>
                  </a:cubicBezTo>
                  <a:cubicBezTo>
                    <a:pt x="35" y="30"/>
                    <a:pt x="36" y="28"/>
                    <a:pt x="35" y="27"/>
                  </a:cubicBezTo>
                  <a:cubicBezTo>
                    <a:pt x="35" y="26"/>
                    <a:pt x="36" y="26"/>
                    <a:pt x="35" y="26"/>
                  </a:cubicBezTo>
                  <a:cubicBezTo>
                    <a:pt x="36" y="25"/>
                    <a:pt x="36" y="25"/>
                    <a:pt x="37" y="25"/>
                  </a:cubicBezTo>
                  <a:cubicBezTo>
                    <a:pt x="36" y="24"/>
                    <a:pt x="35" y="24"/>
                    <a:pt x="35" y="23"/>
                  </a:cubicBezTo>
                  <a:cubicBezTo>
                    <a:pt x="36" y="23"/>
                    <a:pt x="36" y="23"/>
                    <a:pt x="36" y="23"/>
                  </a:cubicBezTo>
                  <a:cubicBezTo>
                    <a:pt x="36" y="22"/>
                    <a:pt x="36" y="23"/>
                    <a:pt x="35" y="23"/>
                  </a:cubicBezTo>
                  <a:cubicBezTo>
                    <a:pt x="35" y="22"/>
                    <a:pt x="35" y="22"/>
                    <a:pt x="35" y="21"/>
                  </a:cubicBezTo>
                  <a:cubicBezTo>
                    <a:pt x="35" y="21"/>
                    <a:pt x="34" y="20"/>
                    <a:pt x="35" y="19"/>
                  </a:cubicBezTo>
                  <a:cubicBezTo>
                    <a:pt x="34" y="20"/>
                    <a:pt x="33" y="19"/>
                    <a:pt x="32" y="19"/>
                  </a:cubicBezTo>
                  <a:cubicBezTo>
                    <a:pt x="32" y="19"/>
                    <a:pt x="32" y="19"/>
                    <a:pt x="32" y="19"/>
                  </a:cubicBezTo>
                  <a:cubicBezTo>
                    <a:pt x="31" y="19"/>
                    <a:pt x="30" y="19"/>
                    <a:pt x="30" y="18"/>
                  </a:cubicBezTo>
                  <a:cubicBezTo>
                    <a:pt x="31" y="17"/>
                    <a:pt x="32" y="18"/>
                    <a:pt x="32" y="18"/>
                  </a:cubicBezTo>
                  <a:cubicBezTo>
                    <a:pt x="32" y="17"/>
                    <a:pt x="32" y="17"/>
                    <a:pt x="31" y="17"/>
                  </a:cubicBezTo>
                  <a:cubicBezTo>
                    <a:pt x="31" y="17"/>
                    <a:pt x="30" y="17"/>
                    <a:pt x="30" y="17"/>
                  </a:cubicBezTo>
                  <a:cubicBezTo>
                    <a:pt x="30" y="17"/>
                    <a:pt x="30" y="17"/>
                    <a:pt x="29" y="17"/>
                  </a:cubicBezTo>
                  <a:cubicBezTo>
                    <a:pt x="30" y="16"/>
                    <a:pt x="30" y="16"/>
                    <a:pt x="31" y="16"/>
                  </a:cubicBezTo>
                  <a:cubicBezTo>
                    <a:pt x="31" y="16"/>
                    <a:pt x="32" y="16"/>
                    <a:pt x="33" y="15"/>
                  </a:cubicBezTo>
                  <a:cubicBezTo>
                    <a:pt x="33" y="15"/>
                    <a:pt x="32" y="15"/>
                    <a:pt x="32" y="14"/>
                  </a:cubicBezTo>
                  <a:cubicBezTo>
                    <a:pt x="34" y="14"/>
                    <a:pt x="35" y="13"/>
                    <a:pt x="36" y="13"/>
                  </a:cubicBezTo>
                  <a:cubicBezTo>
                    <a:pt x="38" y="13"/>
                    <a:pt x="38" y="13"/>
                    <a:pt x="40" y="13"/>
                  </a:cubicBezTo>
                  <a:cubicBezTo>
                    <a:pt x="40" y="13"/>
                    <a:pt x="39" y="12"/>
                    <a:pt x="39" y="11"/>
                  </a:cubicBezTo>
                  <a:cubicBezTo>
                    <a:pt x="40" y="11"/>
                    <a:pt x="41" y="11"/>
                    <a:pt x="42" y="11"/>
                  </a:cubicBezTo>
                  <a:cubicBezTo>
                    <a:pt x="42" y="10"/>
                    <a:pt x="44" y="11"/>
                    <a:pt x="45" y="10"/>
                  </a:cubicBezTo>
                  <a:cubicBezTo>
                    <a:pt x="45" y="11"/>
                    <a:pt x="46" y="11"/>
                    <a:pt x="46" y="11"/>
                  </a:cubicBezTo>
                  <a:cubicBezTo>
                    <a:pt x="46" y="10"/>
                    <a:pt x="47" y="11"/>
                    <a:pt x="47" y="11"/>
                  </a:cubicBezTo>
                  <a:cubicBezTo>
                    <a:pt x="48" y="11"/>
                    <a:pt x="49" y="11"/>
                    <a:pt x="50" y="12"/>
                  </a:cubicBezTo>
                  <a:cubicBezTo>
                    <a:pt x="49" y="12"/>
                    <a:pt x="48" y="12"/>
                    <a:pt x="48" y="13"/>
                  </a:cubicBezTo>
                  <a:cubicBezTo>
                    <a:pt x="48" y="13"/>
                    <a:pt x="49" y="12"/>
                    <a:pt x="50" y="13"/>
                  </a:cubicBezTo>
                  <a:cubicBezTo>
                    <a:pt x="50" y="12"/>
                    <a:pt x="50" y="13"/>
                    <a:pt x="51" y="13"/>
                  </a:cubicBezTo>
                  <a:cubicBezTo>
                    <a:pt x="51" y="14"/>
                    <a:pt x="52" y="13"/>
                    <a:pt x="52" y="14"/>
                  </a:cubicBezTo>
                  <a:cubicBezTo>
                    <a:pt x="52" y="15"/>
                    <a:pt x="51" y="14"/>
                    <a:pt x="50" y="14"/>
                  </a:cubicBezTo>
                  <a:cubicBezTo>
                    <a:pt x="50" y="14"/>
                    <a:pt x="50" y="15"/>
                    <a:pt x="49" y="15"/>
                  </a:cubicBezTo>
                  <a:cubicBezTo>
                    <a:pt x="49" y="16"/>
                    <a:pt x="49" y="16"/>
                    <a:pt x="49" y="16"/>
                  </a:cubicBezTo>
                  <a:cubicBezTo>
                    <a:pt x="49" y="16"/>
                    <a:pt x="49" y="17"/>
                    <a:pt x="48" y="17"/>
                  </a:cubicBezTo>
                  <a:cubicBezTo>
                    <a:pt x="49" y="17"/>
                    <a:pt x="50" y="17"/>
                    <a:pt x="50" y="18"/>
                  </a:cubicBezTo>
                  <a:cubicBezTo>
                    <a:pt x="49" y="18"/>
                    <a:pt x="48" y="18"/>
                    <a:pt x="48" y="18"/>
                  </a:cubicBezTo>
                  <a:cubicBezTo>
                    <a:pt x="48" y="19"/>
                    <a:pt x="49" y="21"/>
                    <a:pt x="47" y="21"/>
                  </a:cubicBezTo>
                  <a:cubicBezTo>
                    <a:pt x="47" y="22"/>
                    <a:pt x="48" y="22"/>
                    <a:pt x="48" y="23"/>
                  </a:cubicBezTo>
                  <a:cubicBezTo>
                    <a:pt x="47" y="23"/>
                    <a:pt x="47" y="22"/>
                    <a:pt x="47" y="22"/>
                  </a:cubicBezTo>
                  <a:cubicBezTo>
                    <a:pt x="46" y="23"/>
                    <a:pt x="48" y="23"/>
                    <a:pt x="47" y="24"/>
                  </a:cubicBezTo>
                  <a:cubicBezTo>
                    <a:pt x="46" y="24"/>
                    <a:pt x="46" y="23"/>
                    <a:pt x="45" y="23"/>
                  </a:cubicBezTo>
                  <a:cubicBezTo>
                    <a:pt x="45" y="23"/>
                    <a:pt x="45" y="23"/>
                    <a:pt x="45" y="23"/>
                  </a:cubicBezTo>
                  <a:cubicBezTo>
                    <a:pt x="45" y="23"/>
                    <a:pt x="46" y="24"/>
                    <a:pt x="46" y="24"/>
                  </a:cubicBezTo>
                  <a:cubicBezTo>
                    <a:pt x="47" y="24"/>
                    <a:pt x="45" y="25"/>
                    <a:pt x="45" y="25"/>
                  </a:cubicBezTo>
                  <a:cubicBezTo>
                    <a:pt x="44" y="25"/>
                    <a:pt x="44" y="26"/>
                    <a:pt x="43" y="27"/>
                  </a:cubicBezTo>
                  <a:cubicBezTo>
                    <a:pt x="43" y="27"/>
                    <a:pt x="42" y="27"/>
                    <a:pt x="42" y="27"/>
                  </a:cubicBezTo>
                  <a:cubicBezTo>
                    <a:pt x="41" y="27"/>
                    <a:pt x="41" y="28"/>
                    <a:pt x="41" y="27"/>
                  </a:cubicBezTo>
                  <a:cubicBezTo>
                    <a:pt x="40" y="27"/>
                    <a:pt x="40" y="28"/>
                    <a:pt x="40" y="28"/>
                  </a:cubicBezTo>
                  <a:cubicBezTo>
                    <a:pt x="40" y="30"/>
                    <a:pt x="39" y="30"/>
                    <a:pt x="39" y="31"/>
                  </a:cubicBezTo>
                  <a:close/>
                  <a:moveTo>
                    <a:pt x="59" y="15"/>
                  </a:moveTo>
                  <a:cubicBezTo>
                    <a:pt x="59" y="15"/>
                    <a:pt x="60" y="16"/>
                    <a:pt x="60" y="15"/>
                  </a:cubicBezTo>
                  <a:cubicBezTo>
                    <a:pt x="60" y="16"/>
                    <a:pt x="61" y="16"/>
                    <a:pt x="61" y="18"/>
                  </a:cubicBezTo>
                  <a:cubicBezTo>
                    <a:pt x="60" y="18"/>
                    <a:pt x="60" y="17"/>
                    <a:pt x="59" y="17"/>
                  </a:cubicBezTo>
                  <a:cubicBezTo>
                    <a:pt x="59" y="18"/>
                    <a:pt x="59" y="18"/>
                    <a:pt x="59" y="19"/>
                  </a:cubicBezTo>
                  <a:cubicBezTo>
                    <a:pt x="58" y="19"/>
                    <a:pt x="58" y="19"/>
                    <a:pt x="58" y="19"/>
                  </a:cubicBezTo>
                  <a:cubicBezTo>
                    <a:pt x="57" y="19"/>
                    <a:pt x="57" y="18"/>
                    <a:pt x="57" y="18"/>
                  </a:cubicBezTo>
                  <a:cubicBezTo>
                    <a:pt x="57" y="17"/>
                    <a:pt x="57" y="17"/>
                    <a:pt x="57" y="16"/>
                  </a:cubicBezTo>
                  <a:cubicBezTo>
                    <a:pt x="57" y="16"/>
                    <a:pt x="57" y="17"/>
                    <a:pt x="56" y="17"/>
                  </a:cubicBezTo>
                  <a:cubicBezTo>
                    <a:pt x="56" y="17"/>
                    <a:pt x="56" y="16"/>
                    <a:pt x="56" y="16"/>
                  </a:cubicBezTo>
                  <a:cubicBezTo>
                    <a:pt x="56" y="15"/>
                    <a:pt x="55" y="16"/>
                    <a:pt x="55" y="15"/>
                  </a:cubicBezTo>
                  <a:cubicBezTo>
                    <a:pt x="55" y="13"/>
                    <a:pt x="57" y="14"/>
                    <a:pt x="57" y="15"/>
                  </a:cubicBezTo>
                  <a:cubicBezTo>
                    <a:pt x="58" y="15"/>
                    <a:pt x="57" y="14"/>
                    <a:pt x="57" y="14"/>
                  </a:cubicBezTo>
                  <a:cubicBezTo>
                    <a:pt x="58" y="13"/>
                    <a:pt x="59" y="14"/>
                    <a:pt x="58" y="15"/>
                  </a:cubicBezTo>
                  <a:cubicBezTo>
                    <a:pt x="58" y="15"/>
                    <a:pt x="59" y="15"/>
                    <a:pt x="59" y="15"/>
                  </a:cubicBezTo>
                  <a:close/>
                  <a:moveTo>
                    <a:pt x="59" y="13"/>
                  </a:moveTo>
                  <a:cubicBezTo>
                    <a:pt x="60" y="13"/>
                    <a:pt x="62" y="13"/>
                    <a:pt x="64" y="14"/>
                  </a:cubicBezTo>
                  <a:cubicBezTo>
                    <a:pt x="64" y="15"/>
                    <a:pt x="63" y="14"/>
                    <a:pt x="63" y="15"/>
                  </a:cubicBezTo>
                  <a:cubicBezTo>
                    <a:pt x="61" y="15"/>
                    <a:pt x="60" y="15"/>
                    <a:pt x="59" y="14"/>
                  </a:cubicBezTo>
                  <a:cubicBezTo>
                    <a:pt x="59" y="14"/>
                    <a:pt x="59" y="14"/>
                    <a:pt x="59" y="13"/>
                  </a:cubicBezTo>
                  <a:close/>
                  <a:moveTo>
                    <a:pt x="50" y="37"/>
                  </a:moveTo>
                  <a:cubicBezTo>
                    <a:pt x="49" y="38"/>
                    <a:pt x="48" y="38"/>
                    <a:pt x="48" y="38"/>
                  </a:cubicBezTo>
                  <a:cubicBezTo>
                    <a:pt x="48" y="37"/>
                    <a:pt x="48" y="37"/>
                    <a:pt x="48" y="36"/>
                  </a:cubicBezTo>
                  <a:cubicBezTo>
                    <a:pt x="48" y="36"/>
                    <a:pt x="49" y="36"/>
                    <a:pt x="49" y="35"/>
                  </a:cubicBezTo>
                  <a:cubicBezTo>
                    <a:pt x="49" y="35"/>
                    <a:pt x="49" y="35"/>
                    <a:pt x="50" y="35"/>
                  </a:cubicBezTo>
                  <a:cubicBezTo>
                    <a:pt x="49" y="36"/>
                    <a:pt x="49" y="36"/>
                    <a:pt x="50" y="37"/>
                  </a:cubicBezTo>
                  <a:close/>
                  <a:moveTo>
                    <a:pt x="48" y="29"/>
                  </a:moveTo>
                  <a:cubicBezTo>
                    <a:pt x="48" y="29"/>
                    <a:pt x="48" y="28"/>
                    <a:pt x="47" y="28"/>
                  </a:cubicBezTo>
                  <a:cubicBezTo>
                    <a:pt x="47" y="28"/>
                    <a:pt x="47" y="28"/>
                    <a:pt x="47" y="27"/>
                  </a:cubicBezTo>
                  <a:cubicBezTo>
                    <a:pt x="47" y="27"/>
                    <a:pt x="47" y="28"/>
                    <a:pt x="47" y="27"/>
                  </a:cubicBezTo>
                  <a:cubicBezTo>
                    <a:pt x="47" y="27"/>
                    <a:pt x="47" y="27"/>
                    <a:pt x="47" y="26"/>
                  </a:cubicBezTo>
                  <a:cubicBezTo>
                    <a:pt x="48" y="26"/>
                    <a:pt x="48" y="27"/>
                    <a:pt x="48" y="27"/>
                  </a:cubicBezTo>
                  <a:cubicBezTo>
                    <a:pt x="49" y="26"/>
                    <a:pt x="49" y="27"/>
                    <a:pt x="50" y="27"/>
                  </a:cubicBezTo>
                  <a:cubicBezTo>
                    <a:pt x="50" y="27"/>
                    <a:pt x="51" y="28"/>
                    <a:pt x="51" y="29"/>
                  </a:cubicBezTo>
                  <a:cubicBezTo>
                    <a:pt x="50" y="29"/>
                    <a:pt x="50" y="29"/>
                    <a:pt x="50" y="29"/>
                  </a:cubicBezTo>
                  <a:cubicBezTo>
                    <a:pt x="49" y="29"/>
                    <a:pt x="48" y="29"/>
                    <a:pt x="48" y="29"/>
                  </a:cubicBezTo>
                  <a:close/>
                  <a:moveTo>
                    <a:pt x="72" y="19"/>
                  </a:moveTo>
                  <a:cubicBezTo>
                    <a:pt x="74" y="19"/>
                    <a:pt x="75" y="18"/>
                    <a:pt x="76" y="18"/>
                  </a:cubicBezTo>
                  <a:cubicBezTo>
                    <a:pt x="76" y="18"/>
                    <a:pt x="76" y="18"/>
                    <a:pt x="76" y="18"/>
                  </a:cubicBezTo>
                  <a:cubicBezTo>
                    <a:pt x="76" y="18"/>
                    <a:pt x="77" y="18"/>
                    <a:pt x="77" y="18"/>
                  </a:cubicBezTo>
                  <a:cubicBezTo>
                    <a:pt x="77" y="19"/>
                    <a:pt x="76" y="19"/>
                    <a:pt x="75" y="19"/>
                  </a:cubicBezTo>
                  <a:cubicBezTo>
                    <a:pt x="74" y="20"/>
                    <a:pt x="74" y="21"/>
                    <a:pt x="72" y="21"/>
                  </a:cubicBezTo>
                  <a:cubicBezTo>
                    <a:pt x="72" y="22"/>
                    <a:pt x="73" y="23"/>
                    <a:pt x="73" y="24"/>
                  </a:cubicBezTo>
                  <a:cubicBezTo>
                    <a:pt x="73" y="24"/>
                    <a:pt x="73" y="24"/>
                    <a:pt x="73" y="24"/>
                  </a:cubicBezTo>
                  <a:cubicBezTo>
                    <a:pt x="72" y="24"/>
                    <a:pt x="72" y="23"/>
                    <a:pt x="71" y="23"/>
                  </a:cubicBezTo>
                  <a:cubicBezTo>
                    <a:pt x="71" y="22"/>
                    <a:pt x="72" y="22"/>
                    <a:pt x="72" y="21"/>
                  </a:cubicBezTo>
                  <a:cubicBezTo>
                    <a:pt x="72" y="20"/>
                    <a:pt x="73" y="20"/>
                    <a:pt x="72" y="19"/>
                  </a:cubicBezTo>
                  <a:close/>
                  <a:moveTo>
                    <a:pt x="72" y="15"/>
                  </a:moveTo>
                  <a:cubicBezTo>
                    <a:pt x="72" y="14"/>
                    <a:pt x="74" y="13"/>
                    <a:pt x="74" y="14"/>
                  </a:cubicBezTo>
                  <a:cubicBezTo>
                    <a:pt x="73" y="14"/>
                    <a:pt x="73" y="15"/>
                    <a:pt x="72" y="15"/>
                  </a:cubicBezTo>
                  <a:close/>
                  <a:moveTo>
                    <a:pt x="84" y="14"/>
                  </a:moveTo>
                  <a:cubicBezTo>
                    <a:pt x="85" y="14"/>
                    <a:pt x="87" y="14"/>
                    <a:pt x="87" y="15"/>
                  </a:cubicBezTo>
                  <a:cubicBezTo>
                    <a:pt x="87" y="16"/>
                    <a:pt x="86" y="15"/>
                    <a:pt x="84" y="16"/>
                  </a:cubicBezTo>
                  <a:cubicBezTo>
                    <a:pt x="84" y="15"/>
                    <a:pt x="84" y="15"/>
                    <a:pt x="84" y="14"/>
                  </a:cubicBezTo>
                  <a:close/>
                  <a:moveTo>
                    <a:pt x="25" y="29"/>
                  </a:moveTo>
                  <a:cubicBezTo>
                    <a:pt x="25" y="31"/>
                    <a:pt x="23" y="28"/>
                    <a:pt x="23" y="30"/>
                  </a:cubicBezTo>
                  <a:cubicBezTo>
                    <a:pt x="23" y="30"/>
                    <a:pt x="22" y="30"/>
                    <a:pt x="22" y="29"/>
                  </a:cubicBezTo>
                  <a:cubicBezTo>
                    <a:pt x="23" y="29"/>
                    <a:pt x="23" y="28"/>
                    <a:pt x="23" y="28"/>
                  </a:cubicBezTo>
                  <a:cubicBezTo>
                    <a:pt x="24" y="28"/>
                    <a:pt x="24" y="28"/>
                    <a:pt x="24" y="28"/>
                  </a:cubicBezTo>
                  <a:cubicBezTo>
                    <a:pt x="25" y="29"/>
                    <a:pt x="24" y="29"/>
                    <a:pt x="25" y="29"/>
                  </a:cubicBezTo>
                  <a:close/>
                  <a:moveTo>
                    <a:pt x="28" y="59"/>
                  </a:moveTo>
                  <a:cubicBezTo>
                    <a:pt x="28" y="60"/>
                    <a:pt x="27" y="60"/>
                    <a:pt x="27" y="60"/>
                  </a:cubicBezTo>
                  <a:cubicBezTo>
                    <a:pt x="27" y="60"/>
                    <a:pt x="27" y="59"/>
                    <a:pt x="27" y="59"/>
                  </a:cubicBezTo>
                  <a:cubicBezTo>
                    <a:pt x="27" y="59"/>
                    <a:pt x="28" y="59"/>
                    <a:pt x="28" y="59"/>
                  </a:cubicBezTo>
                  <a:close/>
                  <a:moveTo>
                    <a:pt x="23" y="58"/>
                  </a:moveTo>
                  <a:cubicBezTo>
                    <a:pt x="22" y="58"/>
                    <a:pt x="22" y="57"/>
                    <a:pt x="21" y="57"/>
                  </a:cubicBezTo>
                  <a:cubicBezTo>
                    <a:pt x="20" y="57"/>
                    <a:pt x="20" y="58"/>
                    <a:pt x="20" y="58"/>
                  </a:cubicBezTo>
                  <a:cubicBezTo>
                    <a:pt x="20" y="57"/>
                    <a:pt x="20" y="57"/>
                    <a:pt x="20" y="57"/>
                  </a:cubicBezTo>
                  <a:cubicBezTo>
                    <a:pt x="21" y="57"/>
                    <a:pt x="22" y="57"/>
                    <a:pt x="23" y="57"/>
                  </a:cubicBezTo>
                  <a:cubicBezTo>
                    <a:pt x="23" y="57"/>
                    <a:pt x="23" y="57"/>
                    <a:pt x="24" y="57"/>
                  </a:cubicBezTo>
                  <a:cubicBezTo>
                    <a:pt x="24" y="58"/>
                    <a:pt x="24" y="58"/>
                    <a:pt x="24" y="58"/>
                  </a:cubicBezTo>
                  <a:cubicBezTo>
                    <a:pt x="25" y="58"/>
                    <a:pt x="26" y="58"/>
                    <a:pt x="26" y="59"/>
                  </a:cubicBezTo>
                  <a:cubicBezTo>
                    <a:pt x="26" y="60"/>
                    <a:pt x="25" y="59"/>
                    <a:pt x="25" y="60"/>
                  </a:cubicBezTo>
                  <a:cubicBezTo>
                    <a:pt x="25" y="60"/>
                    <a:pt x="25" y="59"/>
                    <a:pt x="24" y="59"/>
                  </a:cubicBezTo>
                  <a:cubicBezTo>
                    <a:pt x="24" y="59"/>
                    <a:pt x="24" y="59"/>
                    <a:pt x="24" y="59"/>
                  </a:cubicBezTo>
                  <a:cubicBezTo>
                    <a:pt x="24" y="58"/>
                    <a:pt x="23" y="59"/>
                    <a:pt x="23" y="58"/>
                  </a:cubicBezTo>
                  <a:close/>
                  <a:moveTo>
                    <a:pt x="23" y="60"/>
                  </a:moveTo>
                  <a:cubicBezTo>
                    <a:pt x="23" y="60"/>
                    <a:pt x="23" y="60"/>
                    <a:pt x="22" y="60"/>
                  </a:cubicBezTo>
                  <a:cubicBezTo>
                    <a:pt x="22" y="60"/>
                    <a:pt x="22" y="59"/>
                    <a:pt x="22" y="59"/>
                  </a:cubicBezTo>
                  <a:cubicBezTo>
                    <a:pt x="23" y="59"/>
                    <a:pt x="23" y="59"/>
                    <a:pt x="23" y="60"/>
                  </a:cubicBezTo>
                  <a:close/>
                  <a:moveTo>
                    <a:pt x="22" y="56"/>
                  </a:moveTo>
                  <a:cubicBezTo>
                    <a:pt x="22" y="56"/>
                    <a:pt x="22" y="56"/>
                    <a:pt x="22" y="55"/>
                  </a:cubicBezTo>
                  <a:cubicBezTo>
                    <a:pt x="23" y="55"/>
                    <a:pt x="23" y="56"/>
                    <a:pt x="23" y="56"/>
                  </a:cubicBezTo>
                  <a:cubicBezTo>
                    <a:pt x="23" y="56"/>
                    <a:pt x="22" y="56"/>
                    <a:pt x="22" y="56"/>
                  </a:cubicBezTo>
                  <a:close/>
                  <a:moveTo>
                    <a:pt x="23" y="55"/>
                  </a:moveTo>
                  <a:cubicBezTo>
                    <a:pt x="24" y="55"/>
                    <a:pt x="24" y="55"/>
                    <a:pt x="24" y="55"/>
                  </a:cubicBezTo>
                  <a:cubicBezTo>
                    <a:pt x="24" y="56"/>
                    <a:pt x="24" y="56"/>
                    <a:pt x="24" y="56"/>
                  </a:cubicBezTo>
                  <a:cubicBezTo>
                    <a:pt x="23" y="56"/>
                    <a:pt x="23" y="56"/>
                    <a:pt x="23" y="55"/>
                  </a:cubicBezTo>
                  <a:close/>
                  <a:moveTo>
                    <a:pt x="24" y="57"/>
                  </a:moveTo>
                  <a:cubicBezTo>
                    <a:pt x="24" y="57"/>
                    <a:pt x="24" y="56"/>
                    <a:pt x="24" y="56"/>
                  </a:cubicBezTo>
                  <a:cubicBezTo>
                    <a:pt x="25" y="56"/>
                    <a:pt x="25" y="56"/>
                    <a:pt x="25" y="57"/>
                  </a:cubicBezTo>
                  <a:cubicBezTo>
                    <a:pt x="25" y="57"/>
                    <a:pt x="26" y="57"/>
                    <a:pt x="26" y="57"/>
                  </a:cubicBezTo>
                  <a:cubicBezTo>
                    <a:pt x="26" y="58"/>
                    <a:pt x="25" y="58"/>
                    <a:pt x="25" y="57"/>
                  </a:cubicBezTo>
                  <a:cubicBezTo>
                    <a:pt x="25" y="57"/>
                    <a:pt x="25" y="57"/>
                    <a:pt x="24" y="57"/>
                  </a:cubicBezTo>
                  <a:close/>
                  <a:moveTo>
                    <a:pt x="111" y="74"/>
                  </a:moveTo>
                  <a:cubicBezTo>
                    <a:pt x="111" y="74"/>
                    <a:pt x="111" y="73"/>
                    <a:pt x="111" y="73"/>
                  </a:cubicBezTo>
                  <a:cubicBezTo>
                    <a:pt x="110" y="72"/>
                    <a:pt x="109" y="72"/>
                    <a:pt x="108" y="71"/>
                  </a:cubicBezTo>
                  <a:cubicBezTo>
                    <a:pt x="108" y="71"/>
                    <a:pt x="108" y="71"/>
                    <a:pt x="108" y="71"/>
                  </a:cubicBezTo>
                  <a:cubicBezTo>
                    <a:pt x="107" y="70"/>
                    <a:pt x="108" y="71"/>
                    <a:pt x="108" y="70"/>
                  </a:cubicBezTo>
                  <a:cubicBezTo>
                    <a:pt x="109" y="70"/>
                    <a:pt x="108" y="71"/>
                    <a:pt x="109" y="70"/>
                  </a:cubicBezTo>
                  <a:cubicBezTo>
                    <a:pt x="109" y="71"/>
                    <a:pt x="110" y="70"/>
                    <a:pt x="110" y="70"/>
                  </a:cubicBezTo>
                  <a:cubicBezTo>
                    <a:pt x="110" y="70"/>
                    <a:pt x="111" y="70"/>
                    <a:pt x="111" y="70"/>
                  </a:cubicBezTo>
                  <a:cubicBezTo>
                    <a:pt x="111" y="70"/>
                    <a:pt x="112" y="70"/>
                    <a:pt x="112" y="70"/>
                  </a:cubicBezTo>
                  <a:cubicBezTo>
                    <a:pt x="112" y="72"/>
                    <a:pt x="111" y="73"/>
                    <a:pt x="111"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60" name="Freeform 258"/>
            <p:cNvSpPr>
              <a:spLocks/>
            </p:cNvSpPr>
            <p:nvPr/>
          </p:nvSpPr>
          <p:spPr bwMode="auto">
            <a:xfrm>
              <a:off x="6143171" y="315841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61" name="Freeform 259"/>
            <p:cNvSpPr>
              <a:spLocks/>
            </p:cNvSpPr>
            <p:nvPr/>
          </p:nvSpPr>
          <p:spPr bwMode="auto">
            <a:xfrm>
              <a:off x="6335089" y="3227813"/>
              <a:ext cx="3253" cy="5422"/>
            </a:xfrm>
            <a:custGeom>
              <a:avLst/>
              <a:gdLst>
                <a:gd name="T0" fmla="*/ 1 w 1"/>
                <a:gd name="T1" fmla="*/ 1 h 2"/>
                <a:gd name="T2" fmla="*/ 1 w 1"/>
                <a:gd name="T3" fmla="*/ 0 h 2"/>
                <a:gd name="T4" fmla="*/ 0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0"/>
                  </a:cubicBezTo>
                  <a:cubicBezTo>
                    <a:pt x="0" y="0"/>
                    <a:pt x="0" y="1"/>
                    <a:pt x="0" y="1"/>
                  </a:cubicBezTo>
                  <a:cubicBezTo>
                    <a:pt x="0" y="1"/>
                    <a:pt x="1"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62" name="Freeform 260"/>
            <p:cNvSpPr>
              <a:spLocks/>
            </p:cNvSpPr>
            <p:nvPr/>
          </p:nvSpPr>
          <p:spPr bwMode="auto">
            <a:xfrm>
              <a:off x="6310151" y="3163840"/>
              <a:ext cx="21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63" name="Freeform 261"/>
            <p:cNvSpPr>
              <a:spLocks/>
            </p:cNvSpPr>
            <p:nvPr/>
          </p:nvSpPr>
          <p:spPr bwMode="auto">
            <a:xfrm>
              <a:off x="6312320" y="316384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64" name="Freeform 262"/>
            <p:cNvSpPr>
              <a:spLocks/>
            </p:cNvSpPr>
            <p:nvPr/>
          </p:nvSpPr>
          <p:spPr bwMode="auto">
            <a:xfrm>
              <a:off x="6278707" y="3171431"/>
              <a:ext cx="3253" cy="3253"/>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1"/>
                    <a:pt x="1" y="1"/>
                  </a:cubicBezTo>
                  <a:cubicBezTo>
                    <a:pt x="1" y="0"/>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65" name="Freeform 263"/>
            <p:cNvSpPr>
              <a:spLocks/>
            </p:cNvSpPr>
            <p:nvPr/>
          </p:nvSpPr>
          <p:spPr bwMode="auto">
            <a:xfrm>
              <a:off x="6099800" y="32484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66" name="Freeform 264"/>
            <p:cNvSpPr>
              <a:spLocks/>
            </p:cNvSpPr>
            <p:nvPr/>
          </p:nvSpPr>
          <p:spPr bwMode="auto">
            <a:xfrm>
              <a:off x="6220155" y="322239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67" name="Freeform 265"/>
            <p:cNvSpPr>
              <a:spLocks/>
            </p:cNvSpPr>
            <p:nvPr/>
          </p:nvSpPr>
          <p:spPr bwMode="auto">
            <a:xfrm>
              <a:off x="6220155" y="3179020"/>
              <a:ext cx="15180" cy="23854"/>
            </a:xfrm>
            <a:custGeom>
              <a:avLst/>
              <a:gdLst>
                <a:gd name="T0" fmla="*/ 5 w 6"/>
                <a:gd name="T1" fmla="*/ 0 h 9"/>
                <a:gd name="T2" fmla="*/ 3 w 6"/>
                <a:gd name="T3" fmla="*/ 4 h 9"/>
                <a:gd name="T4" fmla="*/ 3 w 6"/>
                <a:gd name="T5" fmla="*/ 6 h 9"/>
                <a:gd name="T6" fmla="*/ 2 w 6"/>
                <a:gd name="T7" fmla="*/ 8 h 9"/>
                <a:gd name="T8" fmla="*/ 0 w 6"/>
                <a:gd name="T9" fmla="*/ 6 h 9"/>
                <a:gd name="T10" fmla="*/ 1 w 6"/>
                <a:gd name="T11" fmla="*/ 8 h 9"/>
                <a:gd name="T12" fmla="*/ 1 w 6"/>
                <a:gd name="T13" fmla="*/ 9 h 9"/>
                <a:gd name="T14" fmla="*/ 1 w 6"/>
                <a:gd name="T15" fmla="*/ 9 h 9"/>
                <a:gd name="T16" fmla="*/ 3 w 6"/>
                <a:gd name="T17" fmla="*/ 9 h 9"/>
                <a:gd name="T18" fmla="*/ 4 w 6"/>
                <a:gd name="T19" fmla="*/ 9 h 9"/>
                <a:gd name="T20" fmla="*/ 5 w 6"/>
                <a:gd name="T21" fmla="*/ 6 h 9"/>
                <a:gd name="T22" fmla="*/ 5 w 6"/>
                <a:gd name="T23" fmla="*/ 7 h 9"/>
                <a:gd name="T24" fmla="*/ 5 w 6"/>
                <a:gd name="T25" fmla="*/ 5 h 9"/>
                <a:gd name="T26" fmla="*/ 4 w 6"/>
                <a:gd name="T27" fmla="*/ 4 h 9"/>
                <a:gd name="T28" fmla="*/ 5 w 6"/>
                <a:gd name="T29" fmla="*/ 1 h 9"/>
                <a:gd name="T30" fmla="*/ 5 w 6"/>
                <a:gd name="T3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9">
                  <a:moveTo>
                    <a:pt x="5" y="0"/>
                  </a:moveTo>
                  <a:cubicBezTo>
                    <a:pt x="5" y="2"/>
                    <a:pt x="3" y="2"/>
                    <a:pt x="3" y="4"/>
                  </a:cubicBezTo>
                  <a:cubicBezTo>
                    <a:pt x="3" y="5"/>
                    <a:pt x="3" y="5"/>
                    <a:pt x="3" y="6"/>
                  </a:cubicBezTo>
                  <a:cubicBezTo>
                    <a:pt x="3" y="7"/>
                    <a:pt x="3" y="8"/>
                    <a:pt x="2" y="8"/>
                  </a:cubicBezTo>
                  <a:cubicBezTo>
                    <a:pt x="1" y="9"/>
                    <a:pt x="1" y="6"/>
                    <a:pt x="0" y="6"/>
                  </a:cubicBezTo>
                  <a:cubicBezTo>
                    <a:pt x="0" y="7"/>
                    <a:pt x="1" y="8"/>
                    <a:pt x="1" y="8"/>
                  </a:cubicBezTo>
                  <a:cubicBezTo>
                    <a:pt x="1" y="8"/>
                    <a:pt x="1" y="9"/>
                    <a:pt x="1" y="9"/>
                  </a:cubicBezTo>
                  <a:cubicBezTo>
                    <a:pt x="1" y="9"/>
                    <a:pt x="2" y="9"/>
                    <a:pt x="1" y="9"/>
                  </a:cubicBezTo>
                  <a:cubicBezTo>
                    <a:pt x="2" y="9"/>
                    <a:pt x="2" y="9"/>
                    <a:pt x="3" y="9"/>
                  </a:cubicBezTo>
                  <a:cubicBezTo>
                    <a:pt x="3" y="9"/>
                    <a:pt x="3" y="9"/>
                    <a:pt x="4" y="9"/>
                  </a:cubicBezTo>
                  <a:cubicBezTo>
                    <a:pt x="5" y="8"/>
                    <a:pt x="4" y="7"/>
                    <a:pt x="5" y="6"/>
                  </a:cubicBezTo>
                  <a:cubicBezTo>
                    <a:pt x="6" y="5"/>
                    <a:pt x="5" y="7"/>
                    <a:pt x="5" y="7"/>
                  </a:cubicBezTo>
                  <a:cubicBezTo>
                    <a:pt x="5" y="6"/>
                    <a:pt x="5" y="5"/>
                    <a:pt x="5" y="5"/>
                  </a:cubicBezTo>
                  <a:cubicBezTo>
                    <a:pt x="5" y="4"/>
                    <a:pt x="4" y="4"/>
                    <a:pt x="4" y="4"/>
                  </a:cubicBezTo>
                  <a:cubicBezTo>
                    <a:pt x="4" y="2"/>
                    <a:pt x="5" y="2"/>
                    <a:pt x="5" y="1"/>
                  </a:cubicBezTo>
                  <a:cubicBezTo>
                    <a:pt x="5" y="0"/>
                    <a:pt x="5"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68" name="Freeform 266"/>
            <p:cNvSpPr>
              <a:spLocks/>
            </p:cNvSpPr>
            <p:nvPr/>
          </p:nvSpPr>
          <p:spPr bwMode="auto">
            <a:xfrm>
              <a:off x="6158351" y="320504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69" name="Freeform 267"/>
            <p:cNvSpPr>
              <a:spLocks/>
            </p:cNvSpPr>
            <p:nvPr/>
          </p:nvSpPr>
          <p:spPr bwMode="auto">
            <a:xfrm>
              <a:off x="6325331" y="3259257"/>
              <a:ext cx="2169" cy="4337"/>
            </a:xfrm>
            <a:custGeom>
              <a:avLst/>
              <a:gdLst>
                <a:gd name="T0" fmla="*/ 0 w 1"/>
                <a:gd name="T1" fmla="*/ 0 h 2"/>
                <a:gd name="T2" fmla="*/ 1 w 1"/>
                <a:gd name="T3" fmla="*/ 2 h 2"/>
                <a:gd name="T4" fmla="*/ 1 w 1"/>
                <a:gd name="T5" fmla="*/ 2 h 2"/>
                <a:gd name="T6" fmla="*/ 1 w 1"/>
                <a:gd name="T7" fmla="*/ 1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1"/>
                    <a:pt x="1" y="1"/>
                    <a:pt x="1" y="2"/>
                  </a:cubicBezTo>
                  <a:cubicBezTo>
                    <a:pt x="1" y="2"/>
                    <a:pt x="1" y="2"/>
                    <a:pt x="1" y="2"/>
                  </a:cubicBez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70" name="Freeform 268"/>
            <p:cNvSpPr>
              <a:spLocks/>
            </p:cNvSpPr>
            <p:nvPr/>
          </p:nvSpPr>
          <p:spPr bwMode="auto">
            <a:xfrm>
              <a:off x="6242926" y="3176852"/>
              <a:ext cx="7590" cy="7590"/>
            </a:xfrm>
            <a:custGeom>
              <a:avLst/>
              <a:gdLst>
                <a:gd name="T0" fmla="*/ 0 w 3"/>
                <a:gd name="T1" fmla="*/ 1 h 3"/>
                <a:gd name="T2" fmla="*/ 1 w 3"/>
                <a:gd name="T3" fmla="*/ 2 h 3"/>
                <a:gd name="T4" fmla="*/ 2 w 3"/>
                <a:gd name="T5" fmla="*/ 2 h 3"/>
                <a:gd name="T6" fmla="*/ 3 w 3"/>
                <a:gd name="T7" fmla="*/ 1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1"/>
                    <a:pt x="0" y="3"/>
                    <a:pt x="1" y="2"/>
                  </a:cubicBezTo>
                  <a:cubicBezTo>
                    <a:pt x="2" y="2"/>
                    <a:pt x="1" y="2"/>
                    <a:pt x="2" y="2"/>
                  </a:cubicBezTo>
                  <a:cubicBezTo>
                    <a:pt x="2" y="1"/>
                    <a:pt x="3" y="2"/>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71" name="Freeform 269"/>
            <p:cNvSpPr>
              <a:spLocks/>
            </p:cNvSpPr>
            <p:nvPr/>
          </p:nvSpPr>
          <p:spPr bwMode="auto">
            <a:xfrm>
              <a:off x="6238588" y="3171431"/>
              <a:ext cx="21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72" name="Freeform 270"/>
            <p:cNvSpPr>
              <a:spLocks/>
            </p:cNvSpPr>
            <p:nvPr/>
          </p:nvSpPr>
          <p:spPr bwMode="auto">
            <a:xfrm>
              <a:off x="6248347" y="32484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73" name="Freeform 271"/>
            <p:cNvSpPr>
              <a:spLocks/>
            </p:cNvSpPr>
            <p:nvPr/>
          </p:nvSpPr>
          <p:spPr bwMode="auto">
            <a:xfrm>
              <a:off x="6248347" y="318227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74" name="Freeform 272"/>
            <p:cNvSpPr>
              <a:spLocks/>
            </p:cNvSpPr>
            <p:nvPr/>
          </p:nvSpPr>
          <p:spPr bwMode="auto">
            <a:xfrm>
              <a:off x="6278707" y="3169262"/>
              <a:ext cx="3253" cy="2169"/>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75" name="Freeform 273"/>
            <p:cNvSpPr>
              <a:spLocks/>
            </p:cNvSpPr>
            <p:nvPr/>
          </p:nvSpPr>
          <p:spPr bwMode="auto">
            <a:xfrm>
              <a:off x="6235335" y="3192032"/>
              <a:ext cx="325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76" name="Freeform 274"/>
            <p:cNvSpPr>
              <a:spLocks/>
            </p:cNvSpPr>
            <p:nvPr/>
          </p:nvSpPr>
          <p:spPr bwMode="auto">
            <a:xfrm>
              <a:off x="6312320" y="3161672"/>
              <a:ext cx="3253"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77" name="Freeform 275"/>
            <p:cNvSpPr>
              <a:spLocks/>
            </p:cNvSpPr>
            <p:nvPr/>
          </p:nvSpPr>
          <p:spPr bwMode="auto">
            <a:xfrm>
              <a:off x="6191964" y="3141071"/>
              <a:ext cx="7590" cy="2169"/>
            </a:xfrm>
            <a:custGeom>
              <a:avLst/>
              <a:gdLst>
                <a:gd name="T0" fmla="*/ 2 w 3"/>
                <a:gd name="T1" fmla="*/ 1 h 1"/>
                <a:gd name="T2" fmla="*/ 3 w 3"/>
                <a:gd name="T3" fmla="*/ 0 h 1"/>
                <a:gd name="T4" fmla="*/ 0 w 3"/>
                <a:gd name="T5" fmla="*/ 1 h 1"/>
                <a:gd name="T6" fmla="*/ 2 w 3"/>
                <a:gd name="T7" fmla="*/ 1 h 1"/>
              </a:gdLst>
              <a:ahLst/>
              <a:cxnLst>
                <a:cxn ang="0">
                  <a:pos x="T0" y="T1"/>
                </a:cxn>
                <a:cxn ang="0">
                  <a:pos x="T2" y="T3"/>
                </a:cxn>
                <a:cxn ang="0">
                  <a:pos x="T4" y="T5"/>
                </a:cxn>
                <a:cxn ang="0">
                  <a:pos x="T6" y="T7"/>
                </a:cxn>
              </a:cxnLst>
              <a:rect l="0" t="0" r="r" b="b"/>
              <a:pathLst>
                <a:path w="3" h="1">
                  <a:moveTo>
                    <a:pt x="2" y="1"/>
                  </a:moveTo>
                  <a:cubicBezTo>
                    <a:pt x="2" y="1"/>
                    <a:pt x="3" y="1"/>
                    <a:pt x="3" y="0"/>
                  </a:cubicBezTo>
                  <a:cubicBezTo>
                    <a:pt x="2" y="0"/>
                    <a:pt x="0" y="0"/>
                    <a:pt x="0"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78" name="Freeform 276"/>
            <p:cNvSpPr>
              <a:spLocks/>
            </p:cNvSpPr>
            <p:nvPr/>
          </p:nvSpPr>
          <p:spPr bwMode="auto">
            <a:xfrm>
              <a:off x="6194132" y="3163840"/>
              <a:ext cx="3253" cy="2169"/>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79" name="Freeform 277"/>
            <p:cNvSpPr>
              <a:spLocks/>
            </p:cNvSpPr>
            <p:nvPr/>
          </p:nvSpPr>
          <p:spPr bwMode="auto">
            <a:xfrm>
              <a:off x="6097631" y="3246246"/>
              <a:ext cx="2169" cy="2169"/>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80" name="Freeform 278"/>
            <p:cNvSpPr>
              <a:spLocks/>
            </p:cNvSpPr>
            <p:nvPr/>
          </p:nvSpPr>
          <p:spPr bwMode="auto">
            <a:xfrm>
              <a:off x="6097631" y="3242993"/>
              <a:ext cx="0" cy="325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81" name="Freeform 279"/>
            <p:cNvSpPr>
              <a:spLocks/>
            </p:cNvSpPr>
            <p:nvPr/>
          </p:nvSpPr>
          <p:spPr bwMode="auto">
            <a:xfrm>
              <a:off x="5958843" y="3210465"/>
              <a:ext cx="66142" cy="107344"/>
            </a:xfrm>
            <a:custGeom>
              <a:avLst/>
              <a:gdLst>
                <a:gd name="T0" fmla="*/ 0 w 61"/>
                <a:gd name="T1" fmla="*/ 49 h 99"/>
                <a:gd name="T2" fmla="*/ 61 w 61"/>
                <a:gd name="T3" fmla="*/ 99 h 99"/>
                <a:gd name="T4" fmla="*/ 61 w 61"/>
                <a:gd name="T5" fmla="*/ 0 h 99"/>
                <a:gd name="T6" fmla="*/ 0 w 61"/>
                <a:gd name="T7" fmla="*/ 49 h 99"/>
              </a:gdLst>
              <a:ahLst/>
              <a:cxnLst>
                <a:cxn ang="0">
                  <a:pos x="T0" y="T1"/>
                </a:cxn>
                <a:cxn ang="0">
                  <a:pos x="T2" y="T3"/>
                </a:cxn>
                <a:cxn ang="0">
                  <a:pos x="T4" y="T5"/>
                </a:cxn>
                <a:cxn ang="0">
                  <a:pos x="T6" y="T7"/>
                </a:cxn>
              </a:cxnLst>
              <a:rect l="0" t="0" r="r" b="b"/>
              <a:pathLst>
                <a:path w="61" h="99">
                  <a:moveTo>
                    <a:pt x="0" y="49"/>
                  </a:moveTo>
                  <a:lnTo>
                    <a:pt x="61" y="99"/>
                  </a:lnTo>
                  <a:lnTo>
                    <a:pt x="61" y="0"/>
                  </a:lnTo>
                  <a:lnTo>
                    <a:pt x="0"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82" name="Freeform 280"/>
            <p:cNvSpPr>
              <a:spLocks/>
            </p:cNvSpPr>
            <p:nvPr/>
          </p:nvSpPr>
          <p:spPr bwMode="auto">
            <a:xfrm>
              <a:off x="6020647" y="3240825"/>
              <a:ext cx="40119" cy="43371"/>
            </a:xfrm>
            <a:custGeom>
              <a:avLst/>
              <a:gdLst>
                <a:gd name="T0" fmla="*/ 37 w 37"/>
                <a:gd name="T1" fmla="*/ 40 h 40"/>
                <a:gd name="T2" fmla="*/ 0 w 37"/>
                <a:gd name="T3" fmla="*/ 40 h 40"/>
                <a:gd name="T4" fmla="*/ 0 w 37"/>
                <a:gd name="T5" fmla="*/ 0 h 40"/>
                <a:gd name="T6" fmla="*/ 37 w 37"/>
                <a:gd name="T7" fmla="*/ 0 h 40"/>
                <a:gd name="T8" fmla="*/ 37 w 37"/>
                <a:gd name="T9" fmla="*/ 40 h 40"/>
                <a:gd name="T10" fmla="*/ 37 w 37"/>
                <a:gd name="T11" fmla="*/ 40 h 40"/>
              </a:gdLst>
              <a:ahLst/>
              <a:cxnLst>
                <a:cxn ang="0">
                  <a:pos x="T0" y="T1"/>
                </a:cxn>
                <a:cxn ang="0">
                  <a:pos x="T2" y="T3"/>
                </a:cxn>
                <a:cxn ang="0">
                  <a:pos x="T4" y="T5"/>
                </a:cxn>
                <a:cxn ang="0">
                  <a:pos x="T6" y="T7"/>
                </a:cxn>
                <a:cxn ang="0">
                  <a:pos x="T8" y="T9"/>
                </a:cxn>
                <a:cxn ang="0">
                  <a:pos x="T10" y="T11"/>
                </a:cxn>
              </a:cxnLst>
              <a:rect l="0" t="0" r="r" b="b"/>
              <a:pathLst>
                <a:path w="37" h="40">
                  <a:moveTo>
                    <a:pt x="37" y="40"/>
                  </a:moveTo>
                  <a:lnTo>
                    <a:pt x="0" y="40"/>
                  </a:lnTo>
                  <a:lnTo>
                    <a:pt x="0" y="0"/>
                  </a:lnTo>
                  <a:lnTo>
                    <a:pt x="37" y="0"/>
                  </a:lnTo>
                  <a:lnTo>
                    <a:pt x="37" y="40"/>
                  </a:lnTo>
                  <a:lnTo>
                    <a:pt x="37"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83" name="Freeform 281"/>
            <p:cNvSpPr>
              <a:spLocks/>
            </p:cNvSpPr>
            <p:nvPr/>
          </p:nvSpPr>
          <p:spPr bwMode="auto">
            <a:xfrm>
              <a:off x="6428338" y="3210465"/>
              <a:ext cx="66142" cy="107344"/>
            </a:xfrm>
            <a:custGeom>
              <a:avLst/>
              <a:gdLst>
                <a:gd name="T0" fmla="*/ 61 w 61"/>
                <a:gd name="T1" fmla="*/ 49 h 99"/>
                <a:gd name="T2" fmla="*/ 0 w 61"/>
                <a:gd name="T3" fmla="*/ 99 h 99"/>
                <a:gd name="T4" fmla="*/ 0 w 61"/>
                <a:gd name="T5" fmla="*/ 0 h 99"/>
                <a:gd name="T6" fmla="*/ 61 w 61"/>
                <a:gd name="T7" fmla="*/ 49 h 99"/>
              </a:gdLst>
              <a:ahLst/>
              <a:cxnLst>
                <a:cxn ang="0">
                  <a:pos x="T0" y="T1"/>
                </a:cxn>
                <a:cxn ang="0">
                  <a:pos x="T2" y="T3"/>
                </a:cxn>
                <a:cxn ang="0">
                  <a:pos x="T4" y="T5"/>
                </a:cxn>
                <a:cxn ang="0">
                  <a:pos x="T6" y="T7"/>
                </a:cxn>
              </a:cxnLst>
              <a:rect l="0" t="0" r="r" b="b"/>
              <a:pathLst>
                <a:path w="61" h="99">
                  <a:moveTo>
                    <a:pt x="61" y="49"/>
                  </a:moveTo>
                  <a:lnTo>
                    <a:pt x="0" y="99"/>
                  </a:lnTo>
                  <a:lnTo>
                    <a:pt x="0" y="0"/>
                  </a:lnTo>
                  <a:lnTo>
                    <a:pt x="61"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84" name="Freeform 282"/>
            <p:cNvSpPr>
              <a:spLocks/>
            </p:cNvSpPr>
            <p:nvPr/>
          </p:nvSpPr>
          <p:spPr bwMode="auto">
            <a:xfrm>
              <a:off x="6394725" y="3240825"/>
              <a:ext cx="41203" cy="43371"/>
            </a:xfrm>
            <a:custGeom>
              <a:avLst/>
              <a:gdLst>
                <a:gd name="T0" fmla="*/ 38 w 38"/>
                <a:gd name="T1" fmla="*/ 40 h 40"/>
                <a:gd name="T2" fmla="*/ 0 w 38"/>
                <a:gd name="T3" fmla="*/ 40 h 40"/>
                <a:gd name="T4" fmla="*/ 0 w 38"/>
                <a:gd name="T5" fmla="*/ 0 h 40"/>
                <a:gd name="T6" fmla="*/ 38 w 38"/>
                <a:gd name="T7" fmla="*/ 0 h 40"/>
                <a:gd name="T8" fmla="*/ 38 w 38"/>
                <a:gd name="T9" fmla="*/ 40 h 40"/>
                <a:gd name="T10" fmla="*/ 38 w 38"/>
                <a:gd name="T11" fmla="*/ 40 h 40"/>
              </a:gdLst>
              <a:ahLst/>
              <a:cxnLst>
                <a:cxn ang="0">
                  <a:pos x="T0" y="T1"/>
                </a:cxn>
                <a:cxn ang="0">
                  <a:pos x="T2" y="T3"/>
                </a:cxn>
                <a:cxn ang="0">
                  <a:pos x="T4" y="T5"/>
                </a:cxn>
                <a:cxn ang="0">
                  <a:pos x="T6" y="T7"/>
                </a:cxn>
                <a:cxn ang="0">
                  <a:pos x="T8" y="T9"/>
                </a:cxn>
                <a:cxn ang="0">
                  <a:pos x="T10" y="T11"/>
                </a:cxn>
              </a:cxnLst>
              <a:rect l="0" t="0" r="r" b="b"/>
              <a:pathLst>
                <a:path w="38" h="40">
                  <a:moveTo>
                    <a:pt x="38" y="40"/>
                  </a:moveTo>
                  <a:lnTo>
                    <a:pt x="0" y="40"/>
                  </a:lnTo>
                  <a:lnTo>
                    <a:pt x="0" y="0"/>
                  </a:lnTo>
                  <a:lnTo>
                    <a:pt x="38" y="0"/>
                  </a:lnTo>
                  <a:lnTo>
                    <a:pt x="38" y="40"/>
                  </a:lnTo>
                  <a:lnTo>
                    <a:pt x="38"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85" name="Freeform 283"/>
            <p:cNvSpPr>
              <a:spLocks/>
            </p:cNvSpPr>
            <p:nvPr/>
          </p:nvSpPr>
          <p:spPr bwMode="auto">
            <a:xfrm>
              <a:off x="6173531" y="2994692"/>
              <a:ext cx="108428" cy="67226"/>
            </a:xfrm>
            <a:custGeom>
              <a:avLst/>
              <a:gdLst>
                <a:gd name="T0" fmla="*/ 50 w 100"/>
                <a:gd name="T1" fmla="*/ 0 h 62"/>
                <a:gd name="T2" fmla="*/ 0 w 100"/>
                <a:gd name="T3" fmla="*/ 62 h 62"/>
                <a:gd name="T4" fmla="*/ 100 w 100"/>
                <a:gd name="T5" fmla="*/ 62 h 62"/>
                <a:gd name="T6" fmla="*/ 50 w 100"/>
                <a:gd name="T7" fmla="*/ 0 h 62"/>
              </a:gdLst>
              <a:ahLst/>
              <a:cxnLst>
                <a:cxn ang="0">
                  <a:pos x="T0" y="T1"/>
                </a:cxn>
                <a:cxn ang="0">
                  <a:pos x="T2" y="T3"/>
                </a:cxn>
                <a:cxn ang="0">
                  <a:pos x="T4" y="T5"/>
                </a:cxn>
                <a:cxn ang="0">
                  <a:pos x="T6" y="T7"/>
                </a:cxn>
              </a:cxnLst>
              <a:rect l="0" t="0" r="r" b="b"/>
              <a:pathLst>
                <a:path w="100" h="62">
                  <a:moveTo>
                    <a:pt x="50" y="0"/>
                  </a:moveTo>
                  <a:lnTo>
                    <a:pt x="0" y="62"/>
                  </a:lnTo>
                  <a:lnTo>
                    <a:pt x="100" y="62"/>
                  </a:lnTo>
                  <a:lnTo>
                    <a:pt x="5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86" name="Freeform 284"/>
            <p:cNvSpPr>
              <a:spLocks/>
            </p:cNvSpPr>
            <p:nvPr/>
          </p:nvSpPr>
          <p:spPr bwMode="auto">
            <a:xfrm>
              <a:off x="6204975" y="3056497"/>
              <a:ext cx="43371" cy="41203"/>
            </a:xfrm>
            <a:custGeom>
              <a:avLst/>
              <a:gdLst>
                <a:gd name="T0" fmla="*/ 40 w 40"/>
                <a:gd name="T1" fmla="*/ 38 h 38"/>
                <a:gd name="T2" fmla="*/ 0 w 40"/>
                <a:gd name="T3" fmla="*/ 38 h 38"/>
                <a:gd name="T4" fmla="*/ 0 w 40"/>
                <a:gd name="T5" fmla="*/ 0 h 38"/>
                <a:gd name="T6" fmla="*/ 40 w 40"/>
                <a:gd name="T7" fmla="*/ 0 h 38"/>
                <a:gd name="T8" fmla="*/ 40 w 40"/>
                <a:gd name="T9" fmla="*/ 38 h 38"/>
                <a:gd name="T10" fmla="*/ 40 w 40"/>
                <a:gd name="T11" fmla="*/ 38 h 38"/>
              </a:gdLst>
              <a:ahLst/>
              <a:cxnLst>
                <a:cxn ang="0">
                  <a:pos x="T0" y="T1"/>
                </a:cxn>
                <a:cxn ang="0">
                  <a:pos x="T2" y="T3"/>
                </a:cxn>
                <a:cxn ang="0">
                  <a:pos x="T4" y="T5"/>
                </a:cxn>
                <a:cxn ang="0">
                  <a:pos x="T6" y="T7"/>
                </a:cxn>
                <a:cxn ang="0">
                  <a:pos x="T8" y="T9"/>
                </a:cxn>
                <a:cxn ang="0">
                  <a:pos x="T10" y="T11"/>
                </a:cxn>
              </a:cxnLst>
              <a:rect l="0" t="0" r="r" b="b"/>
              <a:pathLst>
                <a:path w="40" h="38">
                  <a:moveTo>
                    <a:pt x="40" y="38"/>
                  </a:moveTo>
                  <a:lnTo>
                    <a:pt x="0" y="38"/>
                  </a:lnTo>
                  <a:lnTo>
                    <a:pt x="0" y="0"/>
                  </a:lnTo>
                  <a:lnTo>
                    <a:pt x="40" y="0"/>
                  </a:lnTo>
                  <a:lnTo>
                    <a:pt x="40" y="38"/>
                  </a:lnTo>
                  <a:lnTo>
                    <a:pt x="4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89" name="Freeform 285"/>
            <p:cNvSpPr>
              <a:spLocks/>
            </p:cNvSpPr>
            <p:nvPr/>
          </p:nvSpPr>
          <p:spPr bwMode="auto">
            <a:xfrm>
              <a:off x="6173531" y="3464187"/>
              <a:ext cx="108428" cy="66142"/>
            </a:xfrm>
            <a:custGeom>
              <a:avLst/>
              <a:gdLst>
                <a:gd name="T0" fmla="*/ 50 w 100"/>
                <a:gd name="T1" fmla="*/ 61 h 61"/>
                <a:gd name="T2" fmla="*/ 0 w 100"/>
                <a:gd name="T3" fmla="*/ 0 h 61"/>
                <a:gd name="T4" fmla="*/ 100 w 100"/>
                <a:gd name="T5" fmla="*/ 0 h 61"/>
                <a:gd name="T6" fmla="*/ 50 w 100"/>
                <a:gd name="T7" fmla="*/ 61 h 61"/>
              </a:gdLst>
              <a:ahLst/>
              <a:cxnLst>
                <a:cxn ang="0">
                  <a:pos x="T0" y="T1"/>
                </a:cxn>
                <a:cxn ang="0">
                  <a:pos x="T2" y="T3"/>
                </a:cxn>
                <a:cxn ang="0">
                  <a:pos x="T4" y="T5"/>
                </a:cxn>
                <a:cxn ang="0">
                  <a:pos x="T6" y="T7"/>
                </a:cxn>
              </a:cxnLst>
              <a:rect l="0" t="0" r="r" b="b"/>
              <a:pathLst>
                <a:path w="100" h="61">
                  <a:moveTo>
                    <a:pt x="50" y="61"/>
                  </a:moveTo>
                  <a:lnTo>
                    <a:pt x="0" y="0"/>
                  </a:lnTo>
                  <a:lnTo>
                    <a:pt x="100" y="0"/>
                  </a:lnTo>
                  <a:lnTo>
                    <a:pt x="50"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90" name="Freeform 286"/>
            <p:cNvSpPr>
              <a:spLocks/>
            </p:cNvSpPr>
            <p:nvPr/>
          </p:nvSpPr>
          <p:spPr bwMode="auto">
            <a:xfrm>
              <a:off x="6204975" y="3430575"/>
              <a:ext cx="43371" cy="41203"/>
            </a:xfrm>
            <a:custGeom>
              <a:avLst/>
              <a:gdLst>
                <a:gd name="T0" fmla="*/ 40 w 40"/>
                <a:gd name="T1" fmla="*/ 38 h 38"/>
                <a:gd name="T2" fmla="*/ 0 w 40"/>
                <a:gd name="T3" fmla="*/ 38 h 38"/>
                <a:gd name="T4" fmla="*/ 0 w 40"/>
                <a:gd name="T5" fmla="*/ 0 h 38"/>
                <a:gd name="T6" fmla="*/ 40 w 40"/>
                <a:gd name="T7" fmla="*/ 0 h 38"/>
                <a:gd name="T8" fmla="*/ 40 w 40"/>
                <a:gd name="T9" fmla="*/ 38 h 38"/>
                <a:gd name="T10" fmla="*/ 40 w 40"/>
                <a:gd name="T11" fmla="*/ 38 h 38"/>
              </a:gdLst>
              <a:ahLst/>
              <a:cxnLst>
                <a:cxn ang="0">
                  <a:pos x="T0" y="T1"/>
                </a:cxn>
                <a:cxn ang="0">
                  <a:pos x="T2" y="T3"/>
                </a:cxn>
                <a:cxn ang="0">
                  <a:pos x="T4" y="T5"/>
                </a:cxn>
                <a:cxn ang="0">
                  <a:pos x="T6" y="T7"/>
                </a:cxn>
                <a:cxn ang="0">
                  <a:pos x="T8" y="T9"/>
                </a:cxn>
                <a:cxn ang="0">
                  <a:pos x="T10" y="T11"/>
                </a:cxn>
              </a:cxnLst>
              <a:rect l="0" t="0" r="r" b="b"/>
              <a:pathLst>
                <a:path w="40" h="38">
                  <a:moveTo>
                    <a:pt x="40" y="38"/>
                  </a:moveTo>
                  <a:lnTo>
                    <a:pt x="0" y="38"/>
                  </a:lnTo>
                  <a:lnTo>
                    <a:pt x="0" y="0"/>
                  </a:lnTo>
                  <a:lnTo>
                    <a:pt x="40" y="0"/>
                  </a:lnTo>
                  <a:lnTo>
                    <a:pt x="40" y="38"/>
                  </a:lnTo>
                  <a:lnTo>
                    <a:pt x="4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91" name="Freeform 287"/>
            <p:cNvSpPr>
              <a:spLocks/>
            </p:cNvSpPr>
            <p:nvPr/>
          </p:nvSpPr>
          <p:spPr bwMode="auto">
            <a:xfrm>
              <a:off x="6037996" y="3073845"/>
              <a:ext cx="84574" cy="84574"/>
            </a:xfrm>
            <a:custGeom>
              <a:avLst/>
              <a:gdLst>
                <a:gd name="T0" fmla="*/ 0 w 78"/>
                <a:gd name="T1" fmla="*/ 0 h 78"/>
                <a:gd name="T2" fmla="*/ 7 w 78"/>
                <a:gd name="T3" fmla="*/ 78 h 78"/>
                <a:gd name="T4" fmla="*/ 78 w 78"/>
                <a:gd name="T5" fmla="*/ 7 h 78"/>
                <a:gd name="T6" fmla="*/ 0 w 78"/>
                <a:gd name="T7" fmla="*/ 0 h 78"/>
              </a:gdLst>
              <a:ahLst/>
              <a:cxnLst>
                <a:cxn ang="0">
                  <a:pos x="T0" y="T1"/>
                </a:cxn>
                <a:cxn ang="0">
                  <a:pos x="T2" y="T3"/>
                </a:cxn>
                <a:cxn ang="0">
                  <a:pos x="T4" y="T5"/>
                </a:cxn>
                <a:cxn ang="0">
                  <a:pos x="T6" y="T7"/>
                </a:cxn>
              </a:cxnLst>
              <a:rect l="0" t="0" r="r" b="b"/>
              <a:pathLst>
                <a:path w="78" h="78">
                  <a:moveTo>
                    <a:pt x="0" y="0"/>
                  </a:moveTo>
                  <a:lnTo>
                    <a:pt x="7" y="78"/>
                  </a:lnTo>
                  <a:lnTo>
                    <a:pt x="78" y="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92" name="Freeform 288"/>
            <p:cNvSpPr>
              <a:spLocks/>
            </p:cNvSpPr>
            <p:nvPr/>
          </p:nvSpPr>
          <p:spPr bwMode="auto">
            <a:xfrm>
              <a:off x="6064018" y="3099868"/>
              <a:ext cx="61805" cy="61805"/>
            </a:xfrm>
            <a:custGeom>
              <a:avLst/>
              <a:gdLst>
                <a:gd name="T0" fmla="*/ 28 w 57"/>
                <a:gd name="T1" fmla="*/ 57 h 57"/>
                <a:gd name="T2" fmla="*/ 0 w 57"/>
                <a:gd name="T3" fmla="*/ 31 h 57"/>
                <a:gd name="T4" fmla="*/ 31 w 57"/>
                <a:gd name="T5" fmla="*/ 0 h 57"/>
                <a:gd name="T6" fmla="*/ 57 w 57"/>
                <a:gd name="T7" fmla="*/ 28 h 57"/>
                <a:gd name="T8" fmla="*/ 28 w 57"/>
                <a:gd name="T9" fmla="*/ 57 h 57"/>
                <a:gd name="T10" fmla="*/ 28 w 57"/>
                <a:gd name="T11" fmla="*/ 57 h 57"/>
              </a:gdLst>
              <a:ahLst/>
              <a:cxnLst>
                <a:cxn ang="0">
                  <a:pos x="T0" y="T1"/>
                </a:cxn>
                <a:cxn ang="0">
                  <a:pos x="T2" y="T3"/>
                </a:cxn>
                <a:cxn ang="0">
                  <a:pos x="T4" y="T5"/>
                </a:cxn>
                <a:cxn ang="0">
                  <a:pos x="T6" y="T7"/>
                </a:cxn>
                <a:cxn ang="0">
                  <a:pos x="T8" y="T9"/>
                </a:cxn>
                <a:cxn ang="0">
                  <a:pos x="T10" y="T11"/>
                </a:cxn>
              </a:cxnLst>
              <a:rect l="0" t="0" r="r" b="b"/>
              <a:pathLst>
                <a:path w="57" h="57">
                  <a:moveTo>
                    <a:pt x="28" y="57"/>
                  </a:moveTo>
                  <a:lnTo>
                    <a:pt x="0" y="31"/>
                  </a:lnTo>
                  <a:lnTo>
                    <a:pt x="31" y="0"/>
                  </a:lnTo>
                  <a:lnTo>
                    <a:pt x="57" y="28"/>
                  </a:lnTo>
                  <a:lnTo>
                    <a:pt x="28" y="57"/>
                  </a:lnTo>
                  <a:lnTo>
                    <a:pt x="28"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93" name="Freeform 289"/>
            <p:cNvSpPr>
              <a:spLocks/>
            </p:cNvSpPr>
            <p:nvPr/>
          </p:nvSpPr>
          <p:spPr bwMode="auto">
            <a:xfrm>
              <a:off x="6330752" y="3366602"/>
              <a:ext cx="86743" cy="86743"/>
            </a:xfrm>
            <a:custGeom>
              <a:avLst/>
              <a:gdLst>
                <a:gd name="T0" fmla="*/ 80 w 80"/>
                <a:gd name="T1" fmla="*/ 80 h 80"/>
                <a:gd name="T2" fmla="*/ 0 w 80"/>
                <a:gd name="T3" fmla="*/ 71 h 80"/>
                <a:gd name="T4" fmla="*/ 71 w 80"/>
                <a:gd name="T5" fmla="*/ 0 h 80"/>
                <a:gd name="T6" fmla="*/ 80 w 80"/>
                <a:gd name="T7" fmla="*/ 80 h 80"/>
              </a:gdLst>
              <a:ahLst/>
              <a:cxnLst>
                <a:cxn ang="0">
                  <a:pos x="T0" y="T1"/>
                </a:cxn>
                <a:cxn ang="0">
                  <a:pos x="T2" y="T3"/>
                </a:cxn>
                <a:cxn ang="0">
                  <a:pos x="T4" y="T5"/>
                </a:cxn>
                <a:cxn ang="0">
                  <a:pos x="T6" y="T7"/>
                </a:cxn>
              </a:cxnLst>
              <a:rect l="0" t="0" r="r" b="b"/>
              <a:pathLst>
                <a:path w="80" h="80">
                  <a:moveTo>
                    <a:pt x="80" y="80"/>
                  </a:moveTo>
                  <a:lnTo>
                    <a:pt x="0" y="71"/>
                  </a:lnTo>
                  <a:lnTo>
                    <a:pt x="71" y="0"/>
                  </a:lnTo>
                  <a:lnTo>
                    <a:pt x="80"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94" name="Freeform 290"/>
            <p:cNvSpPr>
              <a:spLocks/>
            </p:cNvSpPr>
            <p:nvPr/>
          </p:nvSpPr>
          <p:spPr bwMode="auto">
            <a:xfrm>
              <a:off x="6327500" y="3364433"/>
              <a:ext cx="61805" cy="60720"/>
            </a:xfrm>
            <a:custGeom>
              <a:avLst/>
              <a:gdLst>
                <a:gd name="T0" fmla="*/ 29 w 57"/>
                <a:gd name="T1" fmla="*/ 56 h 56"/>
                <a:gd name="T2" fmla="*/ 0 w 57"/>
                <a:gd name="T3" fmla="*/ 30 h 56"/>
                <a:gd name="T4" fmla="*/ 31 w 57"/>
                <a:gd name="T5" fmla="*/ 0 h 56"/>
                <a:gd name="T6" fmla="*/ 57 w 57"/>
                <a:gd name="T7" fmla="*/ 28 h 56"/>
                <a:gd name="T8" fmla="*/ 29 w 57"/>
                <a:gd name="T9" fmla="*/ 56 h 56"/>
                <a:gd name="T10" fmla="*/ 29 w 57"/>
                <a:gd name="T11" fmla="*/ 56 h 56"/>
              </a:gdLst>
              <a:ahLst/>
              <a:cxnLst>
                <a:cxn ang="0">
                  <a:pos x="T0" y="T1"/>
                </a:cxn>
                <a:cxn ang="0">
                  <a:pos x="T2" y="T3"/>
                </a:cxn>
                <a:cxn ang="0">
                  <a:pos x="T4" y="T5"/>
                </a:cxn>
                <a:cxn ang="0">
                  <a:pos x="T6" y="T7"/>
                </a:cxn>
                <a:cxn ang="0">
                  <a:pos x="T8" y="T9"/>
                </a:cxn>
                <a:cxn ang="0">
                  <a:pos x="T10" y="T11"/>
                </a:cxn>
              </a:cxnLst>
              <a:rect l="0" t="0" r="r" b="b"/>
              <a:pathLst>
                <a:path w="57" h="56">
                  <a:moveTo>
                    <a:pt x="29" y="56"/>
                  </a:moveTo>
                  <a:lnTo>
                    <a:pt x="0" y="30"/>
                  </a:lnTo>
                  <a:lnTo>
                    <a:pt x="31" y="0"/>
                  </a:lnTo>
                  <a:lnTo>
                    <a:pt x="57" y="28"/>
                  </a:lnTo>
                  <a:lnTo>
                    <a:pt x="29" y="56"/>
                  </a:lnTo>
                  <a:lnTo>
                    <a:pt x="29"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95" name="Freeform 291"/>
            <p:cNvSpPr>
              <a:spLocks/>
            </p:cNvSpPr>
            <p:nvPr/>
          </p:nvSpPr>
          <p:spPr bwMode="auto">
            <a:xfrm>
              <a:off x="6330752" y="3073845"/>
              <a:ext cx="86743" cy="84574"/>
            </a:xfrm>
            <a:custGeom>
              <a:avLst/>
              <a:gdLst>
                <a:gd name="T0" fmla="*/ 80 w 80"/>
                <a:gd name="T1" fmla="*/ 0 h 78"/>
                <a:gd name="T2" fmla="*/ 0 w 80"/>
                <a:gd name="T3" fmla="*/ 7 h 78"/>
                <a:gd name="T4" fmla="*/ 71 w 80"/>
                <a:gd name="T5" fmla="*/ 78 h 78"/>
                <a:gd name="T6" fmla="*/ 80 w 80"/>
                <a:gd name="T7" fmla="*/ 0 h 78"/>
              </a:gdLst>
              <a:ahLst/>
              <a:cxnLst>
                <a:cxn ang="0">
                  <a:pos x="T0" y="T1"/>
                </a:cxn>
                <a:cxn ang="0">
                  <a:pos x="T2" y="T3"/>
                </a:cxn>
                <a:cxn ang="0">
                  <a:pos x="T4" y="T5"/>
                </a:cxn>
                <a:cxn ang="0">
                  <a:pos x="T6" y="T7"/>
                </a:cxn>
              </a:cxnLst>
              <a:rect l="0" t="0" r="r" b="b"/>
              <a:pathLst>
                <a:path w="80" h="78">
                  <a:moveTo>
                    <a:pt x="80" y="0"/>
                  </a:moveTo>
                  <a:lnTo>
                    <a:pt x="0" y="7"/>
                  </a:lnTo>
                  <a:lnTo>
                    <a:pt x="71" y="78"/>
                  </a:lnTo>
                  <a:lnTo>
                    <a:pt x="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96" name="Freeform 292"/>
            <p:cNvSpPr>
              <a:spLocks/>
            </p:cNvSpPr>
            <p:nvPr/>
          </p:nvSpPr>
          <p:spPr bwMode="auto">
            <a:xfrm>
              <a:off x="6327500" y="3099868"/>
              <a:ext cx="61805" cy="61805"/>
            </a:xfrm>
            <a:custGeom>
              <a:avLst/>
              <a:gdLst>
                <a:gd name="T0" fmla="*/ 31 w 57"/>
                <a:gd name="T1" fmla="*/ 57 h 57"/>
                <a:gd name="T2" fmla="*/ 0 w 57"/>
                <a:gd name="T3" fmla="*/ 28 h 57"/>
                <a:gd name="T4" fmla="*/ 29 w 57"/>
                <a:gd name="T5" fmla="*/ 0 h 57"/>
                <a:gd name="T6" fmla="*/ 57 w 57"/>
                <a:gd name="T7" fmla="*/ 31 h 57"/>
                <a:gd name="T8" fmla="*/ 31 w 57"/>
                <a:gd name="T9" fmla="*/ 57 h 57"/>
                <a:gd name="T10" fmla="*/ 31 w 57"/>
                <a:gd name="T11" fmla="*/ 57 h 57"/>
              </a:gdLst>
              <a:ahLst/>
              <a:cxnLst>
                <a:cxn ang="0">
                  <a:pos x="T0" y="T1"/>
                </a:cxn>
                <a:cxn ang="0">
                  <a:pos x="T2" y="T3"/>
                </a:cxn>
                <a:cxn ang="0">
                  <a:pos x="T4" y="T5"/>
                </a:cxn>
                <a:cxn ang="0">
                  <a:pos x="T6" y="T7"/>
                </a:cxn>
                <a:cxn ang="0">
                  <a:pos x="T8" y="T9"/>
                </a:cxn>
                <a:cxn ang="0">
                  <a:pos x="T10" y="T11"/>
                </a:cxn>
              </a:cxnLst>
              <a:rect l="0" t="0" r="r" b="b"/>
              <a:pathLst>
                <a:path w="57" h="57">
                  <a:moveTo>
                    <a:pt x="31" y="57"/>
                  </a:moveTo>
                  <a:lnTo>
                    <a:pt x="0" y="28"/>
                  </a:lnTo>
                  <a:lnTo>
                    <a:pt x="29" y="0"/>
                  </a:lnTo>
                  <a:lnTo>
                    <a:pt x="57" y="31"/>
                  </a:lnTo>
                  <a:lnTo>
                    <a:pt x="31" y="57"/>
                  </a:lnTo>
                  <a:lnTo>
                    <a:pt x="31"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97" name="Freeform 293"/>
            <p:cNvSpPr>
              <a:spLocks/>
            </p:cNvSpPr>
            <p:nvPr/>
          </p:nvSpPr>
          <p:spPr bwMode="auto">
            <a:xfrm>
              <a:off x="6037996" y="3366602"/>
              <a:ext cx="84574" cy="86743"/>
            </a:xfrm>
            <a:custGeom>
              <a:avLst/>
              <a:gdLst>
                <a:gd name="T0" fmla="*/ 0 w 78"/>
                <a:gd name="T1" fmla="*/ 80 h 80"/>
                <a:gd name="T2" fmla="*/ 7 w 78"/>
                <a:gd name="T3" fmla="*/ 0 h 80"/>
                <a:gd name="T4" fmla="*/ 78 w 78"/>
                <a:gd name="T5" fmla="*/ 71 h 80"/>
                <a:gd name="T6" fmla="*/ 0 w 78"/>
                <a:gd name="T7" fmla="*/ 80 h 80"/>
              </a:gdLst>
              <a:ahLst/>
              <a:cxnLst>
                <a:cxn ang="0">
                  <a:pos x="T0" y="T1"/>
                </a:cxn>
                <a:cxn ang="0">
                  <a:pos x="T2" y="T3"/>
                </a:cxn>
                <a:cxn ang="0">
                  <a:pos x="T4" y="T5"/>
                </a:cxn>
                <a:cxn ang="0">
                  <a:pos x="T6" y="T7"/>
                </a:cxn>
              </a:cxnLst>
              <a:rect l="0" t="0" r="r" b="b"/>
              <a:pathLst>
                <a:path w="78" h="80">
                  <a:moveTo>
                    <a:pt x="0" y="80"/>
                  </a:moveTo>
                  <a:lnTo>
                    <a:pt x="7" y="0"/>
                  </a:lnTo>
                  <a:lnTo>
                    <a:pt x="78" y="71"/>
                  </a:lnTo>
                  <a:lnTo>
                    <a:pt x="0"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98" name="Freeform 294"/>
            <p:cNvSpPr>
              <a:spLocks/>
            </p:cNvSpPr>
            <p:nvPr/>
          </p:nvSpPr>
          <p:spPr bwMode="auto">
            <a:xfrm>
              <a:off x="6064018" y="3364433"/>
              <a:ext cx="61805" cy="60720"/>
            </a:xfrm>
            <a:custGeom>
              <a:avLst/>
              <a:gdLst>
                <a:gd name="T0" fmla="*/ 31 w 57"/>
                <a:gd name="T1" fmla="*/ 56 h 56"/>
                <a:gd name="T2" fmla="*/ 0 w 57"/>
                <a:gd name="T3" fmla="*/ 28 h 56"/>
                <a:gd name="T4" fmla="*/ 28 w 57"/>
                <a:gd name="T5" fmla="*/ 0 h 56"/>
                <a:gd name="T6" fmla="*/ 57 w 57"/>
                <a:gd name="T7" fmla="*/ 30 h 56"/>
                <a:gd name="T8" fmla="*/ 31 w 57"/>
                <a:gd name="T9" fmla="*/ 56 h 56"/>
                <a:gd name="T10" fmla="*/ 31 w 57"/>
                <a:gd name="T11" fmla="*/ 56 h 56"/>
              </a:gdLst>
              <a:ahLst/>
              <a:cxnLst>
                <a:cxn ang="0">
                  <a:pos x="T0" y="T1"/>
                </a:cxn>
                <a:cxn ang="0">
                  <a:pos x="T2" y="T3"/>
                </a:cxn>
                <a:cxn ang="0">
                  <a:pos x="T4" y="T5"/>
                </a:cxn>
                <a:cxn ang="0">
                  <a:pos x="T6" y="T7"/>
                </a:cxn>
                <a:cxn ang="0">
                  <a:pos x="T8" y="T9"/>
                </a:cxn>
                <a:cxn ang="0">
                  <a:pos x="T10" y="T11"/>
                </a:cxn>
              </a:cxnLst>
              <a:rect l="0" t="0" r="r" b="b"/>
              <a:pathLst>
                <a:path w="57" h="56">
                  <a:moveTo>
                    <a:pt x="31" y="56"/>
                  </a:moveTo>
                  <a:lnTo>
                    <a:pt x="0" y="28"/>
                  </a:lnTo>
                  <a:lnTo>
                    <a:pt x="28" y="0"/>
                  </a:lnTo>
                  <a:lnTo>
                    <a:pt x="57" y="30"/>
                  </a:lnTo>
                  <a:lnTo>
                    <a:pt x="31" y="56"/>
                  </a:lnTo>
                  <a:lnTo>
                    <a:pt x="31"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grpSp>
    </p:spTree>
    <p:extLst>
      <p:ext uri="{BB962C8B-B14F-4D97-AF65-F5344CB8AC3E}">
        <p14:creationId xmlns:p14="http://schemas.microsoft.com/office/powerpoint/2010/main" val="3543697067"/>
      </p:ext>
    </p:extLst>
  </p:cSld>
  <p:clrMapOvr>
    <a:masterClrMapping/>
  </p:clrMapOvr>
  <mc:AlternateContent xmlns:mc="http://schemas.openxmlformats.org/markup-compatibility/2006">
    <mc:Choice xmlns:p14="http://schemas.microsoft.com/office/powerpoint/2010/main" Requires="p14">
      <p:transition spd="slow" p14:dur="2000">
        <p:checker/>
      </p:transition>
    </mc:Choice>
    <mc:Fallback>
      <p:transition spd="slow">
        <p:checker/>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nodeType="after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1050"/>
                                </p:stCondLst>
                                <p:childTnLst>
                                  <p:par>
                                    <p:cTn id="19" presetID="16" presetClass="entr" presetSubtype="42"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outHorizontal)">
                                          <p:cBhvr>
                                            <p:cTn id="21" dur="500"/>
                                            <p:tgtEl>
                                              <p:spTgt spid="9"/>
                                            </p:tgtEl>
                                          </p:cBhvr>
                                        </p:animEffect>
                                      </p:childTnLst>
                                    </p:cTn>
                                  </p:par>
                                </p:childTnLst>
                              </p:cTn>
                            </p:par>
                            <p:par>
                              <p:cTn id="22" fill="hold">
                                <p:stCondLst>
                                  <p:cond delay="1550"/>
                                </p:stCondLst>
                                <p:childTnLst>
                                  <p:par>
                                    <p:cTn id="23" presetID="2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par>
                              <p:cTn id="26" fill="hold">
                                <p:stCondLst>
                                  <p:cond delay="2050"/>
                                </p:stCondLst>
                                <p:childTnLst>
                                  <p:par>
                                    <p:cTn id="27" presetID="21" presetClass="entr" presetSubtype="1"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heel(1)">
                                          <p:cBhvr>
                                            <p:cTn id="29" dur="500"/>
                                            <p:tgtEl>
                                              <p:spTgt spid="11"/>
                                            </p:tgtEl>
                                          </p:cBhvr>
                                        </p:animEffect>
                                      </p:childTnLst>
                                    </p:cTn>
                                  </p:par>
                                  <p:par>
                                    <p:cTn id="30" presetID="53" presetClass="entr" presetSubtype="16" fill="hold" nodeType="with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p:cTn id="32" dur="500" fill="hold"/>
                                            <p:tgtEl>
                                              <p:spTgt spid="35"/>
                                            </p:tgtEl>
                                            <p:attrNameLst>
                                              <p:attrName>ppt_w</p:attrName>
                                            </p:attrNameLst>
                                          </p:cBhvr>
                                          <p:tavLst>
                                            <p:tav tm="0">
                                              <p:val>
                                                <p:fltVal val="0"/>
                                              </p:val>
                                            </p:tav>
                                            <p:tav tm="100000">
                                              <p:val>
                                                <p:strVal val="#ppt_w"/>
                                              </p:val>
                                            </p:tav>
                                          </p:tavLst>
                                        </p:anim>
                                        <p:anim calcmode="lin" valueType="num">
                                          <p:cBhvr>
                                            <p:cTn id="33" dur="500" fill="hold"/>
                                            <p:tgtEl>
                                              <p:spTgt spid="35"/>
                                            </p:tgtEl>
                                            <p:attrNameLst>
                                              <p:attrName>ppt_h</p:attrName>
                                            </p:attrNameLst>
                                          </p:cBhvr>
                                          <p:tavLst>
                                            <p:tav tm="0">
                                              <p:val>
                                                <p:fltVal val="0"/>
                                              </p:val>
                                            </p:tav>
                                            <p:tav tm="100000">
                                              <p:val>
                                                <p:strVal val="#ppt_h"/>
                                              </p:val>
                                            </p:tav>
                                          </p:tavLst>
                                        </p:anim>
                                        <p:animEffect transition="in" filter="fade">
                                          <p:cBhvr>
                                            <p:cTn id="34" dur="500"/>
                                            <p:tgtEl>
                                              <p:spTgt spid="35"/>
                                            </p:tgtEl>
                                          </p:cBhvr>
                                        </p:animEffect>
                                      </p:childTnLst>
                                    </p:cTn>
                                  </p:par>
                                </p:childTnLst>
                              </p:cTn>
                            </p:par>
                            <p:par>
                              <p:cTn id="35" fill="hold">
                                <p:stCondLst>
                                  <p:cond delay="2550"/>
                                </p:stCondLst>
                                <p:childTnLst>
                                  <p:par>
                                    <p:cTn id="36" presetID="22" presetClass="entr" presetSubtype="2" fill="hold" nodeType="after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wipe(right)">
                                          <p:cBhvr>
                                            <p:cTn id="38" dur="500"/>
                                            <p:tgtEl>
                                              <p:spTgt spid="29"/>
                                            </p:tgtEl>
                                          </p:cBhvr>
                                        </p:animEffect>
                                      </p:childTnLst>
                                    </p:cTn>
                                  </p:par>
                                </p:childTnLst>
                              </p:cTn>
                            </p:par>
                            <p:par>
                              <p:cTn id="39" fill="hold">
                                <p:stCondLst>
                                  <p:cond delay="3050"/>
                                </p:stCondLst>
                                <p:childTnLst>
                                  <p:par>
                                    <p:cTn id="40" presetID="21" presetClass="entr" presetSubtype="1" fill="hold"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heel(1)">
                                          <p:cBhvr>
                                            <p:cTn id="42" dur="500"/>
                                            <p:tgtEl>
                                              <p:spTgt spid="14"/>
                                            </p:tgtEl>
                                          </p:cBhvr>
                                        </p:animEffect>
                                      </p:childTnLst>
                                    </p:cTn>
                                  </p:par>
                                  <p:par>
                                    <p:cTn id="43" presetID="53" presetClass="entr" presetSubtype="16" fill="hold" nodeType="with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p:cTn id="45" dur="500" fill="hold"/>
                                            <p:tgtEl>
                                              <p:spTgt spid="41"/>
                                            </p:tgtEl>
                                            <p:attrNameLst>
                                              <p:attrName>ppt_w</p:attrName>
                                            </p:attrNameLst>
                                          </p:cBhvr>
                                          <p:tavLst>
                                            <p:tav tm="0">
                                              <p:val>
                                                <p:fltVal val="0"/>
                                              </p:val>
                                            </p:tav>
                                            <p:tav tm="100000">
                                              <p:val>
                                                <p:strVal val="#ppt_w"/>
                                              </p:val>
                                            </p:tav>
                                          </p:tavLst>
                                        </p:anim>
                                        <p:anim calcmode="lin" valueType="num">
                                          <p:cBhvr>
                                            <p:cTn id="46" dur="500" fill="hold"/>
                                            <p:tgtEl>
                                              <p:spTgt spid="41"/>
                                            </p:tgtEl>
                                            <p:attrNameLst>
                                              <p:attrName>ppt_h</p:attrName>
                                            </p:attrNameLst>
                                          </p:cBhvr>
                                          <p:tavLst>
                                            <p:tav tm="0">
                                              <p:val>
                                                <p:fltVal val="0"/>
                                              </p:val>
                                            </p:tav>
                                            <p:tav tm="100000">
                                              <p:val>
                                                <p:strVal val="#ppt_h"/>
                                              </p:val>
                                            </p:tav>
                                          </p:tavLst>
                                        </p:anim>
                                        <p:animEffect transition="in" filter="fade">
                                          <p:cBhvr>
                                            <p:cTn id="47" dur="500"/>
                                            <p:tgtEl>
                                              <p:spTgt spid="41"/>
                                            </p:tgtEl>
                                          </p:cBhvr>
                                        </p:animEffect>
                                      </p:childTnLst>
                                    </p:cTn>
                                  </p:par>
                                </p:childTnLst>
                              </p:cTn>
                            </p:par>
                            <p:par>
                              <p:cTn id="48" fill="hold">
                                <p:stCondLst>
                                  <p:cond delay="3550"/>
                                </p:stCondLst>
                                <p:childTnLst>
                                  <p:par>
                                    <p:cTn id="49" presetID="22" presetClass="entr" presetSubtype="8" fill="hold"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wipe(left)">
                                          <p:cBhvr>
                                            <p:cTn id="51" dur="500"/>
                                            <p:tgtEl>
                                              <p:spTgt spid="23"/>
                                            </p:tgtEl>
                                          </p:cBhvr>
                                        </p:animEffect>
                                      </p:childTnLst>
                                    </p:cTn>
                                  </p:par>
                                </p:childTnLst>
                              </p:cTn>
                            </p:par>
                            <p:par>
                              <p:cTn id="52" fill="hold">
                                <p:stCondLst>
                                  <p:cond delay="4050"/>
                                </p:stCondLst>
                                <p:childTnLst>
                                  <p:par>
                                    <p:cTn id="53" presetID="21" presetClass="entr" presetSubtype="1" fill="hold"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heel(1)">
                                          <p:cBhvr>
                                            <p:cTn id="55" dur="500"/>
                                            <p:tgtEl>
                                              <p:spTgt spid="17"/>
                                            </p:tgtEl>
                                          </p:cBhvr>
                                        </p:animEffect>
                                      </p:childTnLst>
                                    </p:cTn>
                                  </p:par>
                                  <p:par>
                                    <p:cTn id="56" presetID="53" presetClass="entr" presetSubtype="16" fill="hold" nodeType="withEffect">
                                      <p:stCondLst>
                                        <p:cond delay="0"/>
                                      </p:stCondLst>
                                      <p:childTnLst>
                                        <p:set>
                                          <p:cBhvr>
                                            <p:cTn id="57" dur="1" fill="hold">
                                              <p:stCondLst>
                                                <p:cond delay="0"/>
                                              </p:stCondLst>
                                            </p:cTn>
                                            <p:tgtEl>
                                              <p:spTgt spid="50"/>
                                            </p:tgtEl>
                                            <p:attrNameLst>
                                              <p:attrName>style.visibility</p:attrName>
                                            </p:attrNameLst>
                                          </p:cBhvr>
                                          <p:to>
                                            <p:strVal val="visible"/>
                                          </p:to>
                                        </p:set>
                                        <p:anim calcmode="lin" valueType="num">
                                          <p:cBhvr>
                                            <p:cTn id="58" dur="500" fill="hold"/>
                                            <p:tgtEl>
                                              <p:spTgt spid="50"/>
                                            </p:tgtEl>
                                            <p:attrNameLst>
                                              <p:attrName>ppt_w</p:attrName>
                                            </p:attrNameLst>
                                          </p:cBhvr>
                                          <p:tavLst>
                                            <p:tav tm="0">
                                              <p:val>
                                                <p:fltVal val="0"/>
                                              </p:val>
                                            </p:tav>
                                            <p:tav tm="100000">
                                              <p:val>
                                                <p:strVal val="#ppt_w"/>
                                              </p:val>
                                            </p:tav>
                                          </p:tavLst>
                                        </p:anim>
                                        <p:anim calcmode="lin" valueType="num">
                                          <p:cBhvr>
                                            <p:cTn id="59" dur="500" fill="hold"/>
                                            <p:tgtEl>
                                              <p:spTgt spid="50"/>
                                            </p:tgtEl>
                                            <p:attrNameLst>
                                              <p:attrName>ppt_h</p:attrName>
                                            </p:attrNameLst>
                                          </p:cBhvr>
                                          <p:tavLst>
                                            <p:tav tm="0">
                                              <p:val>
                                                <p:fltVal val="0"/>
                                              </p:val>
                                            </p:tav>
                                            <p:tav tm="100000">
                                              <p:val>
                                                <p:strVal val="#ppt_h"/>
                                              </p:val>
                                            </p:tav>
                                          </p:tavLst>
                                        </p:anim>
                                        <p:animEffect transition="in" filter="fade">
                                          <p:cBhvr>
                                            <p:cTn id="60" dur="500"/>
                                            <p:tgtEl>
                                              <p:spTgt spid="50"/>
                                            </p:tgtEl>
                                          </p:cBhvr>
                                        </p:animEffect>
                                      </p:childTnLst>
                                    </p:cTn>
                                  </p:par>
                                </p:childTnLst>
                              </p:cTn>
                            </p:par>
                            <p:par>
                              <p:cTn id="61" fill="hold">
                                <p:stCondLst>
                                  <p:cond delay="4550"/>
                                </p:stCondLst>
                                <p:childTnLst>
                                  <p:par>
                                    <p:cTn id="62" presetID="22" presetClass="entr" presetSubtype="2" fill="hold" nodeType="after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wipe(right)">
                                          <p:cBhvr>
                                            <p:cTn id="64" dur="500"/>
                                            <p:tgtEl>
                                              <p:spTgt spid="32"/>
                                            </p:tgtEl>
                                          </p:cBhvr>
                                        </p:animEffect>
                                      </p:childTnLst>
                                    </p:cTn>
                                  </p:par>
                                </p:childTnLst>
                              </p:cTn>
                            </p:par>
                            <p:par>
                              <p:cTn id="65" fill="hold">
                                <p:stCondLst>
                                  <p:cond delay="5050"/>
                                </p:stCondLst>
                                <p:childTnLst>
                                  <p:par>
                                    <p:cTn id="66" presetID="21" presetClass="entr" presetSubtype="1" fill="hold"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heel(1)">
                                          <p:cBhvr>
                                            <p:cTn id="68" dur="500"/>
                                            <p:tgtEl>
                                              <p:spTgt spid="20"/>
                                            </p:tgtEl>
                                          </p:cBhvr>
                                        </p:animEffect>
                                      </p:childTnLst>
                                    </p:cTn>
                                  </p:par>
                                  <p:par>
                                    <p:cTn id="69" presetID="53" presetClass="entr" presetSubtype="16" fill="hold" nodeType="withEffect">
                                      <p:stCondLst>
                                        <p:cond delay="0"/>
                                      </p:stCondLst>
                                      <p:childTnLst>
                                        <p:set>
                                          <p:cBhvr>
                                            <p:cTn id="70" dur="1" fill="hold">
                                              <p:stCondLst>
                                                <p:cond delay="0"/>
                                              </p:stCondLst>
                                            </p:cTn>
                                            <p:tgtEl>
                                              <p:spTgt spid="58"/>
                                            </p:tgtEl>
                                            <p:attrNameLst>
                                              <p:attrName>style.visibility</p:attrName>
                                            </p:attrNameLst>
                                          </p:cBhvr>
                                          <p:to>
                                            <p:strVal val="visible"/>
                                          </p:to>
                                        </p:set>
                                        <p:anim calcmode="lin" valueType="num">
                                          <p:cBhvr>
                                            <p:cTn id="71" dur="500" fill="hold"/>
                                            <p:tgtEl>
                                              <p:spTgt spid="58"/>
                                            </p:tgtEl>
                                            <p:attrNameLst>
                                              <p:attrName>ppt_w</p:attrName>
                                            </p:attrNameLst>
                                          </p:cBhvr>
                                          <p:tavLst>
                                            <p:tav tm="0">
                                              <p:val>
                                                <p:fltVal val="0"/>
                                              </p:val>
                                            </p:tav>
                                            <p:tav tm="100000">
                                              <p:val>
                                                <p:strVal val="#ppt_w"/>
                                              </p:val>
                                            </p:tav>
                                          </p:tavLst>
                                        </p:anim>
                                        <p:anim calcmode="lin" valueType="num">
                                          <p:cBhvr>
                                            <p:cTn id="72" dur="500" fill="hold"/>
                                            <p:tgtEl>
                                              <p:spTgt spid="58"/>
                                            </p:tgtEl>
                                            <p:attrNameLst>
                                              <p:attrName>ppt_h</p:attrName>
                                            </p:attrNameLst>
                                          </p:cBhvr>
                                          <p:tavLst>
                                            <p:tav tm="0">
                                              <p:val>
                                                <p:fltVal val="0"/>
                                              </p:val>
                                            </p:tav>
                                            <p:tav tm="100000">
                                              <p:val>
                                                <p:strVal val="#ppt_h"/>
                                              </p:val>
                                            </p:tav>
                                          </p:tavLst>
                                        </p:anim>
                                        <p:animEffect transition="in" filter="fade">
                                          <p:cBhvr>
                                            <p:cTn id="73" dur="500"/>
                                            <p:tgtEl>
                                              <p:spTgt spid="58"/>
                                            </p:tgtEl>
                                          </p:cBhvr>
                                        </p:animEffect>
                                      </p:childTnLst>
                                    </p:cTn>
                                  </p:par>
                                </p:childTnLst>
                              </p:cTn>
                            </p:par>
                            <p:par>
                              <p:cTn id="74" fill="hold">
                                <p:stCondLst>
                                  <p:cond delay="5550"/>
                                </p:stCondLst>
                                <p:childTnLst>
                                  <p:par>
                                    <p:cTn id="75" presetID="22" presetClass="entr" presetSubtype="8" fill="hold" nodeType="afterEffect">
                                      <p:stCondLst>
                                        <p:cond delay="0"/>
                                      </p:stCondLst>
                                      <p:childTnLst>
                                        <p:set>
                                          <p:cBhvr>
                                            <p:cTn id="76" dur="1" fill="hold">
                                              <p:stCondLst>
                                                <p:cond delay="0"/>
                                              </p:stCondLst>
                                            </p:cTn>
                                            <p:tgtEl>
                                              <p:spTgt spid="26"/>
                                            </p:tgtEl>
                                            <p:attrNameLst>
                                              <p:attrName>style.visibility</p:attrName>
                                            </p:attrNameLst>
                                          </p:cBhvr>
                                          <p:to>
                                            <p:strVal val="visible"/>
                                          </p:to>
                                        </p:set>
                                        <p:animEffect transition="in" filter="wipe(left)">
                                          <p:cBhvr>
                                            <p:cTn id="7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1050"/>
                                </p:stCondLst>
                                <p:childTnLst>
                                  <p:par>
                                    <p:cTn id="19" presetID="16" presetClass="entr" presetSubtype="42"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outHorizontal)">
                                          <p:cBhvr>
                                            <p:cTn id="21" dur="500"/>
                                            <p:tgtEl>
                                              <p:spTgt spid="9"/>
                                            </p:tgtEl>
                                          </p:cBhvr>
                                        </p:animEffect>
                                      </p:childTnLst>
                                    </p:cTn>
                                  </p:par>
                                </p:childTnLst>
                              </p:cTn>
                            </p:par>
                            <p:par>
                              <p:cTn id="22" fill="hold">
                                <p:stCondLst>
                                  <p:cond delay="1550"/>
                                </p:stCondLst>
                                <p:childTnLst>
                                  <p:par>
                                    <p:cTn id="23" presetID="2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par>
                              <p:cTn id="26" fill="hold">
                                <p:stCondLst>
                                  <p:cond delay="2050"/>
                                </p:stCondLst>
                                <p:childTnLst>
                                  <p:par>
                                    <p:cTn id="27" presetID="21" presetClass="entr" presetSubtype="1"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heel(1)">
                                          <p:cBhvr>
                                            <p:cTn id="29" dur="500"/>
                                            <p:tgtEl>
                                              <p:spTgt spid="11"/>
                                            </p:tgtEl>
                                          </p:cBhvr>
                                        </p:animEffect>
                                      </p:childTnLst>
                                    </p:cTn>
                                  </p:par>
                                  <p:par>
                                    <p:cTn id="30" presetID="53" presetClass="entr" presetSubtype="16" fill="hold" nodeType="with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p:cTn id="32" dur="500" fill="hold"/>
                                            <p:tgtEl>
                                              <p:spTgt spid="35"/>
                                            </p:tgtEl>
                                            <p:attrNameLst>
                                              <p:attrName>ppt_w</p:attrName>
                                            </p:attrNameLst>
                                          </p:cBhvr>
                                          <p:tavLst>
                                            <p:tav tm="0">
                                              <p:val>
                                                <p:fltVal val="0"/>
                                              </p:val>
                                            </p:tav>
                                            <p:tav tm="100000">
                                              <p:val>
                                                <p:strVal val="#ppt_w"/>
                                              </p:val>
                                            </p:tav>
                                          </p:tavLst>
                                        </p:anim>
                                        <p:anim calcmode="lin" valueType="num">
                                          <p:cBhvr>
                                            <p:cTn id="33" dur="500" fill="hold"/>
                                            <p:tgtEl>
                                              <p:spTgt spid="35"/>
                                            </p:tgtEl>
                                            <p:attrNameLst>
                                              <p:attrName>ppt_h</p:attrName>
                                            </p:attrNameLst>
                                          </p:cBhvr>
                                          <p:tavLst>
                                            <p:tav tm="0">
                                              <p:val>
                                                <p:fltVal val="0"/>
                                              </p:val>
                                            </p:tav>
                                            <p:tav tm="100000">
                                              <p:val>
                                                <p:strVal val="#ppt_h"/>
                                              </p:val>
                                            </p:tav>
                                          </p:tavLst>
                                        </p:anim>
                                        <p:animEffect transition="in" filter="fade">
                                          <p:cBhvr>
                                            <p:cTn id="34" dur="500"/>
                                            <p:tgtEl>
                                              <p:spTgt spid="35"/>
                                            </p:tgtEl>
                                          </p:cBhvr>
                                        </p:animEffect>
                                      </p:childTnLst>
                                    </p:cTn>
                                  </p:par>
                                </p:childTnLst>
                              </p:cTn>
                            </p:par>
                            <p:par>
                              <p:cTn id="35" fill="hold">
                                <p:stCondLst>
                                  <p:cond delay="2550"/>
                                </p:stCondLst>
                                <p:childTnLst>
                                  <p:par>
                                    <p:cTn id="36" presetID="22" presetClass="entr" presetSubtype="2" fill="hold" nodeType="after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wipe(right)">
                                          <p:cBhvr>
                                            <p:cTn id="38" dur="500"/>
                                            <p:tgtEl>
                                              <p:spTgt spid="29"/>
                                            </p:tgtEl>
                                          </p:cBhvr>
                                        </p:animEffect>
                                      </p:childTnLst>
                                    </p:cTn>
                                  </p:par>
                                </p:childTnLst>
                              </p:cTn>
                            </p:par>
                            <p:par>
                              <p:cTn id="39" fill="hold">
                                <p:stCondLst>
                                  <p:cond delay="3050"/>
                                </p:stCondLst>
                                <p:childTnLst>
                                  <p:par>
                                    <p:cTn id="40" presetID="21" presetClass="entr" presetSubtype="1" fill="hold"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heel(1)">
                                          <p:cBhvr>
                                            <p:cTn id="42" dur="500"/>
                                            <p:tgtEl>
                                              <p:spTgt spid="14"/>
                                            </p:tgtEl>
                                          </p:cBhvr>
                                        </p:animEffect>
                                      </p:childTnLst>
                                    </p:cTn>
                                  </p:par>
                                  <p:par>
                                    <p:cTn id="43" presetID="53" presetClass="entr" presetSubtype="16" fill="hold" nodeType="with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p:cTn id="45" dur="500" fill="hold"/>
                                            <p:tgtEl>
                                              <p:spTgt spid="41"/>
                                            </p:tgtEl>
                                            <p:attrNameLst>
                                              <p:attrName>ppt_w</p:attrName>
                                            </p:attrNameLst>
                                          </p:cBhvr>
                                          <p:tavLst>
                                            <p:tav tm="0">
                                              <p:val>
                                                <p:fltVal val="0"/>
                                              </p:val>
                                            </p:tav>
                                            <p:tav tm="100000">
                                              <p:val>
                                                <p:strVal val="#ppt_w"/>
                                              </p:val>
                                            </p:tav>
                                          </p:tavLst>
                                        </p:anim>
                                        <p:anim calcmode="lin" valueType="num">
                                          <p:cBhvr>
                                            <p:cTn id="46" dur="500" fill="hold"/>
                                            <p:tgtEl>
                                              <p:spTgt spid="41"/>
                                            </p:tgtEl>
                                            <p:attrNameLst>
                                              <p:attrName>ppt_h</p:attrName>
                                            </p:attrNameLst>
                                          </p:cBhvr>
                                          <p:tavLst>
                                            <p:tav tm="0">
                                              <p:val>
                                                <p:fltVal val="0"/>
                                              </p:val>
                                            </p:tav>
                                            <p:tav tm="100000">
                                              <p:val>
                                                <p:strVal val="#ppt_h"/>
                                              </p:val>
                                            </p:tav>
                                          </p:tavLst>
                                        </p:anim>
                                        <p:animEffect transition="in" filter="fade">
                                          <p:cBhvr>
                                            <p:cTn id="47" dur="500"/>
                                            <p:tgtEl>
                                              <p:spTgt spid="41"/>
                                            </p:tgtEl>
                                          </p:cBhvr>
                                        </p:animEffect>
                                      </p:childTnLst>
                                    </p:cTn>
                                  </p:par>
                                </p:childTnLst>
                              </p:cTn>
                            </p:par>
                            <p:par>
                              <p:cTn id="48" fill="hold">
                                <p:stCondLst>
                                  <p:cond delay="3550"/>
                                </p:stCondLst>
                                <p:childTnLst>
                                  <p:par>
                                    <p:cTn id="49" presetID="22" presetClass="entr" presetSubtype="8" fill="hold"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wipe(left)">
                                          <p:cBhvr>
                                            <p:cTn id="51" dur="500"/>
                                            <p:tgtEl>
                                              <p:spTgt spid="23"/>
                                            </p:tgtEl>
                                          </p:cBhvr>
                                        </p:animEffect>
                                      </p:childTnLst>
                                    </p:cTn>
                                  </p:par>
                                </p:childTnLst>
                              </p:cTn>
                            </p:par>
                            <p:par>
                              <p:cTn id="52" fill="hold">
                                <p:stCondLst>
                                  <p:cond delay="4050"/>
                                </p:stCondLst>
                                <p:childTnLst>
                                  <p:par>
                                    <p:cTn id="53" presetID="21" presetClass="entr" presetSubtype="1" fill="hold"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heel(1)">
                                          <p:cBhvr>
                                            <p:cTn id="55" dur="500"/>
                                            <p:tgtEl>
                                              <p:spTgt spid="17"/>
                                            </p:tgtEl>
                                          </p:cBhvr>
                                        </p:animEffect>
                                      </p:childTnLst>
                                    </p:cTn>
                                  </p:par>
                                  <p:par>
                                    <p:cTn id="56" presetID="53" presetClass="entr" presetSubtype="16" fill="hold" nodeType="withEffect">
                                      <p:stCondLst>
                                        <p:cond delay="0"/>
                                      </p:stCondLst>
                                      <p:childTnLst>
                                        <p:set>
                                          <p:cBhvr>
                                            <p:cTn id="57" dur="1" fill="hold">
                                              <p:stCondLst>
                                                <p:cond delay="0"/>
                                              </p:stCondLst>
                                            </p:cTn>
                                            <p:tgtEl>
                                              <p:spTgt spid="50"/>
                                            </p:tgtEl>
                                            <p:attrNameLst>
                                              <p:attrName>style.visibility</p:attrName>
                                            </p:attrNameLst>
                                          </p:cBhvr>
                                          <p:to>
                                            <p:strVal val="visible"/>
                                          </p:to>
                                        </p:set>
                                        <p:anim calcmode="lin" valueType="num">
                                          <p:cBhvr>
                                            <p:cTn id="58" dur="500" fill="hold"/>
                                            <p:tgtEl>
                                              <p:spTgt spid="50"/>
                                            </p:tgtEl>
                                            <p:attrNameLst>
                                              <p:attrName>ppt_w</p:attrName>
                                            </p:attrNameLst>
                                          </p:cBhvr>
                                          <p:tavLst>
                                            <p:tav tm="0">
                                              <p:val>
                                                <p:fltVal val="0"/>
                                              </p:val>
                                            </p:tav>
                                            <p:tav tm="100000">
                                              <p:val>
                                                <p:strVal val="#ppt_w"/>
                                              </p:val>
                                            </p:tav>
                                          </p:tavLst>
                                        </p:anim>
                                        <p:anim calcmode="lin" valueType="num">
                                          <p:cBhvr>
                                            <p:cTn id="59" dur="500" fill="hold"/>
                                            <p:tgtEl>
                                              <p:spTgt spid="50"/>
                                            </p:tgtEl>
                                            <p:attrNameLst>
                                              <p:attrName>ppt_h</p:attrName>
                                            </p:attrNameLst>
                                          </p:cBhvr>
                                          <p:tavLst>
                                            <p:tav tm="0">
                                              <p:val>
                                                <p:fltVal val="0"/>
                                              </p:val>
                                            </p:tav>
                                            <p:tav tm="100000">
                                              <p:val>
                                                <p:strVal val="#ppt_h"/>
                                              </p:val>
                                            </p:tav>
                                          </p:tavLst>
                                        </p:anim>
                                        <p:animEffect transition="in" filter="fade">
                                          <p:cBhvr>
                                            <p:cTn id="60" dur="500"/>
                                            <p:tgtEl>
                                              <p:spTgt spid="50"/>
                                            </p:tgtEl>
                                          </p:cBhvr>
                                        </p:animEffect>
                                      </p:childTnLst>
                                    </p:cTn>
                                  </p:par>
                                </p:childTnLst>
                              </p:cTn>
                            </p:par>
                            <p:par>
                              <p:cTn id="61" fill="hold">
                                <p:stCondLst>
                                  <p:cond delay="4550"/>
                                </p:stCondLst>
                                <p:childTnLst>
                                  <p:par>
                                    <p:cTn id="62" presetID="22" presetClass="entr" presetSubtype="2" fill="hold" nodeType="after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wipe(right)">
                                          <p:cBhvr>
                                            <p:cTn id="64" dur="500"/>
                                            <p:tgtEl>
                                              <p:spTgt spid="32"/>
                                            </p:tgtEl>
                                          </p:cBhvr>
                                        </p:animEffect>
                                      </p:childTnLst>
                                    </p:cTn>
                                  </p:par>
                                </p:childTnLst>
                              </p:cTn>
                            </p:par>
                            <p:par>
                              <p:cTn id="65" fill="hold">
                                <p:stCondLst>
                                  <p:cond delay="5050"/>
                                </p:stCondLst>
                                <p:childTnLst>
                                  <p:par>
                                    <p:cTn id="66" presetID="21" presetClass="entr" presetSubtype="1" fill="hold"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heel(1)">
                                          <p:cBhvr>
                                            <p:cTn id="68" dur="500"/>
                                            <p:tgtEl>
                                              <p:spTgt spid="20"/>
                                            </p:tgtEl>
                                          </p:cBhvr>
                                        </p:animEffect>
                                      </p:childTnLst>
                                    </p:cTn>
                                  </p:par>
                                  <p:par>
                                    <p:cTn id="69" presetID="53" presetClass="entr" presetSubtype="16" fill="hold" nodeType="withEffect">
                                      <p:stCondLst>
                                        <p:cond delay="0"/>
                                      </p:stCondLst>
                                      <p:childTnLst>
                                        <p:set>
                                          <p:cBhvr>
                                            <p:cTn id="70" dur="1" fill="hold">
                                              <p:stCondLst>
                                                <p:cond delay="0"/>
                                              </p:stCondLst>
                                            </p:cTn>
                                            <p:tgtEl>
                                              <p:spTgt spid="58"/>
                                            </p:tgtEl>
                                            <p:attrNameLst>
                                              <p:attrName>style.visibility</p:attrName>
                                            </p:attrNameLst>
                                          </p:cBhvr>
                                          <p:to>
                                            <p:strVal val="visible"/>
                                          </p:to>
                                        </p:set>
                                        <p:anim calcmode="lin" valueType="num">
                                          <p:cBhvr>
                                            <p:cTn id="71" dur="500" fill="hold"/>
                                            <p:tgtEl>
                                              <p:spTgt spid="58"/>
                                            </p:tgtEl>
                                            <p:attrNameLst>
                                              <p:attrName>ppt_w</p:attrName>
                                            </p:attrNameLst>
                                          </p:cBhvr>
                                          <p:tavLst>
                                            <p:tav tm="0">
                                              <p:val>
                                                <p:fltVal val="0"/>
                                              </p:val>
                                            </p:tav>
                                            <p:tav tm="100000">
                                              <p:val>
                                                <p:strVal val="#ppt_w"/>
                                              </p:val>
                                            </p:tav>
                                          </p:tavLst>
                                        </p:anim>
                                        <p:anim calcmode="lin" valueType="num">
                                          <p:cBhvr>
                                            <p:cTn id="72" dur="500" fill="hold"/>
                                            <p:tgtEl>
                                              <p:spTgt spid="58"/>
                                            </p:tgtEl>
                                            <p:attrNameLst>
                                              <p:attrName>ppt_h</p:attrName>
                                            </p:attrNameLst>
                                          </p:cBhvr>
                                          <p:tavLst>
                                            <p:tav tm="0">
                                              <p:val>
                                                <p:fltVal val="0"/>
                                              </p:val>
                                            </p:tav>
                                            <p:tav tm="100000">
                                              <p:val>
                                                <p:strVal val="#ppt_h"/>
                                              </p:val>
                                            </p:tav>
                                          </p:tavLst>
                                        </p:anim>
                                        <p:animEffect transition="in" filter="fade">
                                          <p:cBhvr>
                                            <p:cTn id="73" dur="500"/>
                                            <p:tgtEl>
                                              <p:spTgt spid="58"/>
                                            </p:tgtEl>
                                          </p:cBhvr>
                                        </p:animEffect>
                                      </p:childTnLst>
                                    </p:cTn>
                                  </p:par>
                                </p:childTnLst>
                              </p:cTn>
                            </p:par>
                            <p:par>
                              <p:cTn id="74" fill="hold">
                                <p:stCondLst>
                                  <p:cond delay="5550"/>
                                </p:stCondLst>
                                <p:childTnLst>
                                  <p:par>
                                    <p:cTn id="75" presetID="22" presetClass="entr" presetSubtype="8" fill="hold" nodeType="afterEffect">
                                      <p:stCondLst>
                                        <p:cond delay="0"/>
                                      </p:stCondLst>
                                      <p:childTnLst>
                                        <p:set>
                                          <p:cBhvr>
                                            <p:cTn id="76" dur="1" fill="hold">
                                              <p:stCondLst>
                                                <p:cond delay="0"/>
                                              </p:stCondLst>
                                            </p:cTn>
                                            <p:tgtEl>
                                              <p:spTgt spid="26"/>
                                            </p:tgtEl>
                                            <p:attrNameLst>
                                              <p:attrName>style.visibility</p:attrName>
                                            </p:attrNameLst>
                                          </p:cBhvr>
                                          <p:to>
                                            <p:strVal val="visible"/>
                                          </p:to>
                                        </p:set>
                                        <p:animEffect transition="in" filter="wipe(left)">
                                          <p:cBhvr>
                                            <p:cTn id="7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30"/>
          <p:cNvGrpSpPr/>
          <p:nvPr/>
        </p:nvGrpSpPr>
        <p:grpSpPr>
          <a:xfrm>
            <a:off x="5881688" y="3692880"/>
            <a:ext cx="2525712" cy="1890011"/>
            <a:chOff x="5881688" y="4137025"/>
            <a:chExt cx="2579687" cy="1930400"/>
          </a:xfrm>
          <a:solidFill>
            <a:srgbClr val="6E471C"/>
          </a:solidFill>
        </p:grpSpPr>
        <p:sp>
          <p:nvSpPr>
            <p:cNvPr id="6" name="Freeform 31"/>
            <p:cNvSpPr>
              <a:spLocks/>
            </p:cNvSpPr>
            <p:nvPr/>
          </p:nvSpPr>
          <p:spPr bwMode="auto">
            <a:xfrm>
              <a:off x="5888038" y="4137025"/>
              <a:ext cx="2382837" cy="1019175"/>
            </a:xfrm>
            <a:custGeom>
              <a:avLst/>
              <a:gdLst>
                <a:gd name="T0" fmla="*/ 0 w 1501"/>
                <a:gd name="T1" fmla="*/ 12 h 642"/>
                <a:gd name="T2" fmla="*/ 41 w 1501"/>
                <a:gd name="T3" fmla="*/ 0 h 642"/>
                <a:gd name="T4" fmla="*/ 1501 w 1501"/>
                <a:gd name="T5" fmla="*/ 622 h 642"/>
                <a:gd name="T6" fmla="*/ 1462 w 1501"/>
                <a:gd name="T7" fmla="*/ 642 h 642"/>
                <a:gd name="T8" fmla="*/ 0 w 1501"/>
                <a:gd name="T9" fmla="*/ 12 h 642"/>
              </a:gdLst>
              <a:ahLst/>
              <a:cxnLst>
                <a:cxn ang="0">
                  <a:pos x="T0" y="T1"/>
                </a:cxn>
                <a:cxn ang="0">
                  <a:pos x="T2" y="T3"/>
                </a:cxn>
                <a:cxn ang="0">
                  <a:pos x="T4" y="T5"/>
                </a:cxn>
                <a:cxn ang="0">
                  <a:pos x="T6" y="T7"/>
                </a:cxn>
                <a:cxn ang="0">
                  <a:pos x="T8" y="T9"/>
                </a:cxn>
              </a:cxnLst>
              <a:rect l="0" t="0" r="r" b="b"/>
              <a:pathLst>
                <a:path w="1501" h="642">
                  <a:moveTo>
                    <a:pt x="0" y="12"/>
                  </a:moveTo>
                  <a:lnTo>
                    <a:pt x="41" y="0"/>
                  </a:lnTo>
                  <a:lnTo>
                    <a:pt x="1501" y="622"/>
                  </a:lnTo>
                  <a:lnTo>
                    <a:pt x="1462" y="642"/>
                  </a:lnTo>
                  <a:lnTo>
                    <a:pt x="0" y="12"/>
                  </a:lnTo>
                  <a:close/>
                </a:path>
              </a:pathLst>
            </a:custGeom>
            <a:grpFill/>
            <a:ln>
              <a:noFill/>
            </a:ln>
          </p:spPr>
          <p:txBody>
            <a:bodyPr vert="horz" wrap="square" lIns="91440" tIns="45720" rIns="91440" bIns="45720" numCol="1" anchor="t" anchorCtr="0" compatLnSpc="1">
              <a:prstTxWarp prst="textNoShape">
                <a:avLst/>
              </a:prstTxWarp>
            </a:bodyPr>
            <a:lstStyle/>
            <a:p>
              <a:pPr defTabSz="1219170">
                <a:defRPr/>
              </a:pPr>
              <a:endParaRPr lang="en-US" sz="1351" kern="0">
                <a:solidFill>
                  <a:prstClr val="black"/>
                </a:solidFill>
                <a:latin typeface="Calibri"/>
                <a:ea typeface="微软雅黑"/>
              </a:endParaRPr>
            </a:p>
          </p:txBody>
        </p:sp>
        <p:sp>
          <p:nvSpPr>
            <p:cNvPr id="7" name="Freeform 32"/>
            <p:cNvSpPr>
              <a:spLocks/>
            </p:cNvSpPr>
            <p:nvPr/>
          </p:nvSpPr>
          <p:spPr bwMode="auto">
            <a:xfrm>
              <a:off x="5881688" y="4156075"/>
              <a:ext cx="2524125" cy="1911350"/>
            </a:xfrm>
            <a:custGeom>
              <a:avLst/>
              <a:gdLst>
                <a:gd name="T0" fmla="*/ 1468 w 1590"/>
                <a:gd name="T1" fmla="*/ 1204 h 1204"/>
                <a:gd name="T2" fmla="*/ 0 w 1590"/>
                <a:gd name="T3" fmla="*/ 574 h 1204"/>
                <a:gd name="T4" fmla="*/ 0 w 1590"/>
                <a:gd name="T5" fmla="*/ 0 h 1204"/>
                <a:gd name="T6" fmla="*/ 1468 w 1590"/>
                <a:gd name="T7" fmla="*/ 630 h 1204"/>
                <a:gd name="T8" fmla="*/ 1590 w 1590"/>
                <a:gd name="T9" fmla="*/ 939 h 1204"/>
                <a:gd name="T10" fmla="*/ 1468 w 1590"/>
                <a:gd name="T11" fmla="*/ 1204 h 1204"/>
              </a:gdLst>
              <a:ahLst/>
              <a:cxnLst>
                <a:cxn ang="0">
                  <a:pos x="T0" y="T1"/>
                </a:cxn>
                <a:cxn ang="0">
                  <a:pos x="T2" y="T3"/>
                </a:cxn>
                <a:cxn ang="0">
                  <a:pos x="T4" y="T5"/>
                </a:cxn>
                <a:cxn ang="0">
                  <a:pos x="T6" y="T7"/>
                </a:cxn>
                <a:cxn ang="0">
                  <a:pos x="T8" y="T9"/>
                </a:cxn>
                <a:cxn ang="0">
                  <a:pos x="T10" y="T11"/>
                </a:cxn>
              </a:cxnLst>
              <a:rect l="0" t="0" r="r" b="b"/>
              <a:pathLst>
                <a:path w="1590" h="1204">
                  <a:moveTo>
                    <a:pt x="1468" y="1204"/>
                  </a:moveTo>
                  <a:lnTo>
                    <a:pt x="0" y="574"/>
                  </a:lnTo>
                  <a:lnTo>
                    <a:pt x="0" y="0"/>
                  </a:lnTo>
                  <a:lnTo>
                    <a:pt x="1468" y="630"/>
                  </a:lnTo>
                  <a:lnTo>
                    <a:pt x="1590" y="939"/>
                  </a:lnTo>
                  <a:lnTo>
                    <a:pt x="1468" y="1204"/>
                  </a:lnTo>
                  <a:close/>
                </a:path>
              </a:pathLst>
            </a:custGeom>
            <a:grpFill/>
            <a:ln>
              <a:noFill/>
            </a:ln>
          </p:spPr>
          <p:txBody>
            <a:bodyPr vert="horz" wrap="square" lIns="91440" tIns="45720" rIns="91440" bIns="45720" numCol="1" anchor="t" anchorCtr="0" compatLnSpc="1">
              <a:prstTxWarp prst="textNoShape">
                <a:avLst/>
              </a:prstTxWarp>
            </a:bodyPr>
            <a:lstStyle/>
            <a:p>
              <a:pPr defTabSz="1219170">
                <a:defRPr/>
              </a:pPr>
              <a:endParaRPr lang="en-US" sz="1351" kern="0">
                <a:solidFill>
                  <a:prstClr val="black"/>
                </a:solidFill>
                <a:latin typeface="Calibri"/>
                <a:ea typeface="微软雅黑"/>
              </a:endParaRPr>
            </a:p>
          </p:txBody>
        </p:sp>
        <p:sp>
          <p:nvSpPr>
            <p:cNvPr id="8" name="Freeform 33"/>
            <p:cNvSpPr>
              <a:spLocks/>
            </p:cNvSpPr>
            <p:nvPr/>
          </p:nvSpPr>
          <p:spPr bwMode="auto">
            <a:xfrm>
              <a:off x="8208963" y="5124450"/>
              <a:ext cx="252412" cy="942975"/>
            </a:xfrm>
            <a:custGeom>
              <a:avLst/>
              <a:gdLst>
                <a:gd name="T0" fmla="*/ 4 w 159"/>
                <a:gd name="T1" fmla="*/ 594 h 594"/>
                <a:gd name="T2" fmla="*/ 46 w 159"/>
                <a:gd name="T3" fmla="*/ 575 h 594"/>
                <a:gd name="T4" fmla="*/ 159 w 159"/>
                <a:gd name="T5" fmla="*/ 314 h 594"/>
                <a:gd name="T6" fmla="*/ 39 w 159"/>
                <a:gd name="T7" fmla="*/ 0 h 594"/>
                <a:gd name="T8" fmla="*/ 0 w 159"/>
                <a:gd name="T9" fmla="*/ 20 h 594"/>
                <a:gd name="T10" fmla="*/ 122 w 159"/>
                <a:gd name="T11" fmla="*/ 329 h 594"/>
                <a:gd name="T12" fmla="*/ 4 w 159"/>
                <a:gd name="T13" fmla="*/ 594 h 594"/>
              </a:gdLst>
              <a:ahLst/>
              <a:cxnLst>
                <a:cxn ang="0">
                  <a:pos x="T0" y="T1"/>
                </a:cxn>
                <a:cxn ang="0">
                  <a:pos x="T2" y="T3"/>
                </a:cxn>
                <a:cxn ang="0">
                  <a:pos x="T4" y="T5"/>
                </a:cxn>
                <a:cxn ang="0">
                  <a:pos x="T6" y="T7"/>
                </a:cxn>
                <a:cxn ang="0">
                  <a:pos x="T8" y="T9"/>
                </a:cxn>
                <a:cxn ang="0">
                  <a:pos x="T10" y="T11"/>
                </a:cxn>
                <a:cxn ang="0">
                  <a:pos x="T12" y="T13"/>
                </a:cxn>
              </a:cxnLst>
              <a:rect l="0" t="0" r="r" b="b"/>
              <a:pathLst>
                <a:path w="159" h="594">
                  <a:moveTo>
                    <a:pt x="4" y="594"/>
                  </a:moveTo>
                  <a:lnTo>
                    <a:pt x="46" y="575"/>
                  </a:lnTo>
                  <a:lnTo>
                    <a:pt x="159" y="314"/>
                  </a:lnTo>
                  <a:lnTo>
                    <a:pt x="39" y="0"/>
                  </a:lnTo>
                  <a:lnTo>
                    <a:pt x="0" y="20"/>
                  </a:lnTo>
                  <a:lnTo>
                    <a:pt x="122" y="329"/>
                  </a:lnTo>
                  <a:lnTo>
                    <a:pt x="4" y="594"/>
                  </a:lnTo>
                  <a:close/>
                </a:path>
              </a:pathLst>
            </a:custGeom>
            <a:grpFill/>
            <a:ln>
              <a:noFill/>
            </a:ln>
          </p:spPr>
          <p:txBody>
            <a:bodyPr vert="horz" wrap="square" lIns="91440" tIns="45720" rIns="91440" bIns="45720" numCol="1" anchor="t" anchorCtr="0" compatLnSpc="1">
              <a:prstTxWarp prst="textNoShape">
                <a:avLst/>
              </a:prstTxWarp>
            </a:bodyPr>
            <a:lstStyle/>
            <a:p>
              <a:pPr defTabSz="1219170">
                <a:defRPr/>
              </a:pPr>
              <a:endParaRPr lang="en-US" sz="1351" kern="0">
                <a:solidFill>
                  <a:prstClr val="black"/>
                </a:solidFill>
                <a:latin typeface="Calibri"/>
                <a:ea typeface="微软雅黑"/>
              </a:endParaRPr>
            </a:p>
          </p:txBody>
        </p:sp>
      </p:grpSp>
      <p:grpSp>
        <p:nvGrpSpPr>
          <p:cNvPr id="9" name="Group 34"/>
          <p:cNvGrpSpPr/>
          <p:nvPr/>
        </p:nvGrpSpPr>
        <p:grpSpPr>
          <a:xfrm>
            <a:off x="3843001" y="4690125"/>
            <a:ext cx="2083137" cy="1656160"/>
            <a:chOff x="3881438" y="4922838"/>
            <a:chExt cx="2044699" cy="1625600"/>
          </a:xfrm>
          <a:solidFill>
            <a:srgbClr val="492F13"/>
          </a:solidFill>
        </p:grpSpPr>
        <p:sp>
          <p:nvSpPr>
            <p:cNvPr id="10" name="Freeform 35"/>
            <p:cNvSpPr>
              <a:spLocks/>
            </p:cNvSpPr>
            <p:nvPr/>
          </p:nvSpPr>
          <p:spPr bwMode="auto">
            <a:xfrm>
              <a:off x="4073525" y="4922838"/>
              <a:ext cx="1852612" cy="714375"/>
            </a:xfrm>
            <a:custGeom>
              <a:avLst/>
              <a:gdLst>
                <a:gd name="T0" fmla="*/ 1167 w 1167"/>
                <a:gd name="T1" fmla="*/ 12 h 450"/>
                <a:gd name="T2" fmla="*/ 1126 w 1167"/>
                <a:gd name="T3" fmla="*/ 0 h 450"/>
                <a:gd name="T4" fmla="*/ 0 w 1167"/>
                <a:gd name="T5" fmla="*/ 430 h 450"/>
                <a:gd name="T6" fmla="*/ 37 w 1167"/>
                <a:gd name="T7" fmla="*/ 450 h 450"/>
                <a:gd name="T8" fmla="*/ 1167 w 1167"/>
                <a:gd name="T9" fmla="*/ 12 h 450"/>
              </a:gdLst>
              <a:ahLst/>
              <a:cxnLst>
                <a:cxn ang="0">
                  <a:pos x="T0" y="T1"/>
                </a:cxn>
                <a:cxn ang="0">
                  <a:pos x="T2" y="T3"/>
                </a:cxn>
                <a:cxn ang="0">
                  <a:pos x="T4" y="T5"/>
                </a:cxn>
                <a:cxn ang="0">
                  <a:pos x="T6" y="T7"/>
                </a:cxn>
                <a:cxn ang="0">
                  <a:pos x="T8" y="T9"/>
                </a:cxn>
              </a:cxnLst>
              <a:rect l="0" t="0" r="r" b="b"/>
              <a:pathLst>
                <a:path w="1167" h="450">
                  <a:moveTo>
                    <a:pt x="1167" y="12"/>
                  </a:moveTo>
                  <a:lnTo>
                    <a:pt x="1126" y="0"/>
                  </a:lnTo>
                  <a:lnTo>
                    <a:pt x="0" y="430"/>
                  </a:lnTo>
                  <a:lnTo>
                    <a:pt x="37" y="450"/>
                  </a:lnTo>
                  <a:lnTo>
                    <a:pt x="1167" y="12"/>
                  </a:lnTo>
                  <a:close/>
                </a:path>
              </a:pathLst>
            </a:custGeom>
            <a:grpFill/>
            <a:ln>
              <a:noFill/>
            </a:ln>
          </p:spPr>
          <p:txBody>
            <a:bodyPr vert="horz" wrap="square" lIns="91440" tIns="45720" rIns="91440" bIns="45720" numCol="1" anchor="t" anchorCtr="0" compatLnSpc="1">
              <a:prstTxWarp prst="textNoShape">
                <a:avLst/>
              </a:prstTxWarp>
            </a:bodyPr>
            <a:lstStyle/>
            <a:p>
              <a:pPr defTabSz="1219170">
                <a:defRPr/>
              </a:pPr>
              <a:endParaRPr lang="en-US" sz="1351" kern="0">
                <a:solidFill>
                  <a:prstClr val="black"/>
                </a:solidFill>
                <a:latin typeface="Calibri"/>
                <a:ea typeface="微软雅黑"/>
              </a:endParaRPr>
            </a:p>
          </p:txBody>
        </p:sp>
        <p:sp>
          <p:nvSpPr>
            <p:cNvPr id="11" name="Freeform 36"/>
            <p:cNvSpPr>
              <a:spLocks/>
            </p:cNvSpPr>
            <p:nvPr/>
          </p:nvSpPr>
          <p:spPr bwMode="auto">
            <a:xfrm>
              <a:off x="3933825" y="4941888"/>
              <a:ext cx="1992312" cy="1606550"/>
            </a:xfrm>
            <a:custGeom>
              <a:avLst/>
              <a:gdLst>
                <a:gd name="T0" fmla="*/ 123 w 1255"/>
                <a:gd name="T1" fmla="*/ 1012 h 1012"/>
                <a:gd name="T2" fmla="*/ 1255 w 1255"/>
                <a:gd name="T3" fmla="*/ 574 h 1012"/>
                <a:gd name="T4" fmla="*/ 1255 w 1255"/>
                <a:gd name="T5" fmla="*/ 0 h 1012"/>
                <a:gd name="T6" fmla="*/ 123 w 1255"/>
                <a:gd name="T7" fmla="*/ 438 h 1012"/>
                <a:gd name="T8" fmla="*/ 0 w 1255"/>
                <a:gd name="T9" fmla="*/ 748 h 1012"/>
                <a:gd name="T10" fmla="*/ 123 w 1255"/>
                <a:gd name="T11" fmla="*/ 1012 h 1012"/>
              </a:gdLst>
              <a:ahLst/>
              <a:cxnLst>
                <a:cxn ang="0">
                  <a:pos x="T0" y="T1"/>
                </a:cxn>
                <a:cxn ang="0">
                  <a:pos x="T2" y="T3"/>
                </a:cxn>
                <a:cxn ang="0">
                  <a:pos x="T4" y="T5"/>
                </a:cxn>
                <a:cxn ang="0">
                  <a:pos x="T6" y="T7"/>
                </a:cxn>
                <a:cxn ang="0">
                  <a:pos x="T8" y="T9"/>
                </a:cxn>
                <a:cxn ang="0">
                  <a:pos x="T10" y="T11"/>
                </a:cxn>
              </a:cxnLst>
              <a:rect l="0" t="0" r="r" b="b"/>
              <a:pathLst>
                <a:path w="1255" h="1012">
                  <a:moveTo>
                    <a:pt x="123" y="1012"/>
                  </a:moveTo>
                  <a:lnTo>
                    <a:pt x="1255" y="574"/>
                  </a:lnTo>
                  <a:lnTo>
                    <a:pt x="1255" y="0"/>
                  </a:lnTo>
                  <a:lnTo>
                    <a:pt x="123" y="438"/>
                  </a:lnTo>
                  <a:lnTo>
                    <a:pt x="0" y="748"/>
                  </a:lnTo>
                  <a:lnTo>
                    <a:pt x="123" y="1012"/>
                  </a:lnTo>
                  <a:close/>
                </a:path>
              </a:pathLst>
            </a:custGeom>
            <a:grpFill/>
            <a:ln>
              <a:noFill/>
            </a:ln>
          </p:spPr>
          <p:txBody>
            <a:bodyPr vert="horz" wrap="square" lIns="91440" tIns="45720" rIns="91440" bIns="45720" numCol="1" anchor="t" anchorCtr="0" compatLnSpc="1">
              <a:prstTxWarp prst="textNoShape">
                <a:avLst/>
              </a:prstTxWarp>
            </a:bodyPr>
            <a:lstStyle/>
            <a:p>
              <a:pPr defTabSz="1219170">
                <a:defRPr/>
              </a:pPr>
              <a:endParaRPr lang="en-US" sz="1351" kern="0">
                <a:solidFill>
                  <a:prstClr val="black"/>
                </a:solidFill>
                <a:latin typeface="Calibri"/>
                <a:ea typeface="微软雅黑"/>
              </a:endParaRPr>
            </a:p>
          </p:txBody>
        </p:sp>
        <p:sp>
          <p:nvSpPr>
            <p:cNvPr id="12" name="Freeform 37"/>
            <p:cNvSpPr>
              <a:spLocks/>
            </p:cNvSpPr>
            <p:nvPr/>
          </p:nvSpPr>
          <p:spPr bwMode="auto">
            <a:xfrm>
              <a:off x="3881438" y="5605463"/>
              <a:ext cx="249237" cy="942975"/>
            </a:xfrm>
            <a:custGeom>
              <a:avLst/>
              <a:gdLst>
                <a:gd name="T0" fmla="*/ 156 w 157"/>
                <a:gd name="T1" fmla="*/ 594 h 594"/>
                <a:gd name="T2" fmla="*/ 114 w 157"/>
                <a:gd name="T3" fmla="*/ 575 h 594"/>
                <a:gd name="T4" fmla="*/ 0 w 157"/>
                <a:gd name="T5" fmla="*/ 314 h 594"/>
                <a:gd name="T6" fmla="*/ 121 w 157"/>
                <a:gd name="T7" fmla="*/ 0 h 594"/>
                <a:gd name="T8" fmla="*/ 157 w 157"/>
                <a:gd name="T9" fmla="*/ 18 h 594"/>
                <a:gd name="T10" fmla="*/ 37 w 157"/>
                <a:gd name="T11" fmla="*/ 330 h 594"/>
                <a:gd name="T12" fmla="*/ 156 w 157"/>
                <a:gd name="T13" fmla="*/ 594 h 594"/>
              </a:gdLst>
              <a:ahLst/>
              <a:cxnLst>
                <a:cxn ang="0">
                  <a:pos x="T0" y="T1"/>
                </a:cxn>
                <a:cxn ang="0">
                  <a:pos x="T2" y="T3"/>
                </a:cxn>
                <a:cxn ang="0">
                  <a:pos x="T4" y="T5"/>
                </a:cxn>
                <a:cxn ang="0">
                  <a:pos x="T6" y="T7"/>
                </a:cxn>
                <a:cxn ang="0">
                  <a:pos x="T8" y="T9"/>
                </a:cxn>
                <a:cxn ang="0">
                  <a:pos x="T10" y="T11"/>
                </a:cxn>
                <a:cxn ang="0">
                  <a:pos x="T12" y="T13"/>
                </a:cxn>
              </a:cxnLst>
              <a:rect l="0" t="0" r="r" b="b"/>
              <a:pathLst>
                <a:path w="157" h="594">
                  <a:moveTo>
                    <a:pt x="156" y="594"/>
                  </a:moveTo>
                  <a:lnTo>
                    <a:pt x="114" y="575"/>
                  </a:lnTo>
                  <a:lnTo>
                    <a:pt x="0" y="314"/>
                  </a:lnTo>
                  <a:lnTo>
                    <a:pt x="121" y="0"/>
                  </a:lnTo>
                  <a:lnTo>
                    <a:pt x="157" y="18"/>
                  </a:lnTo>
                  <a:lnTo>
                    <a:pt x="37" y="330"/>
                  </a:lnTo>
                  <a:lnTo>
                    <a:pt x="156" y="594"/>
                  </a:lnTo>
                  <a:close/>
                </a:path>
              </a:pathLst>
            </a:custGeom>
            <a:grpFill/>
            <a:ln>
              <a:noFill/>
            </a:ln>
          </p:spPr>
          <p:txBody>
            <a:bodyPr vert="horz" wrap="square" lIns="91440" tIns="45720" rIns="91440" bIns="45720" numCol="1" anchor="t" anchorCtr="0" compatLnSpc="1">
              <a:prstTxWarp prst="textNoShape">
                <a:avLst/>
              </a:prstTxWarp>
            </a:bodyPr>
            <a:lstStyle/>
            <a:p>
              <a:pPr defTabSz="1219170">
                <a:defRPr/>
              </a:pPr>
              <a:endParaRPr lang="en-US" sz="1351" kern="0">
                <a:solidFill>
                  <a:prstClr val="black"/>
                </a:solidFill>
                <a:latin typeface="Calibri"/>
                <a:ea typeface="微软雅黑"/>
              </a:endParaRPr>
            </a:p>
          </p:txBody>
        </p:sp>
      </p:grpSp>
      <p:grpSp>
        <p:nvGrpSpPr>
          <p:cNvPr id="13" name="Group 38"/>
          <p:cNvGrpSpPr/>
          <p:nvPr/>
        </p:nvGrpSpPr>
        <p:grpSpPr>
          <a:xfrm>
            <a:off x="3846514" y="1599391"/>
            <a:ext cx="2155825" cy="1617663"/>
            <a:chOff x="3846513" y="1779588"/>
            <a:chExt cx="2155825" cy="1617662"/>
          </a:xfrm>
          <a:solidFill>
            <a:srgbClr val="6E471C"/>
          </a:solidFill>
        </p:grpSpPr>
        <p:sp>
          <p:nvSpPr>
            <p:cNvPr id="14" name="Freeform 39"/>
            <p:cNvSpPr>
              <a:spLocks/>
            </p:cNvSpPr>
            <p:nvPr/>
          </p:nvSpPr>
          <p:spPr bwMode="auto">
            <a:xfrm>
              <a:off x="4037013" y="1779588"/>
              <a:ext cx="1955800" cy="706438"/>
            </a:xfrm>
            <a:custGeom>
              <a:avLst/>
              <a:gdLst>
                <a:gd name="T0" fmla="*/ 1232 w 1232"/>
                <a:gd name="T1" fmla="*/ 11 h 445"/>
                <a:gd name="T2" fmla="*/ 1190 w 1232"/>
                <a:gd name="T3" fmla="*/ 0 h 445"/>
                <a:gd name="T4" fmla="*/ 0 w 1232"/>
                <a:gd name="T5" fmla="*/ 425 h 445"/>
                <a:gd name="T6" fmla="*/ 39 w 1232"/>
                <a:gd name="T7" fmla="*/ 445 h 445"/>
                <a:gd name="T8" fmla="*/ 1232 w 1232"/>
                <a:gd name="T9" fmla="*/ 11 h 445"/>
              </a:gdLst>
              <a:ahLst/>
              <a:cxnLst>
                <a:cxn ang="0">
                  <a:pos x="T0" y="T1"/>
                </a:cxn>
                <a:cxn ang="0">
                  <a:pos x="T2" y="T3"/>
                </a:cxn>
                <a:cxn ang="0">
                  <a:pos x="T4" y="T5"/>
                </a:cxn>
                <a:cxn ang="0">
                  <a:pos x="T6" y="T7"/>
                </a:cxn>
                <a:cxn ang="0">
                  <a:pos x="T8" y="T9"/>
                </a:cxn>
              </a:cxnLst>
              <a:rect l="0" t="0" r="r" b="b"/>
              <a:pathLst>
                <a:path w="1232" h="445">
                  <a:moveTo>
                    <a:pt x="1232" y="11"/>
                  </a:moveTo>
                  <a:lnTo>
                    <a:pt x="1190" y="0"/>
                  </a:lnTo>
                  <a:lnTo>
                    <a:pt x="0" y="425"/>
                  </a:lnTo>
                  <a:lnTo>
                    <a:pt x="39" y="445"/>
                  </a:lnTo>
                  <a:lnTo>
                    <a:pt x="1232" y="11"/>
                  </a:lnTo>
                  <a:close/>
                </a:path>
              </a:pathLst>
            </a:custGeom>
            <a:grpFill/>
            <a:ln>
              <a:noFill/>
            </a:ln>
          </p:spPr>
          <p:txBody>
            <a:bodyPr vert="horz" wrap="square" lIns="91440" tIns="45720" rIns="91440" bIns="45720" numCol="1" anchor="t" anchorCtr="0" compatLnSpc="1">
              <a:prstTxWarp prst="textNoShape">
                <a:avLst/>
              </a:prstTxWarp>
            </a:bodyPr>
            <a:lstStyle/>
            <a:p>
              <a:pPr defTabSz="1219170">
                <a:defRPr/>
              </a:pPr>
              <a:endParaRPr lang="en-US" sz="1351" kern="0">
                <a:solidFill>
                  <a:prstClr val="black"/>
                </a:solidFill>
                <a:latin typeface="Calibri"/>
                <a:ea typeface="微软雅黑"/>
              </a:endParaRPr>
            </a:p>
          </p:txBody>
        </p:sp>
        <p:sp>
          <p:nvSpPr>
            <p:cNvPr id="15" name="Freeform 40"/>
            <p:cNvSpPr>
              <a:spLocks/>
            </p:cNvSpPr>
            <p:nvPr/>
          </p:nvSpPr>
          <p:spPr bwMode="auto">
            <a:xfrm>
              <a:off x="3903663" y="1787525"/>
              <a:ext cx="2098675" cy="1609725"/>
            </a:xfrm>
            <a:custGeom>
              <a:avLst/>
              <a:gdLst>
                <a:gd name="T0" fmla="*/ 123 w 1322"/>
                <a:gd name="T1" fmla="*/ 1014 h 1014"/>
                <a:gd name="T2" fmla="*/ 1322 w 1322"/>
                <a:gd name="T3" fmla="*/ 581 h 1014"/>
                <a:gd name="T4" fmla="*/ 1322 w 1322"/>
                <a:gd name="T5" fmla="*/ 0 h 1014"/>
                <a:gd name="T6" fmla="*/ 123 w 1322"/>
                <a:gd name="T7" fmla="*/ 440 h 1014"/>
                <a:gd name="T8" fmla="*/ 0 w 1322"/>
                <a:gd name="T9" fmla="*/ 750 h 1014"/>
                <a:gd name="T10" fmla="*/ 123 w 1322"/>
                <a:gd name="T11" fmla="*/ 1014 h 1014"/>
              </a:gdLst>
              <a:ahLst/>
              <a:cxnLst>
                <a:cxn ang="0">
                  <a:pos x="T0" y="T1"/>
                </a:cxn>
                <a:cxn ang="0">
                  <a:pos x="T2" y="T3"/>
                </a:cxn>
                <a:cxn ang="0">
                  <a:pos x="T4" y="T5"/>
                </a:cxn>
                <a:cxn ang="0">
                  <a:pos x="T6" y="T7"/>
                </a:cxn>
                <a:cxn ang="0">
                  <a:pos x="T8" y="T9"/>
                </a:cxn>
                <a:cxn ang="0">
                  <a:pos x="T10" y="T11"/>
                </a:cxn>
              </a:cxnLst>
              <a:rect l="0" t="0" r="r" b="b"/>
              <a:pathLst>
                <a:path w="1322" h="1014">
                  <a:moveTo>
                    <a:pt x="123" y="1014"/>
                  </a:moveTo>
                  <a:lnTo>
                    <a:pt x="1322" y="581"/>
                  </a:lnTo>
                  <a:lnTo>
                    <a:pt x="1322" y="0"/>
                  </a:lnTo>
                  <a:lnTo>
                    <a:pt x="123" y="440"/>
                  </a:lnTo>
                  <a:lnTo>
                    <a:pt x="0" y="750"/>
                  </a:lnTo>
                  <a:lnTo>
                    <a:pt x="123" y="1014"/>
                  </a:lnTo>
                  <a:close/>
                </a:path>
              </a:pathLst>
            </a:custGeom>
            <a:grpFill/>
            <a:ln>
              <a:noFill/>
            </a:ln>
          </p:spPr>
          <p:txBody>
            <a:bodyPr vert="horz" wrap="square" lIns="91440" tIns="45720" rIns="91440" bIns="45720" numCol="1" anchor="t" anchorCtr="0" compatLnSpc="1">
              <a:prstTxWarp prst="textNoShape">
                <a:avLst/>
              </a:prstTxWarp>
            </a:bodyPr>
            <a:lstStyle/>
            <a:p>
              <a:pPr defTabSz="1219170">
                <a:defRPr/>
              </a:pPr>
              <a:endParaRPr lang="en-US" sz="1351" kern="0">
                <a:solidFill>
                  <a:prstClr val="black"/>
                </a:solidFill>
                <a:latin typeface="Calibri"/>
                <a:ea typeface="微软雅黑"/>
              </a:endParaRPr>
            </a:p>
          </p:txBody>
        </p:sp>
        <p:sp>
          <p:nvSpPr>
            <p:cNvPr id="16" name="Freeform 41"/>
            <p:cNvSpPr>
              <a:spLocks/>
            </p:cNvSpPr>
            <p:nvPr/>
          </p:nvSpPr>
          <p:spPr bwMode="auto">
            <a:xfrm>
              <a:off x="3846513" y="2454275"/>
              <a:ext cx="258762" cy="942975"/>
            </a:xfrm>
            <a:custGeom>
              <a:avLst/>
              <a:gdLst>
                <a:gd name="T0" fmla="*/ 161 w 163"/>
                <a:gd name="T1" fmla="*/ 594 h 594"/>
                <a:gd name="T2" fmla="*/ 113 w 163"/>
                <a:gd name="T3" fmla="*/ 576 h 594"/>
                <a:gd name="T4" fmla="*/ 0 w 163"/>
                <a:gd name="T5" fmla="*/ 315 h 594"/>
                <a:gd name="T6" fmla="*/ 120 w 163"/>
                <a:gd name="T7" fmla="*/ 0 h 594"/>
                <a:gd name="T8" fmla="*/ 163 w 163"/>
                <a:gd name="T9" fmla="*/ 19 h 594"/>
                <a:gd name="T10" fmla="*/ 36 w 163"/>
                <a:gd name="T11" fmla="*/ 330 h 594"/>
                <a:gd name="T12" fmla="*/ 161 w 163"/>
                <a:gd name="T13" fmla="*/ 594 h 594"/>
              </a:gdLst>
              <a:ahLst/>
              <a:cxnLst>
                <a:cxn ang="0">
                  <a:pos x="T0" y="T1"/>
                </a:cxn>
                <a:cxn ang="0">
                  <a:pos x="T2" y="T3"/>
                </a:cxn>
                <a:cxn ang="0">
                  <a:pos x="T4" y="T5"/>
                </a:cxn>
                <a:cxn ang="0">
                  <a:pos x="T6" y="T7"/>
                </a:cxn>
                <a:cxn ang="0">
                  <a:pos x="T8" y="T9"/>
                </a:cxn>
                <a:cxn ang="0">
                  <a:pos x="T10" y="T11"/>
                </a:cxn>
                <a:cxn ang="0">
                  <a:pos x="T12" y="T13"/>
                </a:cxn>
              </a:cxnLst>
              <a:rect l="0" t="0" r="r" b="b"/>
              <a:pathLst>
                <a:path w="163" h="594">
                  <a:moveTo>
                    <a:pt x="161" y="594"/>
                  </a:moveTo>
                  <a:lnTo>
                    <a:pt x="113" y="576"/>
                  </a:lnTo>
                  <a:lnTo>
                    <a:pt x="0" y="315"/>
                  </a:lnTo>
                  <a:lnTo>
                    <a:pt x="120" y="0"/>
                  </a:lnTo>
                  <a:lnTo>
                    <a:pt x="163" y="19"/>
                  </a:lnTo>
                  <a:lnTo>
                    <a:pt x="36" y="330"/>
                  </a:lnTo>
                  <a:lnTo>
                    <a:pt x="161" y="594"/>
                  </a:lnTo>
                  <a:close/>
                </a:path>
              </a:pathLst>
            </a:custGeom>
            <a:grpFill/>
            <a:ln>
              <a:noFill/>
            </a:ln>
          </p:spPr>
          <p:txBody>
            <a:bodyPr vert="horz" wrap="square" lIns="91440" tIns="45720" rIns="91440" bIns="45720" numCol="1" anchor="t" anchorCtr="0" compatLnSpc="1">
              <a:prstTxWarp prst="textNoShape">
                <a:avLst/>
              </a:prstTxWarp>
            </a:bodyPr>
            <a:lstStyle/>
            <a:p>
              <a:pPr defTabSz="1219170">
                <a:defRPr/>
              </a:pPr>
              <a:endParaRPr lang="en-US" sz="1351" kern="0">
                <a:solidFill>
                  <a:prstClr val="black"/>
                </a:solidFill>
                <a:latin typeface="Calibri"/>
                <a:ea typeface="微软雅黑"/>
              </a:endParaRPr>
            </a:p>
          </p:txBody>
        </p:sp>
      </p:grpSp>
      <p:grpSp>
        <p:nvGrpSpPr>
          <p:cNvPr id="17" name="Group 42"/>
          <p:cNvGrpSpPr/>
          <p:nvPr/>
        </p:nvGrpSpPr>
        <p:grpSpPr>
          <a:xfrm>
            <a:off x="3669728" y="3128960"/>
            <a:ext cx="2261173" cy="1690155"/>
            <a:chOff x="3579813" y="3217863"/>
            <a:chExt cx="2351087" cy="1757363"/>
          </a:xfrm>
          <a:solidFill>
            <a:srgbClr val="6E471C"/>
          </a:solidFill>
        </p:grpSpPr>
        <p:sp>
          <p:nvSpPr>
            <p:cNvPr id="18" name="Freeform 43"/>
            <p:cNvSpPr>
              <a:spLocks/>
            </p:cNvSpPr>
            <p:nvPr/>
          </p:nvSpPr>
          <p:spPr bwMode="auto">
            <a:xfrm>
              <a:off x="3768725" y="3217863"/>
              <a:ext cx="2162175" cy="844550"/>
            </a:xfrm>
            <a:custGeom>
              <a:avLst/>
              <a:gdLst>
                <a:gd name="T0" fmla="*/ 1362 w 1362"/>
                <a:gd name="T1" fmla="*/ 12 h 532"/>
                <a:gd name="T2" fmla="*/ 1321 w 1362"/>
                <a:gd name="T3" fmla="*/ 0 h 532"/>
                <a:gd name="T4" fmla="*/ 0 w 1362"/>
                <a:gd name="T5" fmla="*/ 512 h 532"/>
                <a:gd name="T6" fmla="*/ 39 w 1362"/>
                <a:gd name="T7" fmla="*/ 532 h 532"/>
                <a:gd name="T8" fmla="*/ 1362 w 1362"/>
                <a:gd name="T9" fmla="*/ 12 h 532"/>
              </a:gdLst>
              <a:ahLst/>
              <a:cxnLst>
                <a:cxn ang="0">
                  <a:pos x="T0" y="T1"/>
                </a:cxn>
                <a:cxn ang="0">
                  <a:pos x="T2" y="T3"/>
                </a:cxn>
                <a:cxn ang="0">
                  <a:pos x="T4" y="T5"/>
                </a:cxn>
                <a:cxn ang="0">
                  <a:pos x="T6" y="T7"/>
                </a:cxn>
                <a:cxn ang="0">
                  <a:pos x="T8" y="T9"/>
                </a:cxn>
              </a:cxnLst>
              <a:rect l="0" t="0" r="r" b="b"/>
              <a:pathLst>
                <a:path w="1362" h="532">
                  <a:moveTo>
                    <a:pt x="1362" y="12"/>
                  </a:moveTo>
                  <a:lnTo>
                    <a:pt x="1321" y="0"/>
                  </a:lnTo>
                  <a:lnTo>
                    <a:pt x="0" y="512"/>
                  </a:lnTo>
                  <a:lnTo>
                    <a:pt x="39" y="532"/>
                  </a:lnTo>
                  <a:lnTo>
                    <a:pt x="1362" y="12"/>
                  </a:lnTo>
                  <a:close/>
                </a:path>
              </a:pathLst>
            </a:custGeom>
            <a:grpFill/>
            <a:ln>
              <a:noFill/>
            </a:ln>
          </p:spPr>
          <p:txBody>
            <a:bodyPr vert="horz" wrap="square" lIns="91440" tIns="45720" rIns="91440" bIns="45720" numCol="1" anchor="t" anchorCtr="0" compatLnSpc="1">
              <a:prstTxWarp prst="textNoShape">
                <a:avLst/>
              </a:prstTxWarp>
            </a:bodyPr>
            <a:lstStyle/>
            <a:p>
              <a:pPr defTabSz="1219170">
                <a:defRPr/>
              </a:pPr>
              <a:endParaRPr lang="en-US" sz="1351" kern="0">
                <a:solidFill>
                  <a:prstClr val="black"/>
                </a:solidFill>
                <a:latin typeface="Calibri"/>
                <a:ea typeface="微软雅黑"/>
              </a:endParaRPr>
            </a:p>
          </p:txBody>
        </p:sp>
        <p:sp>
          <p:nvSpPr>
            <p:cNvPr id="19" name="Freeform 44"/>
            <p:cNvSpPr>
              <a:spLocks/>
            </p:cNvSpPr>
            <p:nvPr/>
          </p:nvSpPr>
          <p:spPr bwMode="auto">
            <a:xfrm>
              <a:off x="3630613" y="3236913"/>
              <a:ext cx="2295525" cy="1738313"/>
            </a:xfrm>
            <a:custGeom>
              <a:avLst/>
              <a:gdLst>
                <a:gd name="T0" fmla="*/ 123 w 1446"/>
                <a:gd name="T1" fmla="*/ 1095 h 1095"/>
                <a:gd name="T2" fmla="*/ 1446 w 1446"/>
                <a:gd name="T3" fmla="*/ 574 h 1095"/>
                <a:gd name="T4" fmla="*/ 1446 w 1446"/>
                <a:gd name="T5" fmla="*/ 0 h 1095"/>
                <a:gd name="T6" fmla="*/ 123 w 1446"/>
                <a:gd name="T7" fmla="*/ 520 h 1095"/>
                <a:gd name="T8" fmla="*/ 0 w 1446"/>
                <a:gd name="T9" fmla="*/ 830 h 1095"/>
                <a:gd name="T10" fmla="*/ 123 w 1446"/>
                <a:gd name="T11" fmla="*/ 1095 h 1095"/>
              </a:gdLst>
              <a:ahLst/>
              <a:cxnLst>
                <a:cxn ang="0">
                  <a:pos x="T0" y="T1"/>
                </a:cxn>
                <a:cxn ang="0">
                  <a:pos x="T2" y="T3"/>
                </a:cxn>
                <a:cxn ang="0">
                  <a:pos x="T4" y="T5"/>
                </a:cxn>
                <a:cxn ang="0">
                  <a:pos x="T6" y="T7"/>
                </a:cxn>
                <a:cxn ang="0">
                  <a:pos x="T8" y="T9"/>
                </a:cxn>
                <a:cxn ang="0">
                  <a:pos x="T10" y="T11"/>
                </a:cxn>
              </a:cxnLst>
              <a:rect l="0" t="0" r="r" b="b"/>
              <a:pathLst>
                <a:path w="1446" h="1095">
                  <a:moveTo>
                    <a:pt x="123" y="1095"/>
                  </a:moveTo>
                  <a:lnTo>
                    <a:pt x="1446" y="574"/>
                  </a:lnTo>
                  <a:lnTo>
                    <a:pt x="1446" y="0"/>
                  </a:lnTo>
                  <a:lnTo>
                    <a:pt x="123" y="520"/>
                  </a:lnTo>
                  <a:lnTo>
                    <a:pt x="0" y="830"/>
                  </a:lnTo>
                  <a:lnTo>
                    <a:pt x="123" y="1095"/>
                  </a:lnTo>
                  <a:close/>
                </a:path>
              </a:pathLst>
            </a:custGeom>
            <a:grpFill/>
            <a:ln>
              <a:noFill/>
            </a:ln>
          </p:spPr>
          <p:txBody>
            <a:bodyPr vert="horz" wrap="square" lIns="91440" tIns="45720" rIns="91440" bIns="45720" numCol="1" anchor="t" anchorCtr="0" compatLnSpc="1">
              <a:prstTxWarp prst="textNoShape">
                <a:avLst/>
              </a:prstTxWarp>
            </a:bodyPr>
            <a:lstStyle/>
            <a:p>
              <a:pPr defTabSz="1219170">
                <a:defRPr/>
              </a:pPr>
              <a:endParaRPr lang="en-US" sz="1351" kern="0">
                <a:solidFill>
                  <a:prstClr val="black"/>
                </a:solidFill>
                <a:latin typeface="Calibri"/>
                <a:ea typeface="微软雅黑"/>
              </a:endParaRPr>
            </a:p>
          </p:txBody>
        </p:sp>
        <p:sp>
          <p:nvSpPr>
            <p:cNvPr id="20" name="Freeform 45"/>
            <p:cNvSpPr>
              <a:spLocks/>
            </p:cNvSpPr>
            <p:nvPr/>
          </p:nvSpPr>
          <p:spPr bwMode="auto">
            <a:xfrm>
              <a:off x="3579813" y="4030663"/>
              <a:ext cx="250825" cy="944563"/>
            </a:xfrm>
            <a:custGeom>
              <a:avLst/>
              <a:gdLst>
                <a:gd name="T0" fmla="*/ 155 w 158"/>
                <a:gd name="T1" fmla="*/ 595 h 595"/>
                <a:gd name="T2" fmla="*/ 113 w 158"/>
                <a:gd name="T3" fmla="*/ 577 h 595"/>
                <a:gd name="T4" fmla="*/ 0 w 158"/>
                <a:gd name="T5" fmla="*/ 316 h 595"/>
                <a:gd name="T6" fmla="*/ 119 w 158"/>
                <a:gd name="T7" fmla="*/ 0 h 595"/>
                <a:gd name="T8" fmla="*/ 158 w 158"/>
                <a:gd name="T9" fmla="*/ 20 h 595"/>
                <a:gd name="T10" fmla="*/ 37 w 158"/>
                <a:gd name="T11" fmla="*/ 330 h 595"/>
                <a:gd name="T12" fmla="*/ 155 w 158"/>
                <a:gd name="T13" fmla="*/ 595 h 595"/>
              </a:gdLst>
              <a:ahLst/>
              <a:cxnLst>
                <a:cxn ang="0">
                  <a:pos x="T0" y="T1"/>
                </a:cxn>
                <a:cxn ang="0">
                  <a:pos x="T2" y="T3"/>
                </a:cxn>
                <a:cxn ang="0">
                  <a:pos x="T4" y="T5"/>
                </a:cxn>
                <a:cxn ang="0">
                  <a:pos x="T6" y="T7"/>
                </a:cxn>
                <a:cxn ang="0">
                  <a:pos x="T8" y="T9"/>
                </a:cxn>
                <a:cxn ang="0">
                  <a:pos x="T10" y="T11"/>
                </a:cxn>
                <a:cxn ang="0">
                  <a:pos x="T12" y="T13"/>
                </a:cxn>
              </a:cxnLst>
              <a:rect l="0" t="0" r="r" b="b"/>
              <a:pathLst>
                <a:path w="158" h="595">
                  <a:moveTo>
                    <a:pt x="155" y="595"/>
                  </a:moveTo>
                  <a:lnTo>
                    <a:pt x="113" y="577"/>
                  </a:lnTo>
                  <a:lnTo>
                    <a:pt x="0" y="316"/>
                  </a:lnTo>
                  <a:lnTo>
                    <a:pt x="119" y="0"/>
                  </a:lnTo>
                  <a:lnTo>
                    <a:pt x="158" y="20"/>
                  </a:lnTo>
                  <a:lnTo>
                    <a:pt x="37" y="330"/>
                  </a:lnTo>
                  <a:lnTo>
                    <a:pt x="155" y="595"/>
                  </a:lnTo>
                  <a:close/>
                </a:path>
              </a:pathLst>
            </a:custGeom>
            <a:grpFill/>
            <a:ln>
              <a:noFill/>
            </a:ln>
          </p:spPr>
          <p:txBody>
            <a:bodyPr vert="horz" wrap="square" lIns="91440" tIns="45720" rIns="91440" bIns="45720" numCol="1" anchor="t" anchorCtr="0" compatLnSpc="1">
              <a:prstTxWarp prst="textNoShape">
                <a:avLst/>
              </a:prstTxWarp>
            </a:bodyPr>
            <a:lstStyle/>
            <a:p>
              <a:pPr defTabSz="1219170">
                <a:defRPr/>
              </a:pPr>
              <a:endParaRPr lang="en-US" sz="1351" kern="0">
                <a:solidFill>
                  <a:prstClr val="black"/>
                </a:solidFill>
                <a:latin typeface="Calibri"/>
                <a:ea typeface="微软雅黑"/>
              </a:endParaRPr>
            </a:p>
          </p:txBody>
        </p:sp>
      </p:grpSp>
      <p:grpSp>
        <p:nvGrpSpPr>
          <p:cNvPr id="21" name="Group 46"/>
          <p:cNvGrpSpPr/>
          <p:nvPr/>
        </p:nvGrpSpPr>
        <p:grpSpPr>
          <a:xfrm>
            <a:off x="5881690" y="2147080"/>
            <a:ext cx="2233612" cy="1779865"/>
            <a:chOff x="5881688" y="2327275"/>
            <a:chExt cx="2422525" cy="1930401"/>
          </a:xfrm>
          <a:solidFill>
            <a:srgbClr val="492F13"/>
          </a:solidFill>
        </p:grpSpPr>
        <p:sp>
          <p:nvSpPr>
            <p:cNvPr id="22" name="Freeform 47"/>
            <p:cNvSpPr>
              <a:spLocks/>
            </p:cNvSpPr>
            <p:nvPr/>
          </p:nvSpPr>
          <p:spPr bwMode="auto">
            <a:xfrm>
              <a:off x="5883275" y="2327275"/>
              <a:ext cx="2205037" cy="900113"/>
            </a:xfrm>
            <a:custGeom>
              <a:avLst/>
              <a:gdLst>
                <a:gd name="T0" fmla="*/ 0 w 1389"/>
                <a:gd name="T1" fmla="*/ 13 h 567"/>
                <a:gd name="T2" fmla="*/ 46 w 1389"/>
                <a:gd name="T3" fmla="*/ 0 h 567"/>
                <a:gd name="T4" fmla="*/ 1389 w 1389"/>
                <a:gd name="T5" fmla="*/ 545 h 567"/>
                <a:gd name="T6" fmla="*/ 1345 w 1389"/>
                <a:gd name="T7" fmla="*/ 567 h 567"/>
                <a:gd name="T8" fmla="*/ 0 w 1389"/>
                <a:gd name="T9" fmla="*/ 13 h 567"/>
              </a:gdLst>
              <a:ahLst/>
              <a:cxnLst>
                <a:cxn ang="0">
                  <a:pos x="T0" y="T1"/>
                </a:cxn>
                <a:cxn ang="0">
                  <a:pos x="T2" y="T3"/>
                </a:cxn>
                <a:cxn ang="0">
                  <a:pos x="T4" y="T5"/>
                </a:cxn>
                <a:cxn ang="0">
                  <a:pos x="T6" y="T7"/>
                </a:cxn>
                <a:cxn ang="0">
                  <a:pos x="T8" y="T9"/>
                </a:cxn>
              </a:cxnLst>
              <a:rect l="0" t="0" r="r" b="b"/>
              <a:pathLst>
                <a:path w="1389" h="567">
                  <a:moveTo>
                    <a:pt x="0" y="13"/>
                  </a:moveTo>
                  <a:lnTo>
                    <a:pt x="46" y="0"/>
                  </a:lnTo>
                  <a:lnTo>
                    <a:pt x="1389" y="545"/>
                  </a:lnTo>
                  <a:lnTo>
                    <a:pt x="1345" y="567"/>
                  </a:lnTo>
                  <a:lnTo>
                    <a:pt x="0" y="13"/>
                  </a:lnTo>
                  <a:close/>
                </a:path>
              </a:pathLst>
            </a:custGeom>
            <a:grpFill/>
            <a:ln>
              <a:noFill/>
            </a:ln>
          </p:spPr>
          <p:txBody>
            <a:bodyPr vert="horz" wrap="square" lIns="91440" tIns="45720" rIns="91440" bIns="45720" numCol="1" anchor="t" anchorCtr="0" compatLnSpc="1">
              <a:prstTxWarp prst="textNoShape">
                <a:avLst/>
              </a:prstTxWarp>
            </a:bodyPr>
            <a:lstStyle/>
            <a:p>
              <a:pPr defTabSz="1219170">
                <a:defRPr/>
              </a:pPr>
              <a:endParaRPr lang="en-US" sz="1351" kern="0">
                <a:solidFill>
                  <a:prstClr val="black"/>
                </a:solidFill>
                <a:latin typeface="Calibri"/>
                <a:ea typeface="微软雅黑"/>
              </a:endParaRPr>
            </a:p>
          </p:txBody>
        </p:sp>
        <p:sp>
          <p:nvSpPr>
            <p:cNvPr id="23" name="Freeform 48"/>
            <p:cNvSpPr>
              <a:spLocks/>
            </p:cNvSpPr>
            <p:nvPr/>
          </p:nvSpPr>
          <p:spPr bwMode="auto">
            <a:xfrm>
              <a:off x="5881688" y="2347913"/>
              <a:ext cx="2362200" cy="1909763"/>
            </a:xfrm>
            <a:custGeom>
              <a:avLst/>
              <a:gdLst>
                <a:gd name="T0" fmla="*/ 1350 w 1488"/>
                <a:gd name="T1" fmla="*/ 1203 h 1203"/>
                <a:gd name="T2" fmla="*/ 0 w 1488"/>
                <a:gd name="T3" fmla="*/ 647 h 1203"/>
                <a:gd name="T4" fmla="*/ 0 w 1488"/>
                <a:gd name="T5" fmla="*/ 0 h 1203"/>
                <a:gd name="T6" fmla="*/ 1350 w 1488"/>
                <a:gd name="T7" fmla="*/ 554 h 1203"/>
                <a:gd name="T8" fmla="*/ 1488 w 1488"/>
                <a:gd name="T9" fmla="*/ 904 h 1203"/>
                <a:gd name="T10" fmla="*/ 1350 w 1488"/>
                <a:gd name="T11" fmla="*/ 1203 h 1203"/>
              </a:gdLst>
              <a:ahLst/>
              <a:cxnLst>
                <a:cxn ang="0">
                  <a:pos x="T0" y="T1"/>
                </a:cxn>
                <a:cxn ang="0">
                  <a:pos x="T2" y="T3"/>
                </a:cxn>
                <a:cxn ang="0">
                  <a:pos x="T4" y="T5"/>
                </a:cxn>
                <a:cxn ang="0">
                  <a:pos x="T6" y="T7"/>
                </a:cxn>
                <a:cxn ang="0">
                  <a:pos x="T8" y="T9"/>
                </a:cxn>
                <a:cxn ang="0">
                  <a:pos x="T10" y="T11"/>
                </a:cxn>
              </a:cxnLst>
              <a:rect l="0" t="0" r="r" b="b"/>
              <a:pathLst>
                <a:path w="1488" h="1203">
                  <a:moveTo>
                    <a:pt x="1350" y="1203"/>
                  </a:moveTo>
                  <a:lnTo>
                    <a:pt x="0" y="647"/>
                  </a:lnTo>
                  <a:lnTo>
                    <a:pt x="0" y="0"/>
                  </a:lnTo>
                  <a:lnTo>
                    <a:pt x="1350" y="554"/>
                  </a:lnTo>
                  <a:lnTo>
                    <a:pt x="1488" y="904"/>
                  </a:lnTo>
                  <a:lnTo>
                    <a:pt x="1350" y="1203"/>
                  </a:lnTo>
                  <a:close/>
                </a:path>
              </a:pathLst>
            </a:custGeom>
            <a:grpFill/>
            <a:ln>
              <a:noFill/>
            </a:ln>
          </p:spPr>
          <p:txBody>
            <a:bodyPr vert="horz" wrap="square" lIns="91440" tIns="45720" rIns="91440" bIns="45720" numCol="1" anchor="t" anchorCtr="0" compatLnSpc="1">
              <a:prstTxWarp prst="textNoShape">
                <a:avLst/>
              </a:prstTxWarp>
            </a:bodyPr>
            <a:lstStyle/>
            <a:p>
              <a:pPr defTabSz="1219170">
                <a:defRPr/>
              </a:pPr>
              <a:endParaRPr lang="en-US" sz="1351" kern="0">
                <a:solidFill>
                  <a:prstClr val="black"/>
                </a:solidFill>
                <a:latin typeface="Calibri"/>
                <a:ea typeface="微软雅黑"/>
              </a:endParaRPr>
            </a:p>
          </p:txBody>
        </p:sp>
        <p:sp>
          <p:nvSpPr>
            <p:cNvPr id="24" name="Freeform 49"/>
            <p:cNvSpPr>
              <a:spLocks/>
            </p:cNvSpPr>
            <p:nvPr/>
          </p:nvSpPr>
          <p:spPr bwMode="auto">
            <a:xfrm>
              <a:off x="8018463" y="3192463"/>
              <a:ext cx="285750" cy="1065213"/>
            </a:xfrm>
            <a:custGeom>
              <a:avLst/>
              <a:gdLst>
                <a:gd name="T0" fmla="*/ 4 w 180"/>
                <a:gd name="T1" fmla="*/ 671 h 671"/>
                <a:gd name="T2" fmla="*/ 51 w 180"/>
                <a:gd name="T3" fmla="*/ 649 h 671"/>
                <a:gd name="T4" fmla="*/ 180 w 180"/>
                <a:gd name="T5" fmla="*/ 355 h 671"/>
                <a:gd name="T6" fmla="*/ 44 w 180"/>
                <a:gd name="T7" fmla="*/ 0 h 671"/>
                <a:gd name="T8" fmla="*/ 0 w 180"/>
                <a:gd name="T9" fmla="*/ 22 h 671"/>
                <a:gd name="T10" fmla="*/ 139 w 180"/>
                <a:gd name="T11" fmla="*/ 372 h 671"/>
                <a:gd name="T12" fmla="*/ 4 w 180"/>
                <a:gd name="T13" fmla="*/ 671 h 671"/>
              </a:gdLst>
              <a:ahLst/>
              <a:cxnLst>
                <a:cxn ang="0">
                  <a:pos x="T0" y="T1"/>
                </a:cxn>
                <a:cxn ang="0">
                  <a:pos x="T2" y="T3"/>
                </a:cxn>
                <a:cxn ang="0">
                  <a:pos x="T4" y="T5"/>
                </a:cxn>
                <a:cxn ang="0">
                  <a:pos x="T6" y="T7"/>
                </a:cxn>
                <a:cxn ang="0">
                  <a:pos x="T8" y="T9"/>
                </a:cxn>
                <a:cxn ang="0">
                  <a:pos x="T10" y="T11"/>
                </a:cxn>
                <a:cxn ang="0">
                  <a:pos x="T12" y="T13"/>
                </a:cxn>
              </a:cxnLst>
              <a:rect l="0" t="0" r="r" b="b"/>
              <a:pathLst>
                <a:path w="180" h="671">
                  <a:moveTo>
                    <a:pt x="4" y="671"/>
                  </a:moveTo>
                  <a:lnTo>
                    <a:pt x="51" y="649"/>
                  </a:lnTo>
                  <a:lnTo>
                    <a:pt x="180" y="355"/>
                  </a:lnTo>
                  <a:lnTo>
                    <a:pt x="44" y="0"/>
                  </a:lnTo>
                  <a:lnTo>
                    <a:pt x="0" y="22"/>
                  </a:lnTo>
                  <a:lnTo>
                    <a:pt x="139" y="372"/>
                  </a:lnTo>
                  <a:lnTo>
                    <a:pt x="4" y="671"/>
                  </a:lnTo>
                  <a:close/>
                </a:path>
              </a:pathLst>
            </a:custGeom>
            <a:grpFill/>
            <a:ln>
              <a:noFill/>
            </a:ln>
          </p:spPr>
          <p:txBody>
            <a:bodyPr vert="horz" wrap="square" lIns="91440" tIns="45720" rIns="91440" bIns="45720" numCol="1" anchor="t" anchorCtr="0" compatLnSpc="1">
              <a:prstTxWarp prst="textNoShape">
                <a:avLst/>
              </a:prstTxWarp>
            </a:bodyPr>
            <a:lstStyle/>
            <a:p>
              <a:pPr defTabSz="1219170">
                <a:defRPr/>
              </a:pPr>
              <a:endParaRPr lang="en-US" sz="1351" kern="0">
                <a:solidFill>
                  <a:prstClr val="black"/>
                </a:solidFill>
                <a:latin typeface="Calibri"/>
                <a:ea typeface="微软雅黑"/>
              </a:endParaRPr>
            </a:p>
          </p:txBody>
        </p:sp>
      </p:grpSp>
      <p:grpSp>
        <p:nvGrpSpPr>
          <p:cNvPr id="25" name="Group 50"/>
          <p:cNvGrpSpPr/>
          <p:nvPr/>
        </p:nvGrpSpPr>
        <p:grpSpPr>
          <a:xfrm>
            <a:off x="5862639" y="1185054"/>
            <a:ext cx="239712" cy="5727701"/>
            <a:chOff x="5862638" y="1365250"/>
            <a:chExt cx="239712" cy="5727701"/>
          </a:xfrm>
        </p:grpSpPr>
        <p:sp>
          <p:nvSpPr>
            <p:cNvPr id="26" name="Freeform 51"/>
            <p:cNvSpPr>
              <a:spLocks/>
            </p:cNvSpPr>
            <p:nvPr/>
          </p:nvSpPr>
          <p:spPr bwMode="auto">
            <a:xfrm>
              <a:off x="5867400" y="1403350"/>
              <a:ext cx="112712" cy="5689600"/>
            </a:xfrm>
            <a:custGeom>
              <a:avLst/>
              <a:gdLst>
                <a:gd name="T0" fmla="*/ 71 w 71"/>
                <a:gd name="T1" fmla="*/ 3584 h 3584"/>
                <a:gd name="T2" fmla="*/ 0 w 71"/>
                <a:gd name="T3" fmla="*/ 3544 h 3584"/>
                <a:gd name="T4" fmla="*/ 0 w 71"/>
                <a:gd name="T5" fmla="*/ 0 h 3584"/>
                <a:gd name="T6" fmla="*/ 71 w 71"/>
                <a:gd name="T7" fmla="*/ 38 h 3584"/>
                <a:gd name="T8" fmla="*/ 71 w 71"/>
                <a:gd name="T9" fmla="*/ 3584 h 3584"/>
              </a:gdLst>
              <a:ahLst/>
              <a:cxnLst>
                <a:cxn ang="0">
                  <a:pos x="T0" y="T1"/>
                </a:cxn>
                <a:cxn ang="0">
                  <a:pos x="T2" y="T3"/>
                </a:cxn>
                <a:cxn ang="0">
                  <a:pos x="T4" y="T5"/>
                </a:cxn>
                <a:cxn ang="0">
                  <a:pos x="T6" y="T7"/>
                </a:cxn>
                <a:cxn ang="0">
                  <a:pos x="T8" y="T9"/>
                </a:cxn>
              </a:cxnLst>
              <a:rect l="0" t="0" r="r" b="b"/>
              <a:pathLst>
                <a:path w="71" h="3584">
                  <a:moveTo>
                    <a:pt x="71" y="3584"/>
                  </a:moveTo>
                  <a:lnTo>
                    <a:pt x="0" y="3544"/>
                  </a:lnTo>
                  <a:lnTo>
                    <a:pt x="0" y="0"/>
                  </a:lnTo>
                  <a:lnTo>
                    <a:pt x="71" y="38"/>
                  </a:lnTo>
                  <a:lnTo>
                    <a:pt x="71" y="3584"/>
                  </a:lnTo>
                  <a:close/>
                </a:path>
              </a:pathLst>
            </a:custGeom>
            <a:gradFill>
              <a:gsLst>
                <a:gs pos="0">
                  <a:sysClr val="windowText" lastClr="000000">
                    <a:lumMod val="40000"/>
                    <a:lumOff val="60000"/>
                  </a:sysClr>
                </a:gs>
                <a:gs pos="100000">
                  <a:sysClr val="windowText" lastClr="000000">
                    <a:lumMod val="75000"/>
                  </a:sysClr>
                </a:gs>
              </a:gsLst>
              <a:lin ang="5400000" scaled="1"/>
            </a:gradFill>
            <a:ln>
              <a:noFill/>
            </a:ln>
          </p:spPr>
          <p:txBody>
            <a:bodyPr vert="horz" wrap="square" lIns="91440" tIns="45720" rIns="91440" bIns="45720" numCol="1" anchor="t" anchorCtr="0" compatLnSpc="1">
              <a:prstTxWarp prst="textNoShape">
                <a:avLst/>
              </a:prstTxWarp>
            </a:bodyPr>
            <a:lstStyle/>
            <a:p>
              <a:pPr defTabSz="1219170">
                <a:defRPr/>
              </a:pPr>
              <a:endParaRPr lang="en-US" sz="1351" kern="0">
                <a:solidFill>
                  <a:prstClr val="black"/>
                </a:solidFill>
                <a:latin typeface="Calibri"/>
                <a:ea typeface="微软雅黑"/>
              </a:endParaRPr>
            </a:p>
          </p:txBody>
        </p:sp>
        <p:sp>
          <p:nvSpPr>
            <p:cNvPr id="27" name="Freeform 52"/>
            <p:cNvSpPr>
              <a:spLocks/>
            </p:cNvSpPr>
            <p:nvPr/>
          </p:nvSpPr>
          <p:spPr bwMode="auto">
            <a:xfrm>
              <a:off x="5980113" y="1417638"/>
              <a:ext cx="119062" cy="5675313"/>
            </a:xfrm>
            <a:custGeom>
              <a:avLst/>
              <a:gdLst>
                <a:gd name="T0" fmla="*/ 0 w 75"/>
                <a:gd name="T1" fmla="*/ 3575 h 3575"/>
                <a:gd name="T2" fmla="*/ 75 w 75"/>
                <a:gd name="T3" fmla="*/ 3546 h 3575"/>
                <a:gd name="T4" fmla="*/ 75 w 75"/>
                <a:gd name="T5" fmla="*/ 0 h 3575"/>
                <a:gd name="T6" fmla="*/ 0 w 75"/>
                <a:gd name="T7" fmla="*/ 29 h 3575"/>
                <a:gd name="T8" fmla="*/ 0 w 75"/>
                <a:gd name="T9" fmla="*/ 3575 h 3575"/>
              </a:gdLst>
              <a:ahLst/>
              <a:cxnLst>
                <a:cxn ang="0">
                  <a:pos x="T0" y="T1"/>
                </a:cxn>
                <a:cxn ang="0">
                  <a:pos x="T2" y="T3"/>
                </a:cxn>
                <a:cxn ang="0">
                  <a:pos x="T4" y="T5"/>
                </a:cxn>
                <a:cxn ang="0">
                  <a:pos x="T6" y="T7"/>
                </a:cxn>
                <a:cxn ang="0">
                  <a:pos x="T8" y="T9"/>
                </a:cxn>
              </a:cxnLst>
              <a:rect l="0" t="0" r="r" b="b"/>
              <a:pathLst>
                <a:path w="75" h="3575">
                  <a:moveTo>
                    <a:pt x="0" y="3575"/>
                  </a:moveTo>
                  <a:lnTo>
                    <a:pt x="75" y="3546"/>
                  </a:lnTo>
                  <a:lnTo>
                    <a:pt x="75" y="0"/>
                  </a:lnTo>
                  <a:lnTo>
                    <a:pt x="0" y="29"/>
                  </a:lnTo>
                  <a:lnTo>
                    <a:pt x="0" y="3575"/>
                  </a:lnTo>
                  <a:close/>
                </a:path>
              </a:pathLst>
            </a:custGeom>
            <a:gradFill>
              <a:gsLst>
                <a:gs pos="0">
                  <a:sysClr val="windowText" lastClr="000000">
                    <a:lumMod val="40000"/>
                    <a:lumOff val="60000"/>
                  </a:sysClr>
                </a:gs>
                <a:gs pos="59000">
                  <a:sysClr val="windowText" lastClr="000000">
                    <a:lumMod val="75000"/>
                  </a:sysClr>
                </a:gs>
              </a:gsLst>
              <a:lin ang="5400000" scaled="1"/>
            </a:gradFill>
            <a:ln>
              <a:noFill/>
            </a:ln>
          </p:spPr>
          <p:txBody>
            <a:bodyPr vert="horz" wrap="square" lIns="91440" tIns="45720" rIns="91440" bIns="45720" numCol="1" anchor="t" anchorCtr="0" compatLnSpc="1">
              <a:prstTxWarp prst="textNoShape">
                <a:avLst/>
              </a:prstTxWarp>
            </a:bodyPr>
            <a:lstStyle/>
            <a:p>
              <a:pPr defTabSz="1219170">
                <a:defRPr/>
              </a:pPr>
              <a:endParaRPr lang="en-US" sz="1351" kern="0">
                <a:solidFill>
                  <a:prstClr val="black"/>
                </a:solidFill>
                <a:latin typeface="Calibri"/>
                <a:ea typeface="微软雅黑"/>
              </a:endParaRPr>
            </a:p>
          </p:txBody>
        </p:sp>
        <p:sp>
          <p:nvSpPr>
            <p:cNvPr id="28" name="Freeform 53"/>
            <p:cNvSpPr>
              <a:spLocks/>
            </p:cNvSpPr>
            <p:nvPr/>
          </p:nvSpPr>
          <p:spPr bwMode="auto">
            <a:xfrm>
              <a:off x="5862638" y="1365250"/>
              <a:ext cx="239712" cy="98425"/>
            </a:xfrm>
            <a:custGeom>
              <a:avLst/>
              <a:gdLst>
                <a:gd name="T0" fmla="*/ 0 w 151"/>
                <a:gd name="T1" fmla="*/ 24 h 62"/>
                <a:gd name="T2" fmla="*/ 79 w 151"/>
                <a:gd name="T3" fmla="*/ 0 h 62"/>
                <a:gd name="T4" fmla="*/ 151 w 151"/>
                <a:gd name="T5" fmla="*/ 33 h 62"/>
                <a:gd name="T6" fmla="*/ 76 w 151"/>
                <a:gd name="T7" fmla="*/ 62 h 62"/>
                <a:gd name="T8" fmla="*/ 0 w 151"/>
                <a:gd name="T9" fmla="*/ 24 h 62"/>
              </a:gdLst>
              <a:ahLst/>
              <a:cxnLst>
                <a:cxn ang="0">
                  <a:pos x="T0" y="T1"/>
                </a:cxn>
                <a:cxn ang="0">
                  <a:pos x="T2" y="T3"/>
                </a:cxn>
                <a:cxn ang="0">
                  <a:pos x="T4" y="T5"/>
                </a:cxn>
                <a:cxn ang="0">
                  <a:pos x="T6" y="T7"/>
                </a:cxn>
                <a:cxn ang="0">
                  <a:pos x="T8" y="T9"/>
                </a:cxn>
              </a:cxnLst>
              <a:rect l="0" t="0" r="r" b="b"/>
              <a:pathLst>
                <a:path w="151" h="62">
                  <a:moveTo>
                    <a:pt x="0" y="24"/>
                  </a:moveTo>
                  <a:lnTo>
                    <a:pt x="79" y="0"/>
                  </a:lnTo>
                  <a:lnTo>
                    <a:pt x="151" y="33"/>
                  </a:lnTo>
                  <a:lnTo>
                    <a:pt x="76" y="62"/>
                  </a:lnTo>
                  <a:lnTo>
                    <a:pt x="0" y="24"/>
                  </a:lnTo>
                  <a:close/>
                </a:path>
              </a:pathLst>
            </a:custGeom>
            <a:solidFill>
              <a:sysClr val="windowText" lastClr="000000">
                <a:lumMod val="60000"/>
                <a:lumOff val="40000"/>
              </a:sysClr>
            </a:solidFill>
            <a:ln>
              <a:noFill/>
            </a:ln>
          </p:spPr>
          <p:txBody>
            <a:bodyPr vert="horz" wrap="square" lIns="91440" tIns="45720" rIns="91440" bIns="45720" numCol="1" anchor="t" anchorCtr="0" compatLnSpc="1">
              <a:prstTxWarp prst="textNoShape">
                <a:avLst/>
              </a:prstTxWarp>
            </a:bodyPr>
            <a:lstStyle/>
            <a:p>
              <a:pPr defTabSz="1219170">
                <a:defRPr/>
              </a:pPr>
              <a:endParaRPr lang="en-US" sz="1351" kern="0">
                <a:solidFill>
                  <a:prstClr val="black"/>
                </a:solidFill>
                <a:latin typeface="Calibri"/>
                <a:ea typeface="微软雅黑"/>
              </a:endParaRPr>
            </a:p>
          </p:txBody>
        </p:sp>
      </p:grpSp>
      <p:sp>
        <p:nvSpPr>
          <p:cNvPr id="29" name="TextBox 23"/>
          <p:cNvSpPr txBox="1"/>
          <p:nvPr/>
        </p:nvSpPr>
        <p:spPr>
          <a:xfrm rot="21398564">
            <a:off x="3902307" y="3888042"/>
            <a:ext cx="1415772" cy="461665"/>
          </a:xfrm>
          <a:prstGeom prst="rect">
            <a:avLst/>
          </a:prstGeom>
          <a:noFill/>
        </p:spPr>
        <p:txBody>
          <a:bodyPr wrap="none" rtlCol="0">
            <a:spAutoFit/>
            <a:scene3d>
              <a:camera prst="isometricRightUp">
                <a:rot lat="2100000" lon="19800000" rev="0"/>
              </a:camera>
              <a:lightRig rig="threePt" dir="t"/>
            </a:scene3d>
          </a:bodyPr>
          <a:lstStyle/>
          <a:p>
            <a:pPr algn="ctr" defTabSz="914377">
              <a:defRPr/>
            </a:pPr>
            <a:r>
              <a:rPr lang="zh-CN" altLang="en-US" sz="2400" b="1" dirty="0">
                <a:solidFill>
                  <a:prstClr val="white"/>
                </a:solidFill>
                <a:latin typeface="微软雅黑" panose="020B0503020204020204" pitchFamily="34" charset="-122"/>
                <a:ea typeface="微软雅黑" panose="020B0503020204020204" pitchFamily="34" charset="-122"/>
              </a:rPr>
              <a:t>营销模块</a:t>
            </a:r>
            <a:endParaRPr lang="id-ID" altLang="zh-CN" sz="2400" b="1" dirty="0">
              <a:solidFill>
                <a:prstClr val="white"/>
              </a:solidFill>
              <a:latin typeface="微软雅黑" panose="020B0503020204020204" pitchFamily="34" charset="-122"/>
              <a:ea typeface="微软雅黑" panose="020B0503020204020204" pitchFamily="34" charset="-122"/>
            </a:endParaRPr>
          </a:p>
        </p:txBody>
      </p:sp>
      <p:sp>
        <p:nvSpPr>
          <p:cNvPr id="30" name="TextBox 54"/>
          <p:cNvSpPr txBox="1"/>
          <p:nvPr/>
        </p:nvSpPr>
        <p:spPr>
          <a:xfrm rot="21398564">
            <a:off x="4049932" y="5387186"/>
            <a:ext cx="1415772" cy="461665"/>
          </a:xfrm>
          <a:prstGeom prst="rect">
            <a:avLst/>
          </a:prstGeom>
          <a:noFill/>
        </p:spPr>
        <p:txBody>
          <a:bodyPr wrap="none" rtlCol="0">
            <a:spAutoFit/>
            <a:scene3d>
              <a:camera prst="isometricRightUp">
                <a:rot lat="2100000" lon="19800000" rev="0"/>
              </a:camera>
              <a:lightRig rig="threePt" dir="t"/>
            </a:scene3d>
          </a:bodyPr>
          <a:lstStyle/>
          <a:p>
            <a:pPr algn="ctr" defTabSz="914377">
              <a:defRPr/>
            </a:pPr>
            <a:r>
              <a:rPr lang="zh-CN" altLang="en-US" sz="2400" b="1" dirty="0">
                <a:solidFill>
                  <a:prstClr val="white"/>
                </a:solidFill>
                <a:latin typeface="微软雅黑" panose="020B0503020204020204" pitchFamily="34" charset="-122"/>
                <a:ea typeface="微软雅黑" panose="020B0503020204020204" pitchFamily="34" charset="-122"/>
              </a:rPr>
              <a:t>客户争夺</a:t>
            </a:r>
            <a:endParaRPr lang="id-ID" altLang="zh-CN" sz="2400" b="1" dirty="0">
              <a:solidFill>
                <a:prstClr val="white"/>
              </a:solidFill>
              <a:latin typeface="微软雅黑" panose="020B0503020204020204" pitchFamily="34" charset="-122"/>
              <a:ea typeface="微软雅黑" panose="020B0503020204020204" pitchFamily="34" charset="-122"/>
            </a:endParaRPr>
          </a:p>
        </p:txBody>
      </p:sp>
      <p:sp>
        <p:nvSpPr>
          <p:cNvPr id="31" name="TextBox 55"/>
          <p:cNvSpPr txBox="1"/>
          <p:nvPr/>
        </p:nvSpPr>
        <p:spPr>
          <a:xfrm rot="21398564">
            <a:off x="4058492" y="2271486"/>
            <a:ext cx="1415772" cy="461665"/>
          </a:xfrm>
          <a:prstGeom prst="rect">
            <a:avLst/>
          </a:prstGeom>
          <a:noFill/>
        </p:spPr>
        <p:txBody>
          <a:bodyPr wrap="none" rtlCol="0">
            <a:spAutoFit/>
            <a:scene3d>
              <a:camera prst="isometricRightUp">
                <a:rot lat="2100000" lon="19800000" rev="0"/>
              </a:camera>
              <a:lightRig rig="threePt" dir="t"/>
            </a:scene3d>
          </a:bodyPr>
          <a:lstStyle/>
          <a:p>
            <a:pPr algn="ctr" defTabSz="914377">
              <a:defRPr/>
            </a:pPr>
            <a:r>
              <a:rPr lang="zh-CN" altLang="en-US" sz="2400" b="1" dirty="0">
                <a:solidFill>
                  <a:prstClr val="white"/>
                </a:solidFill>
                <a:latin typeface="微软雅黑" panose="020B0503020204020204" pitchFamily="34" charset="-122"/>
                <a:ea typeface="微软雅黑" panose="020B0503020204020204" pitchFamily="34" charset="-122"/>
              </a:rPr>
              <a:t>团队建设</a:t>
            </a:r>
            <a:endParaRPr lang="id-ID" altLang="zh-CN" sz="2400" b="1" dirty="0">
              <a:solidFill>
                <a:prstClr val="white"/>
              </a:solidFill>
              <a:latin typeface="微软雅黑" panose="020B0503020204020204" pitchFamily="34" charset="-122"/>
              <a:ea typeface="微软雅黑" panose="020B0503020204020204" pitchFamily="34" charset="-122"/>
            </a:endParaRPr>
          </a:p>
        </p:txBody>
      </p:sp>
      <p:sp>
        <p:nvSpPr>
          <p:cNvPr id="32" name="TextBox 56"/>
          <p:cNvSpPr txBox="1"/>
          <p:nvPr/>
        </p:nvSpPr>
        <p:spPr>
          <a:xfrm rot="21398564">
            <a:off x="6631091" y="2937948"/>
            <a:ext cx="1107996" cy="461665"/>
          </a:xfrm>
          <a:prstGeom prst="rect">
            <a:avLst/>
          </a:prstGeom>
          <a:noFill/>
        </p:spPr>
        <p:txBody>
          <a:bodyPr wrap="none" rtlCol="0">
            <a:spAutoFit/>
            <a:scene3d>
              <a:camera prst="isometricLeftDown">
                <a:rot lat="2100000" lon="2400000" rev="0"/>
              </a:camera>
              <a:lightRig rig="threePt" dir="t"/>
            </a:scene3d>
          </a:bodyPr>
          <a:lstStyle/>
          <a:p>
            <a:pPr algn="ctr" defTabSz="914377">
              <a:defRPr/>
            </a:pPr>
            <a:r>
              <a:rPr lang="zh-CN" altLang="en-US" sz="2400" b="1" dirty="0">
                <a:solidFill>
                  <a:prstClr val="white"/>
                </a:solidFill>
                <a:latin typeface="微软雅黑" panose="020B0503020204020204" pitchFamily="34" charset="-122"/>
                <a:ea typeface="微软雅黑" panose="020B0503020204020204" pitchFamily="34" charset="-122"/>
              </a:rPr>
              <a:t>销售额</a:t>
            </a:r>
            <a:endParaRPr lang="id-ID" altLang="zh-CN" sz="2400" b="1" dirty="0">
              <a:solidFill>
                <a:prstClr val="white"/>
              </a:solidFill>
              <a:latin typeface="微软雅黑" panose="020B0503020204020204" pitchFamily="34" charset="-122"/>
              <a:ea typeface="微软雅黑" panose="020B0503020204020204" pitchFamily="34" charset="-122"/>
            </a:endParaRPr>
          </a:p>
        </p:txBody>
      </p:sp>
      <p:sp>
        <p:nvSpPr>
          <p:cNvPr id="33" name="TextBox 57"/>
          <p:cNvSpPr txBox="1"/>
          <p:nvPr/>
        </p:nvSpPr>
        <p:spPr>
          <a:xfrm rot="21398564">
            <a:off x="6330920" y="4532336"/>
            <a:ext cx="2031325" cy="461665"/>
          </a:xfrm>
          <a:prstGeom prst="rect">
            <a:avLst/>
          </a:prstGeom>
          <a:noFill/>
        </p:spPr>
        <p:txBody>
          <a:bodyPr wrap="none" rtlCol="0">
            <a:spAutoFit/>
            <a:scene3d>
              <a:camera prst="isometricLeftDown">
                <a:rot lat="2100000" lon="2400000" rev="0"/>
              </a:camera>
              <a:lightRig rig="threePt" dir="t"/>
            </a:scene3d>
          </a:bodyPr>
          <a:lstStyle/>
          <a:p>
            <a:pPr algn="ctr" defTabSz="914377">
              <a:defRPr/>
            </a:pPr>
            <a:r>
              <a:rPr lang="zh-CN" altLang="en-US" sz="2400" b="1" dirty="0">
                <a:solidFill>
                  <a:prstClr val="white"/>
                </a:solidFill>
                <a:latin typeface="微软雅黑" panose="020B0503020204020204" pitchFamily="34" charset="-122"/>
                <a:ea typeface="微软雅黑" panose="020B0503020204020204" pitchFamily="34" charset="-122"/>
              </a:rPr>
              <a:t>业务线多元化</a:t>
            </a:r>
            <a:endParaRPr lang="id-ID" sz="2400" b="1" dirty="0">
              <a:solidFill>
                <a:prstClr val="white"/>
              </a:solidFill>
              <a:latin typeface="微软雅黑" panose="020B0503020204020204" pitchFamily="34" charset="-122"/>
              <a:ea typeface="微软雅黑" panose="020B0503020204020204" pitchFamily="34" charset="-122"/>
            </a:endParaRPr>
          </a:p>
        </p:txBody>
      </p:sp>
      <p:sp>
        <p:nvSpPr>
          <p:cNvPr id="34" name="TextBox 58"/>
          <p:cNvSpPr txBox="1"/>
          <p:nvPr/>
        </p:nvSpPr>
        <p:spPr>
          <a:xfrm>
            <a:off x="858181" y="2255030"/>
            <a:ext cx="2769683" cy="1015471"/>
          </a:xfrm>
          <a:prstGeom prst="rect">
            <a:avLst/>
          </a:prstGeom>
          <a:noFill/>
        </p:spPr>
        <p:txBody>
          <a:bodyPr wrap="square" rtlCol="0">
            <a:spAutoFit/>
          </a:bodyPr>
          <a:lstStyle/>
          <a:p>
            <a:pPr algn="r" defTabSz="1219170">
              <a:lnSpc>
                <a:spcPct val="150000"/>
              </a:lnSpc>
              <a:defRPr/>
            </a:pPr>
            <a:r>
              <a:rPr lang="zh-CN" altLang="en-US" sz="1333" dirty="0">
                <a:solidFill>
                  <a:prstClr val="black">
                    <a:lumMod val="50000"/>
                    <a:lumOff val="50000"/>
                  </a:prstClr>
                </a:solidFill>
                <a:latin typeface="微软雅黑" pitchFamily="34" charset="-122"/>
                <a:ea typeface="微软雅黑" pitchFamily="34" charset="-122"/>
                <a:sym typeface="Gill Sans" charset="0"/>
              </a:rPr>
              <a:t>此处添加详细文本描述，建议与标题相关并符合整体语言风格，语言描述尽量简洁。</a:t>
            </a:r>
          </a:p>
        </p:txBody>
      </p:sp>
      <p:sp>
        <p:nvSpPr>
          <p:cNvPr id="35" name="TextBox 59"/>
          <p:cNvSpPr txBox="1"/>
          <p:nvPr/>
        </p:nvSpPr>
        <p:spPr>
          <a:xfrm>
            <a:off x="794572" y="3566438"/>
            <a:ext cx="2769683" cy="1015471"/>
          </a:xfrm>
          <a:prstGeom prst="rect">
            <a:avLst/>
          </a:prstGeom>
          <a:noFill/>
        </p:spPr>
        <p:txBody>
          <a:bodyPr wrap="square" rtlCol="0">
            <a:spAutoFit/>
          </a:bodyPr>
          <a:lstStyle/>
          <a:p>
            <a:pPr algn="r" defTabSz="1219170">
              <a:lnSpc>
                <a:spcPct val="150000"/>
              </a:lnSpc>
              <a:defRPr/>
            </a:pPr>
            <a:r>
              <a:rPr lang="zh-CN" altLang="en-US" sz="1333" dirty="0">
                <a:solidFill>
                  <a:prstClr val="black">
                    <a:lumMod val="50000"/>
                    <a:lumOff val="50000"/>
                  </a:prstClr>
                </a:solidFill>
                <a:latin typeface="微软雅黑" pitchFamily="34" charset="-122"/>
                <a:ea typeface="微软雅黑" pitchFamily="34" charset="-122"/>
                <a:sym typeface="Gill Sans" charset="0"/>
              </a:rPr>
              <a:t>此处添加详细文本描述，建议与标题相关并符合整体语言风格，语言描述尽量简洁。</a:t>
            </a:r>
          </a:p>
        </p:txBody>
      </p:sp>
      <p:sp>
        <p:nvSpPr>
          <p:cNvPr id="36" name="TextBox 60"/>
          <p:cNvSpPr txBox="1"/>
          <p:nvPr/>
        </p:nvSpPr>
        <p:spPr>
          <a:xfrm>
            <a:off x="794571" y="4877847"/>
            <a:ext cx="2769683" cy="1015471"/>
          </a:xfrm>
          <a:prstGeom prst="rect">
            <a:avLst/>
          </a:prstGeom>
          <a:noFill/>
        </p:spPr>
        <p:txBody>
          <a:bodyPr wrap="square" rtlCol="0">
            <a:spAutoFit/>
          </a:bodyPr>
          <a:lstStyle/>
          <a:p>
            <a:pPr algn="r" defTabSz="1219170">
              <a:lnSpc>
                <a:spcPct val="150000"/>
              </a:lnSpc>
              <a:defRPr/>
            </a:pPr>
            <a:r>
              <a:rPr lang="zh-CN" altLang="en-US" sz="1333" dirty="0">
                <a:solidFill>
                  <a:prstClr val="black">
                    <a:lumMod val="50000"/>
                    <a:lumOff val="50000"/>
                  </a:prstClr>
                </a:solidFill>
                <a:latin typeface="微软雅黑" pitchFamily="34" charset="-122"/>
                <a:ea typeface="微软雅黑" pitchFamily="34" charset="-122"/>
                <a:sym typeface="Gill Sans" charset="0"/>
              </a:rPr>
              <a:t>此处添加详细文本描述，建议与标题相关并符合整体语言风格，语言描述尽量简洁。</a:t>
            </a:r>
          </a:p>
        </p:txBody>
      </p:sp>
      <p:sp>
        <p:nvSpPr>
          <p:cNvPr id="37" name="TextBox 61"/>
          <p:cNvSpPr txBox="1"/>
          <p:nvPr/>
        </p:nvSpPr>
        <p:spPr>
          <a:xfrm>
            <a:off x="8160269" y="3052031"/>
            <a:ext cx="2769683" cy="1015471"/>
          </a:xfrm>
          <a:prstGeom prst="rect">
            <a:avLst/>
          </a:prstGeom>
          <a:noFill/>
        </p:spPr>
        <p:txBody>
          <a:bodyPr wrap="square" rtlCol="0">
            <a:spAutoFit/>
          </a:bodyPr>
          <a:lstStyle/>
          <a:p>
            <a:pPr defTabSz="1219170">
              <a:lnSpc>
                <a:spcPct val="150000"/>
              </a:lnSpc>
              <a:defRPr/>
            </a:pPr>
            <a:r>
              <a:rPr lang="zh-CN" altLang="en-US" sz="1333" dirty="0">
                <a:solidFill>
                  <a:prstClr val="black">
                    <a:lumMod val="50000"/>
                    <a:lumOff val="50000"/>
                  </a:prstClr>
                </a:solidFill>
                <a:latin typeface="微软雅黑" pitchFamily="34" charset="-122"/>
                <a:ea typeface="微软雅黑" pitchFamily="34" charset="-122"/>
                <a:sym typeface="Gill Sans" charset="0"/>
              </a:rPr>
              <a:t>此处添加详细文本描述，建议与标题相关并符合整体语言风格，语言描述尽量简洁。</a:t>
            </a:r>
          </a:p>
        </p:txBody>
      </p:sp>
      <p:sp>
        <p:nvSpPr>
          <p:cNvPr id="38" name="TextBox 62"/>
          <p:cNvSpPr txBox="1"/>
          <p:nvPr/>
        </p:nvSpPr>
        <p:spPr>
          <a:xfrm>
            <a:off x="8524227" y="4682005"/>
            <a:ext cx="2769683" cy="1015471"/>
          </a:xfrm>
          <a:prstGeom prst="rect">
            <a:avLst/>
          </a:prstGeom>
          <a:noFill/>
        </p:spPr>
        <p:txBody>
          <a:bodyPr wrap="square" rtlCol="0">
            <a:spAutoFit/>
          </a:bodyPr>
          <a:lstStyle/>
          <a:p>
            <a:pPr defTabSz="1219170">
              <a:lnSpc>
                <a:spcPct val="150000"/>
              </a:lnSpc>
              <a:defRPr/>
            </a:pPr>
            <a:r>
              <a:rPr lang="zh-CN" altLang="en-US" sz="1333" dirty="0">
                <a:solidFill>
                  <a:prstClr val="black">
                    <a:lumMod val="50000"/>
                    <a:lumOff val="50000"/>
                  </a:prstClr>
                </a:solidFill>
                <a:latin typeface="微软雅黑" pitchFamily="34" charset="-122"/>
                <a:ea typeface="微软雅黑" pitchFamily="34" charset="-122"/>
                <a:sym typeface="Gill Sans" charset="0"/>
              </a:rPr>
              <a:t>此处添加详细文本描述，建议与标题相关并符合整体语言风格，语言描述尽量简洁。</a:t>
            </a:r>
          </a:p>
        </p:txBody>
      </p:sp>
      <p:grpSp>
        <p:nvGrpSpPr>
          <p:cNvPr id="39" name="Group 63"/>
          <p:cNvGrpSpPr/>
          <p:nvPr/>
        </p:nvGrpSpPr>
        <p:grpSpPr>
          <a:xfrm>
            <a:off x="6234663" y="2666567"/>
            <a:ext cx="349856" cy="400024"/>
            <a:chOff x="3262431" y="4342379"/>
            <a:chExt cx="349856" cy="400024"/>
          </a:xfrm>
          <a:solidFill>
            <a:srgbClr val="E7E6E6"/>
          </a:solidFill>
          <a:scene3d>
            <a:camera prst="isometricLeftDown">
              <a:rot lat="2100000" lon="2400000" rev="0"/>
            </a:camera>
            <a:lightRig rig="threePt" dir="t"/>
          </a:scene3d>
        </p:grpSpPr>
        <p:sp>
          <p:nvSpPr>
            <p:cNvPr id="40" name="Freeform 49"/>
            <p:cNvSpPr>
              <a:spLocks noEditPoints="1"/>
            </p:cNvSpPr>
            <p:nvPr/>
          </p:nvSpPr>
          <p:spPr bwMode="auto">
            <a:xfrm>
              <a:off x="3262431" y="4342379"/>
              <a:ext cx="349856" cy="400024"/>
            </a:xfrm>
            <a:custGeom>
              <a:avLst/>
              <a:gdLst>
                <a:gd name="T0" fmla="*/ 56 w 112"/>
                <a:gd name="T1" fmla="*/ 0 h 128"/>
                <a:gd name="T2" fmla="*/ 0 w 112"/>
                <a:gd name="T3" fmla="*/ 26 h 128"/>
                <a:gd name="T4" fmla="*/ 0 w 112"/>
                <a:gd name="T5" fmla="*/ 102 h 128"/>
                <a:gd name="T6" fmla="*/ 56 w 112"/>
                <a:gd name="T7" fmla="*/ 128 h 128"/>
                <a:gd name="T8" fmla="*/ 112 w 112"/>
                <a:gd name="T9" fmla="*/ 102 h 128"/>
                <a:gd name="T10" fmla="*/ 112 w 112"/>
                <a:gd name="T11" fmla="*/ 26 h 128"/>
                <a:gd name="T12" fmla="*/ 56 w 112"/>
                <a:gd name="T13" fmla="*/ 0 h 128"/>
                <a:gd name="T14" fmla="*/ 104 w 112"/>
                <a:gd name="T15" fmla="*/ 102 h 128"/>
                <a:gd name="T16" fmla="*/ 56 w 112"/>
                <a:gd name="T17" fmla="*/ 120 h 128"/>
                <a:gd name="T18" fmla="*/ 8 w 112"/>
                <a:gd name="T19" fmla="*/ 102 h 128"/>
                <a:gd name="T20" fmla="*/ 8 w 112"/>
                <a:gd name="T21" fmla="*/ 87 h 128"/>
                <a:gd name="T22" fmla="*/ 56 w 112"/>
                <a:gd name="T23" fmla="*/ 100 h 128"/>
                <a:gd name="T24" fmla="*/ 104 w 112"/>
                <a:gd name="T25" fmla="*/ 87 h 128"/>
                <a:gd name="T26" fmla="*/ 104 w 112"/>
                <a:gd name="T27" fmla="*/ 102 h 128"/>
                <a:gd name="T28" fmla="*/ 104 w 112"/>
                <a:gd name="T29" fmla="*/ 78 h 128"/>
                <a:gd name="T30" fmla="*/ 104 w 112"/>
                <a:gd name="T31" fmla="*/ 78 h 128"/>
                <a:gd name="T32" fmla="*/ 104 w 112"/>
                <a:gd name="T33" fmla="*/ 78 h 128"/>
                <a:gd name="T34" fmla="*/ 56 w 112"/>
                <a:gd name="T35" fmla="*/ 96 h 128"/>
                <a:gd name="T36" fmla="*/ 8 w 112"/>
                <a:gd name="T37" fmla="*/ 78 h 128"/>
                <a:gd name="T38" fmla="*/ 8 w 112"/>
                <a:gd name="T39" fmla="*/ 78 h 128"/>
                <a:gd name="T40" fmla="*/ 8 w 112"/>
                <a:gd name="T41" fmla="*/ 78 h 128"/>
                <a:gd name="T42" fmla="*/ 8 w 112"/>
                <a:gd name="T43" fmla="*/ 63 h 128"/>
                <a:gd name="T44" fmla="*/ 56 w 112"/>
                <a:gd name="T45" fmla="*/ 76 h 128"/>
                <a:gd name="T46" fmla="*/ 104 w 112"/>
                <a:gd name="T47" fmla="*/ 63 h 128"/>
                <a:gd name="T48" fmla="*/ 104 w 112"/>
                <a:gd name="T49" fmla="*/ 78 h 128"/>
                <a:gd name="T50" fmla="*/ 104 w 112"/>
                <a:gd name="T51" fmla="*/ 54 h 128"/>
                <a:gd name="T52" fmla="*/ 104 w 112"/>
                <a:gd name="T53" fmla="*/ 54 h 128"/>
                <a:gd name="T54" fmla="*/ 104 w 112"/>
                <a:gd name="T55" fmla="*/ 54 h 128"/>
                <a:gd name="T56" fmla="*/ 56 w 112"/>
                <a:gd name="T57" fmla="*/ 72 h 128"/>
                <a:gd name="T58" fmla="*/ 8 w 112"/>
                <a:gd name="T59" fmla="*/ 54 h 128"/>
                <a:gd name="T60" fmla="*/ 8 w 112"/>
                <a:gd name="T61" fmla="*/ 54 h 128"/>
                <a:gd name="T62" fmla="*/ 8 w 112"/>
                <a:gd name="T63" fmla="*/ 54 h 128"/>
                <a:gd name="T64" fmla="*/ 8 w 112"/>
                <a:gd name="T65" fmla="*/ 40 h 128"/>
                <a:gd name="T66" fmla="*/ 56 w 112"/>
                <a:gd name="T67" fmla="*/ 52 h 128"/>
                <a:gd name="T68" fmla="*/ 104 w 112"/>
                <a:gd name="T69" fmla="*/ 40 h 128"/>
                <a:gd name="T70" fmla="*/ 104 w 112"/>
                <a:gd name="T71" fmla="*/ 54 h 128"/>
                <a:gd name="T72" fmla="*/ 56 w 112"/>
                <a:gd name="T73" fmla="*/ 44 h 128"/>
                <a:gd name="T74" fmla="*/ 8 w 112"/>
                <a:gd name="T75" fmla="*/ 26 h 128"/>
                <a:gd name="T76" fmla="*/ 56 w 112"/>
                <a:gd name="T77" fmla="*/ 8 h 128"/>
                <a:gd name="T78" fmla="*/ 104 w 112"/>
                <a:gd name="T79" fmla="*/ 26 h 128"/>
                <a:gd name="T80" fmla="*/ 56 w 112"/>
                <a:gd name="T81" fmla="*/ 4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 h="128">
                  <a:moveTo>
                    <a:pt x="56" y="0"/>
                  </a:moveTo>
                  <a:cubicBezTo>
                    <a:pt x="29" y="0"/>
                    <a:pt x="0" y="8"/>
                    <a:pt x="0" y="26"/>
                  </a:cubicBezTo>
                  <a:cubicBezTo>
                    <a:pt x="0" y="102"/>
                    <a:pt x="0" y="102"/>
                    <a:pt x="0" y="102"/>
                  </a:cubicBezTo>
                  <a:cubicBezTo>
                    <a:pt x="0" y="120"/>
                    <a:pt x="29" y="128"/>
                    <a:pt x="56" y="128"/>
                  </a:cubicBezTo>
                  <a:cubicBezTo>
                    <a:pt x="83" y="128"/>
                    <a:pt x="112" y="120"/>
                    <a:pt x="112" y="102"/>
                  </a:cubicBezTo>
                  <a:cubicBezTo>
                    <a:pt x="112" y="26"/>
                    <a:pt x="112" y="26"/>
                    <a:pt x="112" y="26"/>
                  </a:cubicBezTo>
                  <a:cubicBezTo>
                    <a:pt x="112" y="8"/>
                    <a:pt x="83" y="0"/>
                    <a:pt x="56" y="0"/>
                  </a:cubicBezTo>
                  <a:close/>
                  <a:moveTo>
                    <a:pt x="104" y="102"/>
                  </a:moveTo>
                  <a:cubicBezTo>
                    <a:pt x="104" y="112"/>
                    <a:pt x="83" y="120"/>
                    <a:pt x="56" y="120"/>
                  </a:cubicBezTo>
                  <a:cubicBezTo>
                    <a:pt x="29" y="120"/>
                    <a:pt x="8" y="112"/>
                    <a:pt x="8" y="102"/>
                  </a:cubicBezTo>
                  <a:cubicBezTo>
                    <a:pt x="8" y="87"/>
                    <a:pt x="8" y="87"/>
                    <a:pt x="8" y="87"/>
                  </a:cubicBezTo>
                  <a:cubicBezTo>
                    <a:pt x="16" y="96"/>
                    <a:pt x="36" y="100"/>
                    <a:pt x="56" y="100"/>
                  </a:cubicBezTo>
                  <a:cubicBezTo>
                    <a:pt x="76" y="100"/>
                    <a:pt x="96" y="96"/>
                    <a:pt x="104" y="87"/>
                  </a:cubicBezTo>
                  <a:lnTo>
                    <a:pt x="104" y="102"/>
                  </a:lnTo>
                  <a:close/>
                  <a:moveTo>
                    <a:pt x="104" y="78"/>
                  </a:moveTo>
                  <a:cubicBezTo>
                    <a:pt x="104" y="78"/>
                    <a:pt x="104" y="78"/>
                    <a:pt x="104" y="78"/>
                  </a:cubicBezTo>
                  <a:cubicBezTo>
                    <a:pt x="104" y="78"/>
                    <a:pt x="104" y="78"/>
                    <a:pt x="104" y="78"/>
                  </a:cubicBezTo>
                  <a:cubicBezTo>
                    <a:pt x="104" y="88"/>
                    <a:pt x="83" y="96"/>
                    <a:pt x="56" y="96"/>
                  </a:cubicBezTo>
                  <a:cubicBezTo>
                    <a:pt x="29" y="96"/>
                    <a:pt x="8" y="88"/>
                    <a:pt x="8" y="78"/>
                  </a:cubicBezTo>
                  <a:cubicBezTo>
                    <a:pt x="8" y="78"/>
                    <a:pt x="8" y="78"/>
                    <a:pt x="8" y="78"/>
                  </a:cubicBezTo>
                  <a:cubicBezTo>
                    <a:pt x="8" y="78"/>
                    <a:pt x="8" y="78"/>
                    <a:pt x="8" y="78"/>
                  </a:cubicBezTo>
                  <a:cubicBezTo>
                    <a:pt x="8" y="63"/>
                    <a:pt x="8" y="63"/>
                    <a:pt x="8" y="63"/>
                  </a:cubicBezTo>
                  <a:cubicBezTo>
                    <a:pt x="16" y="72"/>
                    <a:pt x="36" y="76"/>
                    <a:pt x="56" y="76"/>
                  </a:cubicBezTo>
                  <a:cubicBezTo>
                    <a:pt x="76" y="76"/>
                    <a:pt x="96" y="72"/>
                    <a:pt x="104" y="63"/>
                  </a:cubicBezTo>
                  <a:lnTo>
                    <a:pt x="104" y="78"/>
                  </a:lnTo>
                  <a:close/>
                  <a:moveTo>
                    <a:pt x="104" y="54"/>
                  </a:moveTo>
                  <a:cubicBezTo>
                    <a:pt x="104" y="54"/>
                    <a:pt x="104" y="54"/>
                    <a:pt x="104" y="54"/>
                  </a:cubicBezTo>
                  <a:cubicBezTo>
                    <a:pt x="104" y="54"/>
                    <a:pt x="104" y="54"/>
                    <a:pt x="104" y="54"/>
                  </a:cubicBezTo>
                  <a:cubicBezTo>
                    <a:pt x="104" y="64"/>
                    <a:pt x="83" y="72"/>
                    <a:pt x="56" y="72"/>
                  </a:cubicBezTo>
                  <a:cubicBezTo>
                    <a:pt x="29" y="72"/>
                    <a:pt x="8" y="64"/>
                    <a:pt x="8" y="54"/>
                  </a:cubicBezTo>
                  <a:cubicBezTo>
                    <a:pt x="8" y="54"/>
                    <a:pt x="8" y="54"/>
                    <a:pt x="8" y="54"/>
                  </a:cubicBezTo>
                  <a:cubicBezTo>
                    <a:pt x="8" y="54"/>
                    <a:pt x="8" y="54"/>
                    <a:pt x="8" y="54"/>
                  </a:cubicBezTo>
                  <a:cubicBezTo>
                    <a:pt x="8" y="40"/>
                    <a:pt x="8" y="40"/>
                    <a:pt x="8" y="40"/>
                  </a:cubicBezTo>
                  <a:cubicBezTo>
                    <a:pt x="18" y="48"/>
                    <a:pt x="38" y="52"/>
                    <a:pt x="56" y="52"/>
                  </a:cubicBezTo>
                  <a:cubicBezTo>
                    <a:pt x="74" y="52"/>
                    <a:pt x="94" y="48"/>
                    <a:pt x="104" y="40"/>
                  </a:cubicBezTo>
                  <a:lnTo>
                    <a:pt x="104" y="54"/>
                  </a:lnTo>
                  <a:close/>
                  <a:moveTo>
                    <a:pt x="56" y="44"/>
                  </a:moveTo>
                  <a:cubicBezTo>
                    <a:pt x="29" y="44"/>
                    <a:pt x="8" y="36"/>
                    <a:pt x="8" y="26"/>
                  </a:cubicBezTo>
                  <a:cubicBezTo>
                    <a:pt x="8" y="16"/>
                    <a:pt x="29" y="8"/>
                    <a:pt x="56" y="8"/>
                  </a:cubicBezTo>
                  <a:cubicBezTo>
                    <a:pt x="83" y="8"/>
                    <a:pt x="104" y="16"/>
                    <a:pt x="104" y="26"/>
                  </a:cubicBezTo>
                  <a:cubicBezTo>
                    <a:pt x="104" y="36"/>
                    <a:pt x="83" y="44"/>
                    <a:pt x="56"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a:defRPr/>
              </a:pPr>
              <a:endParaRPr lang="id-ID" sz="1351" kern="0">
                <a:solidFill>
                  <a:prstClr val="black"/>
                </a:solidFill>
                <a:latin typeface="Calibri"/>
                <a:ea typeface="微软雅黑"/>
              </a:endParaRPr>
            </a:p>
          </p:txBody>
        </p:sp>
        <p:sp>
          <p:nvSpPr>
            <p:cNvPr id="41" name="Oval 50"/>
            <p:cNvSpPr>
              <a:spLocks noChangeArrowheads="1"/>
            </p:cNvSpPr>
            <p:nvPr/>
          </p:nvSpPr>
          <p:spPr bwMode="auto">
            <a:xfrm>
              <a:off x="3537035" y="4655268"/>
              <a:ext cx="25084" cy="2376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a:defRPr/>
              </a:pPr>
              <a:endParaRPr lang="id-ID" sz="1351" kern="0">
                <a:solidFill>
                  <a:prstClr val="black"/>
                </a:solidFill>
                <a:latin typeface="Calibri"/>
                <a:ea typeface="微软雅黑"/>
              </a:endParaRPr>
            </a:p>
          </p:txBody>
        </p:sp>
        <p:sp>
          <p:nvSpPr>
            <p:cNvPr id="42" name="Oval 51"/>
            <p:cNvSpPr>
              <a:spLocks noChangeArrowheads="1"/>
            </p:cNvSpPr>
            <p:nvPr/>
          </p:nvSpPr>
          <p:spPr bwMode="auto">
            <a:xfrm>
              <a:off x="3537035" y="4580017"/>
              <a:ext cx="25084" cy="2508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a:defRPr/>
              </a:pPr>
              <a:endParaRPr lang="id-ID" sz="1351" kern="0">
                <a:solidFill>
                  <a:prstClr val="black"/>
                </a:solidFill>
                <a:latin typeface="Calibri"/>
                <a:ea typeface="微软雅黑"/>
              </a:endParaRPr>
            </a:p>
          </p:txBody>
        </p:sp>
        <p:sp>
          <p:nvSpPr>
            <p:cNvPr id="43" name="Oval 52"/>
            <p:cNvSpPr>
              <a:spLocks noChangeArrowheads="1"/>
            </p:cNvSpPr>
            <p:nvPr/>
          </p:nvSpPr>
          <p:spPr bwMode="auto">
            <a:xfrm>
              <a:off x="3537035" y="4504764"/>
              <a:ext cx="25084" cy="2508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a:defRPr/>
              </a:pPr>
              <a:endParaRPr lang="id-ID" sz="1351" kern="0">
                <a:solidFill>
                  <a:prstClr val="black"/>
                </a:solidFill>
                <a:latin typeface="Calibri"/>
                <a:ea typeface="微软雅黑"/>
              </a:endParaRPr>
            </a:p>
          </p:txBody>
        </p:sp>
      </p:grpSp>
      <p:grpSp>
        <p:nvGrpSpPr>
          <p:cNvPr id="44" name="Group 78"/>
          <p:cNvGrpSpPr/>
          <p:nvPr/>
        </p:nvGrpSpPr>
        <p:grpSpPr>
          <a:xfrm>
            <a:off x="5435586" y="5102136"/>
            <a:ext cx="374940" cy="400024"/>
            <a:chOff x="3249229" y="3542332"/>
            <a:chExt cx="374940" cy="400024"/>
          </a:xfrm>
          <a:solidFill>
            <a:sysClr val="window" lastClr="FFFFFF"/>
          </a:solidFill>
          <a:scene3d>
            <a:camera prst="isometricRightUp">
              <a:rot lat="2100000" lon="19800000" rev="0"/>
            </a:camera>
            <a:lightRig rig="threePt" dir="t"/>
          </a:scene3d>
        </p:grpSpPr>
        <p:sp>
          <p:nvSpPr>
            <p:cNvPr id="45" name="Freeform 79"/>
            <p:cNvSpPr>
              <a:spLocks noEditPoints="1"/>
            </p:cNvSpPr>
            <p:nvPr/>
          </p:nvSpPr>
          <p:spPr bwMode="auto">
            <a:xfrm>
              <a:off x="3249229" y="3542332"/>
              <a:ext cx="374940" cy="400024"/>
            </a:xfrm>
            <a:custGeom>
              <a:avLst/>
              <a:gdLst>
                <a:gd name="T0" fmla="*/ 104 w 120"/>
                <a:gd name="T1" fmla="*/ 0 h 128"/>
                <a:gd name="T2" fmla="*/ 16 w 120"/>
                <a:gd name="T3" fmla="*/ 0 h 128"/>
                <a:gd name="T4" fmla="*/ 0 w 120"/>
                <a:gd name="T5" fmla="*/ 16 h 128"/>
                <a:gd name="T6" fmla="*/ 0 w 120"/>
                <a:gd name="T7" fmla="*/ 112 h 128"/>
                <a:gd name="T8" fmla="*/ 16 w 120"/>
                <a:gd name="T9" fmla="*/ 128 h 128"/>
                <a:gd name="T10" fmla="*/ 104 w 120"/>
                <a:gd name="T11" fmla="*/ 128 h 128"/>
                <a:gd name="T12" fmla="*/ 120 w 120"/>
                <a:gd name="T13" fmla="*/ 112 h 128"/>
                <a:gd name="T14" fmla="*/ 120 w 120"/>
                <a:gd name="T15" fmla="*/ 16 h 128"/>
                <a:gd name="T16" fmla="*/ 104 w 120"/>
                <a:gd name="T17" fmla="*/ 0 h 128"/>
                <a:gd name="T18" fmla="*/ 112 w 120"/>
                <a:gd name="T19" fmla="*/ 112 h 128"/>
                <a:gd name="T20" fmla="*/ 104 w 120"/>
                <a:gd name="T21" fmla="*/ 120 h 128"/>
                <a:gd name="T22" fmla="*/ 16 w 120"/>
                <a:gd name="T23" fmla="*/ 120 h 128"/>
                <a:gd name="T24" fmla="*/ 8 w 120"/>
                <a:gd name="T25" fmla="*/ 112 h 128"/>
                <a:gd name="T26" fmla="*/ 8 w 120"/>
                <a:gd name="T27" fmla="*/ 16 h 128"/>
                <a:gd name="T28" fmla="*/ 16 w 120"/>
                <a:gd name="T29" fmla="*/ 8 h 128"/>
                <a:gd name="T30" fmla="*/ 104 w 120"/>
                <a:gd name="T31" fmla="*/ 8 h 128"/>
                <a:gd name="T32" fmla="*/ 112 w 120"/>
                <a:gd name="T33" fmla="*/ 16 h 128"/>
                <a:gd name="T34" fmla="*/ 112 w 120"/>
                <a:gd name="T35"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0" h="128">
                  <a:moveTo>
                    <a:pt x="104" y="0"/>
                  </a:moveTo>
                  <a:cubicBezTo>
                    <a:pt x="16" y="0"/>
                    <a:pt x="16" y="0"/>
                    <a:pt x="16" y="0"/>
                  </a:cubicBezTo>
                  <a:cubicBezTo>
                    <a:pt x="7" y="0"/>
                    <a:pt x="0" y="7"/>
                    <a:pt x="0" y="16"/>
                  </a:cubicBezTo>
                  <a:cubicBezTo>
                    <a:pt x="0" y="112"/>
                    <a:pt x="0" y="112"/>
                    <a:pt x="0" y="112"/>
                  </a:cubicBezTo>
                  <a:cubicBezTo>
                    <a:pt x="0" y="121"/>
                    <a:pt x="7" y="128"/>
                    <a:pt x="16" y="128"/>
                  </a:cubicBezTo>
                  <a:cubicBezTo>
                    <a:pt x="104" y="128"/>
                    <a:pt x="104" y="128"/>
                    <a:pt x="104" y="128"/>
                  </a:cubicBezTo>
                  <a:cubicBezTo>
                    <a:pt x="113" y="128"/>
                    <a:pt x="120" y="121"/>
                    <a:pt x="120" y="112"/>
                  </a:cubicBezTo>
                  <a:cubicBezTo>
                    <a:pt x="120" y="16"/>
                    <a:pt x="120" y="16"/>
                    <a:pt x="120" y="16"/>
                  </a:cubicBezTo>
                  <a:cubicBezTo>
                    <a:pt x="120" y="7"/>
                    <a:pt x="113" y="0"/>
                    <a:pt x="104" y="0"/>
                  </a:cubicBezTo>
                  <a:close/>
                  <a:moveTo>
                    <a:pt x="112" y="112"/>
                  </a:moveTo>
                  <a:cubicBezTo>
                    <a:pt x="112" y="116"/>
                    <a:pt x="108" y="120"/>
                    <a:pt x="104" y="120"/>
                  </a:cubicBezTo>
                  <a:cubicBezTo>
                    <a:pt x="16" y="120"/>
                    <a:pt x="16" y="120"/>
                    <a:pt x="16" y="120"/>
                  </a:cubicBezTo>
                  <a:cubicBezTo>
                    <a:pt x="12" y="120"/>
                    <a:pt x="8" y="116"/>
                    <a:pt x="8" y="112"/>
                  </a:cubicBezTo>
                  <a:cubicBezTo>
                    <a:pt x="8" y="16"/>
                    <a:pt x="8" y="16"/>
                    <a:pt x="8" y="16"/>
                  </a:cubicBezTo>
                  <a:cubicBezTo>
                    <a:pt x="8" y="12"/>
                    <a:pt x="12" y="8"/>
                    <a:pt x="16" y="8"/>
                  </a:cubicBezTo>
                  <a:cubicBezTo>
                    <a:pt x="104" y="8"/>
                    <a:pt x="104" y="8"/>
                    <a:pt x="104" y="8"/>
                  </a:cubicBezTo>
                  <a:cubicBezTo>
                    <a:pt x="108" y="8"/>
                    <a:pt x="112" y="12"/>
                    <a:pt x="112" y="16"/>
                  </a:cubicBezTo>
                  <a:lnTo>
                    <a:pt x="112"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a:defRPr/>
              </a:pPr>
              <a:endParaRPr lang="id-ID" sz="1351" kern="0">
                <a:solidFill>
                  <a:prstClr val="black"/>
                </a:solidFill>
                <a:latin typeface="Calibri"/>
                <a:ea typeface="微软雅黑"/>
              </a:endParaRPr>
            </a:p>
          </p:txBody>
        </p:sp>
        <p:sp>
          <p:nvSpPr>
            <p:cNvPr id="46" name="Freeform 80"/>
            <p:cNvSpPr>
              <a:spLocks noEditPoints="1"/>
            </p:cNvSpPr>
            <p:nvPr/>
          </p:nvSpPr>
          <p:spPr bwMode="auto">
            <a:xfrm>
              <a:off x="3299397" y="3592500"/>
              <a:ext cx="274604" cy="250840"/>
            </a:xfrm>
            <a:custGeom>
              <a:avLst/>
              <a:gdLst>
                <a:gd name="T0" fmla="*/ 84 w 88"/>
                <a:gd name="T1" fmla="*/ 0 h 80"/>
                <a:gd name="T2" fmla="*/ 4 w 88"/>
                <a:gd name="T3" fmla="*/ 0 h 80"/>
                <a:gd name="T4" fmla="*/ 0 w 88"/>
                <a:gd name="T5" fmla="*/ 4 h 80"/>
                <a:gd name="T6" fmla="*/ 0 w 88"/>
                <a:gd name="T7" fmla="*/ 76 h 80"/>
                <a:gd name="T8" fmla="*/ 4 w 88"/>
                <a:gd name="T9" fmla="*/ 80 h 80"/>
                <a:gd name="T10" fmla="*/ 84 w 88"/>
                <a:gd name="T11" fmla="*/ 80 h 80"/>
                <a:gd name="T12" fmla="*/ 88 w 88"/>
                <a:gd name="T13" fmla="*/ 76 h 80"/>
                <a:gd name="T14" fmla="*/ 88 w 88"/>
                <a:gd name="T15" fmla="*/ 4 h 80"/>
                <a:gd name="T16" fmla="*/ 84 w 88"/>
                <a:gd name="T17" fmla="*/ 0 h 80"/>
                <a:gd name="T18" fmla="*/ 84 w 88"/>
                <a:gd name="T19" fmla="*/ 4 h 80"/>
                <a:gd name="T20" fmla="*/ 84 w 88"/>
                <a:gd name="T21" fmla="*/ 59 h 80"/>
                <a:gd name="T22" fmla="*/ 71 w 88"/>
                <a:gd name="T23" fmla="*/ 45 h 80"/>
                <a:gd name="T24" fmla="*/ 68 w 88"/>
                <a:gd name="T25" fmla="*/ 44 h 80"/>
                <a:gd name="T26" fmla="*/ 65 w 88"/>
                <a:gd name="T27" fmla="*/ 45 h 80"/>
                <a:gd name="T28" fmla="*/ 55 w 88"/>
                <a:gd name="T29" fmla="*/ 57 h 80"/>
                <a:gd name="T30" fmla="*/ 23 w 88"/>
                <a:gd name="T31" fmla="*/ 21 h 80"/>
                <a:gd name="T32" fmla="*/ 20 w 88"/>
                <a:gd name="T33" fmla="*/ 20 h 80"/>
                <a:gd name="T34" fmla="*/ 17 w 88"/>
                <a:gd name="T35" fmla="*/ 21 h 80"/>
                <a:gd name="T36" fmla="*/ 4 w 88"/>
                <a:gd name="T37" fmla="*/ 36 h 80"/>
                <a:gd name="T38" fmla="*/ 4 w 88"/>
                <a:gd name="T39" fmla="*/ 4 h 80"/>
                <a:gd name="T40" fmla="*/ 84 w 88"/>
                <a:gd name="T41" fmla="*/ 4 h 80"/>
                <a:gd name="T42" fmla="*/ 4 w 88"/>
                <a:gd name="T43" fmla="*/ 42 h 80"/>
                <a:gd name="T44" fmla="*/ 20 w 88"/>
                <a:gd name="T45" fmla="*/ 24 h 80"/>
                <a:gd name="T46" fmla="*/ 52 w 88"/>
                <a:gd name="T47" fmla="*/ 61 h 80"/>
                <a:gd name="T48" fmla="*/ 55 w 88"/>
                <a:gd name="T49" fmla="*/ 63 h 80"/>
                <a:gd name="T50" fmla="*/ 66 w 88"/>
                <a:gd name="T51" fmla="*/ 76 h 80"/>
                <a:gd name="T52" fmla="*/ 4 w 88"/>
                <a:gd name="T53" fmla="*/ 76 h 80"/>
                <a:gd name="T54" fmla="*/ 4 w 88"/>
                <a:gd name="T55" fmla="*/ 42 h 80"/>
                <a:gd name="T56" fmla="*/ 71 w 88"/>
                <a:gd name="T57" fmla="*/ 76 h 80"/>
                <a:gd name="T58" fmla="*/ 57 w 88"/>
                <a:gd name="T59" fmla="*/ 60 h 80"/>
                <a:gd name="T60" fmla="*/ 68 w 88"/>
                <a:gd name="T61" fmla="*/ 48 h 80"/>
                <a:gd name="T62" fmla="*/ 84 w 88"/>
                <a:gd name="T63" fmla="*/ 66 h 80"/>
                <a:gd name="T64" fmla="*/ 84 w 88"/>
                <a:gd name="T65" fmla="*/ 76 h 80"/>
                <a:gd name="T66" fmla="*/ 71 w 88"/>
                <a:gd name="T6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80">
                  <a:moveTo>
                    <a:pt x="84" y="0"/>
                  </a:moveTo>
                  <a:cubicBezTo>
                    <a:pt x="4" y="0"/>
                    <a:pt x="4" y="0"/>
                    <a:pt x="4" y="0"/>
                  </a:cubicBezTo>
                  <a:cubicBezTo>
                    <a:pt x="2" y="0"/>
                    <a:pt x="0" y="2"/>
                    <a:pt x="0" y="4"/>
                  </a:cubicBezTo>
                  <a:cubicBezTo>
                    <a:pt x="0" y="76"/>
                    <a:pt x="0" y="76"/>
                    <a:pt x="0" y="76"/>
                  </a:cubicBezTo>
                  <a:cubicBezTo>
                    <a:pt x="0" y="78"/>
                    <a:pt x="2" y="80"/>
                    <a:pt x="4" y="80"/>
                  </a:cubicBezTo>
                  <a:cubicBezTo>
                    <a:pt x="84" y="80"/>
                    <a:pt x="84" y="80"/>
                    <a:pt x="84" y="80"/>
                  </a:cubicBezTo>
                  <a:cubicBezTo>
                    <a:pt x="86" y="80"/>
                    <a:pt x="88" y="78"/>
                    <a:pt x="88" y="76"/>
                  </a:cubicBezTo>
                  <a:cubicBezTo>
                    <a:pt x="88" y="4"/>
                    <a:pt x="88" y="4"/>
                    <a:pt x="88" y="4"/>
                  </a:cubicBezTo>
                  <a:cubicBezTo>
                    <a:pt x="88" y="2"/>
                    <a:pt x="86" y="0"/>
                    <a:pt x="84" y="0"/>
                  </a:cubicBezTo>
                  <a:close/>
                  <a:moveTo>
                    <a:pt x="84" y="4"/>
                  </a:moveTo>
                  <a:cubicBezTo>
                    <a:pt x="84" y="59"/>
                    <a:pt x="84" y="59"/>
                    <a:pt x="84" y="59"/>
                  </a:cubicBezTo>
                  <a:cubicBezTo>
                    <a:pt x="71" y="45"/>
                    <a:pt x="71" y="45"/>
                    <a:pt x="71" y="45"/>
                  </a:cubicBezTo>
                  <a:cubicBezTo>
                    <a:pt x="70" y="44"/>
                    <a:pt x="69" y="44"/>
                    <a:pt x="68" y="44"/>
                  </a:cubicBezTo>
                  <a:cubicBezTo>
                    <a:pt x="67" y="44"/>
                    <a:pt x="66" y="44"/>
                    <a:pt x="65" y="45"/>
                  </a:cubicBezTo>
                  <a:cubicBezTo>
                    <a:pt x="55" y="57"/>
                    <a:pt x="55" y="57"/>
                    <a:pt x="55" y="57"/>
                  </a:cubicBezTo>
                  <a:cubicBezTo>
                    <a:pt x="23" y="21"/>
                    <a:pt x="23" y="21"/>
                    <a:pt x="23" y="21"/>
                  </a:cubicBezTo>
                  <a:cubicBezTo>
                    <a:pt x="22" y="20"/>
                    <a:pt x="21" y="20"/>
                    <a:pt x="20" y="20"/>
                  </a:cubicBezTo>
                  <a:cubicBezTo>
                    <a:pt x="19" y="20"/>
                    <a:pt x="18" y="20"/>
                    <a:pt x="17" y="21"/>
                  </a:cubicBezTo>
                  <a:cubicBezTo>
                    <a:pt x="4" y="36"/>
                    <a:pt x="4" y="36"/>
                    <a:pt x="4" y="36"/>
                  </a:cubicBezTo>
                  <a:cubicBezTo>
                    <a:pt x="4" y="4"/>
                    <a:pt x="4" y="4"/>
                    <a:pt x="4" y="4"/>
                  </a:cubicBezTo>
                  <a:lnTo>
                    <a:pt x="84" y="4"/>
                  </a:lnTo>
                  <a:close/>
                  <a:moveTo>
                    <a:pt x="4" y="42"/>
                  </a:moveTo>
                  <a:cubicBezTo>
                    <a:pt x="20" y="24"/>
                    <a:pt x="20" y="24"/>
                    <a:pt x="20" y="24"/>
                  </a:cubicBezTo>
                  <a:cubicBezTo>
                    <a:pt x="52" y="61"/>
                    <a:pt x="52" y="61"/>
                    <a:pt x="52" y="61"/>
                  </a:cubicBezTo>
                  <a:cubicBezTo>
                    <a:pt x="55" y="63"/>
                    <a:pt x="55" y="63"/>
                    <a:pt x="55" y="63"/>
                  </a:cubicBezTo>
                  <a:cubicBezTo>
                    <a:pt x="66" y="76"/>
                    <a:pt x="66" y="76"/>
                    <a:pt x="66" y="76"/>
                  </a:cubicBezTo>
                  <a:cubicBezTo>
                    <a:pt x="4" y="76"/>
                    <a:pt x="4" y="76"/>
                    <a:pt x="4" y="76"/>
                  </a:cubicBezTo>
                  <a:lnTo>
                    <a:pt x="4" y="42"/>
                  </a:lnTo>
                  <a:close/>
                  <a:moveTo>
                    <a:pt x="71" y="76"/>
                  </a:moveTo>
                  <a:cubicBezTo>
                    <a:pt x="57" y="60"/>
                    <a:pt x="57" y="60"/>
                    <a:pt x="57" y="60"/>
                  </a:cubicBezTo>
                  <a:cubicBezTo>
                    <a:pt x="68" y="48"/>
                    <a:pt x="68" y="48"/>
                    <a:pt x="68" y="48"/>
                  </a:cubicBezTo>
                  <a:cubicBezTo>
                    <a:pt x="84" y="66"/>
                    <a:pt x="84" y="66"/>
                    <a:pt x="84" y="66"/>
                  </a:cubicBezTo>
                  <a:cubicBezTo>
                    <a:pt x="84" y="76"/>
                    <a:pt x="84" y="76"/>
                    <a:pt x="84" y="76"/>
                  </a:cubicBezTo>
                  <a:lnTo>
                    <a:pt x="71"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a:defRPr/>
              </a:pPr>
              <a:endParaRPr lang="id-ID" sz="1351" kern="0">
                <a:solidFill>
                  <a:prstClr val="black"/>
                </a:solidFill>
                <a:latin typeface="Calibri"/>
                <a:ea typeface="微软雅黑"/>
              </a:endParaRPr>
            </a:p>
          </p:txBody>
        </p:sp>
        <p:sp>
          <p:nvSpPr>
            <p:cNvPr id="47" name="Freeform 81"/>
            <p:cNvSpPr>
              <a:spLocks noEditPoints="1"/>
            </p:cNvSpPr>
            <p:nvPr/>
          </p:nvSpPr>
          <p:spPr bwMode="auto">
            <a:xfrm>
              <a:off x="3449901" y="3630785"/>
              <a:ext cx="73932" cy="73932"/>
            </a:xfrm>
            <a:custGeom>
              <a:avLst/>
              <a:gdLst>
                <a:gd name="T0" fmla="*/ 12 w 24"/>
                <a:gd name="T1" fmla="*/ 24 h 24"/>
                <a:gd name="T2" fmla="*/ 24 w 24"/>
                <a:gd name="T3" fmla="*/ 12 h 24"/>
                <a:gd name="T4" fmla="*/ 12 w 24"/>
                <a:gd name="T5" fmla="*/ 0 h 24"/>
                <a:gd name="T6" fmla="*/ 0 w 24"/>
                <a:gd name="T7" fmla="*/ 12 h 24"/>
                <a:gd name="T8" fmla="*/ 12 w 24"/>
                <a:gd name="T9" fmla="*/ 24 h 24"/>
                <a:gd name="T10" fmla="*/ 12 w 24"/>
                <a:gd name="T11" fmla="*/ 4 h 24"/>
                <a:gd name="T12" fmla="*/ 20 w 24"/>
                <a:gd name="T13" fmla="*/ 12 h 24"/>
                <a:gd name="T14" fmla="*/ 12 w 24"/>
                <a:gd name="T15" fmla="*/ 20 h 24"/>
                <a:gd name="T16" fmla="*/ 4 w 24"/>
                <a:gd name="T17" fmla="*/ 12 h 24"/>
                <a:gd name="T18" fmla="*/ 12 w 24"/>
                <a:gd name="T19"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19" y="24"/>
                    <a:pt x="24" y="19"/>
                    <a:pt x="24" y="12"/>
                  </a:cubicBezTo>
                  <a:cubicBezTo>
                    <a:pt x="24" y="5"/>
                    <a:pt x="19" y="0"/>
                    <a:pt x="12" y="0"/>
                  </a:cubicBezTo>
                  <a:cubicBezTo>
                    <a:pt x="5" y="0"/>
                    <a:pt x="0" y="5"/>
                    <a:pt x="0" y="12"/>
                  </a:cubicBezTo>
                  <a:cubicBezTo>
                    <a:pt x="0" y="19"/>
                    <a:pt x="5" y="24"/>
                    <a:pt x="12" y="24"/>
                  </a:cubicBezTo>
                  <a:close/>
                  <a:moveTo>
                    <a:pt x="12" y="4"/>
                  </a:moveTo>
                  <a:cubicBezTo>
                    <a:pt x="16" y="4"/>
                    <a:pt x="20" y="8"/>
                    <a:pt x="20" y="12"/>
                  </a:cubicBezTo>
                  <a:cubicBezTo>
                    <a:pt x="20" y="16"/>
                    <a:pt x="16" y="20"/>
                    <a:pt x="12" y="20"/>
                  </a:cubicBezTo>
                  <a:cubicBezTo>
                    <a:pt x="8" y="20"/>
                    <a:pt x="4" y="16"/>
                    <a:pt x="4" y="12"/>
                  </a:cubicBezTo>
                  <a:cubicBezTo>
                    <a:pt x="4" y="8"/>
                    <a:pt x="8"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a:defRPr/>
              </a:pPr>
              <a:endParaRPr lang="id-ID" sz="1351" kern="0">
                <a:solidFill>
                  <a:prstClr val="black"/>
                </a:solidFill>
                <a:latin typeface="Calibri"/>
                <a:ea typeface="微软雅黑"/>
              </a:endParaRPr>
            </a:p>
          </p:txBody>
        </p:sp>
      </p:grpSp>
      <p:grpSp>
        <p:nvGrpSpPr>
          <p:cNvPr id="48" name="Group 82"/>
          <p:cNvGrpSpPr/>
          <p:nvPr/>
        </p:nvGrpSpPr>
        <p:grpSpPr>
          <a:xfrm>
            <a:off x="5360104" y="3585652"/>
            <a:ext cx="400024" cy="349856"/>
            <a:chOff x="2437300" y="2768688"/>
            <a:chExt cx="400024" cy="349856"/>
          </a:xfrm>
          <a:solidFill>
            <a:sysClr val="window" lastClr="FFFFFF"/>
          </a:solidFill>
          <a:scene3d>
            <a:camera prst="isometricRightUp">
              <a:rot lat="2100000" lon="19800000" rev="0"/>
            </a:camera>
            <a:lightRig rig="threePt" dir="t"/>
          </a:scene3d>
        </p:grpSpPr>
        <p:sp>
          <p:nvSpPr>
            <p:cNvPr id="49" name="Freeform 104"/>
            <p:cNvSpPr>
              <a:spLocks/>
            </p:cNvSpPr>
            <p:nvPr/>
          </p:nvSpPr>
          <p:spPr bwMode="auto">
            <a:xfrm>
              <a:off x="2499350" y="2830738"/>
              <a:ext cx="143903" cy="93735"/>
            </a:xfrm>
            <a:custGeom>
              <a:avLst/>
              <a:gdLst>
                <a:gd name="T0" fmla="*/ 44 w 46"/>
                <a:gd name="T1" fmla="*/ 0 h 30"/>
                <a:gd name="T2" fmla="*/ 0 w 46"/>
                <a:gd name="T3" fmla="*/ 28 h 30"/>
                <a:gd name="T4" fmla="*/ 2 w 46"/>
                <a:gd name="T5" fmla="*/ 30 h 30"/>
                <a:gd name="T6" fmla="*/ 4 w 46"/>
                <a:gd name="T7" fmla="*/ 28 h 30"/>
                <a:gd name="T8" fmla="*/ 44 w 46"/>
                <a:gd name="T9" fmla="*/ 4 h 30"/>
                <a:gd name="T10" fmla="*/ 46 w 46"/>
                <a:gd name="T11" fmla="*/ 2 h 30"/>
                <a:gd name="T12" fmla="*/ 44 w 46"/>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46" h="30">
                  <a:moveTo>
                    <a:pt x="44" y="0"/>
                  </a:moveTo>
                  <a:cubicBezTo>
                    <a:pt x="20" y="0"/>
                    <a:pt x="0" y="13"/>
                    <a:pt x="0" y="28"/>
                  </a:cubicBezTo>
                  <a:cubicBezTo>
                    <a:pt x="0" y="29"/>
                    <a:pt x="1" y="30"/>
                    <a:pt x="2" y="30"/>
                  </a:cubicBezTo>
                  <a:cubicBezTo>
                    <a:pt x="3" y="30"/>
                    <a:pt x="4" y="29"/>
                    <a:pt x="4" y="28"/>
                  </a:cubicBezTo>
                  <a:cubicBezTo>
                    <a:pt x="4" y="15"/>
                    <a:pt x="23" y="4"/>
                    <a:pt x="44" y="4"/>
                  </a:cubicBezTo>
                  <a:cubicBezTo>
                    <a:pt x="45" y="4"/>
                    <a:pt x="46" y="3"/>
                    <a:pt x="46" y="2"/>
                  </a:cubicBezTo>
                  <a:cubicBezTo>
                    <a:pt x="46" y="1"/>
                    <a:pt x="45" y="0"/>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a:defRPr/>
              </a:pPr>
              <a:endParaRPr lang="id-ID" sz="1351" kern="0">
                <a:solidFill>
                  <a:prstClr val="black"/>
                </a:solidFill>
                <a:latin typeface="Calibri"/>
                <a:ea typeface="微软雅黑"/>
              </a:endParaRPr>
            </a:p>
          </p:txBody>
        </p:sp>
        <p:sp>
          <p:nvSpPr>
            <p:cNvPr id="50" name="Freeform 105"/>
            <p:cNvSpPr>
              <a:spLocks noEditPoints="1"/>
            </p:cNvSpPr>
            <p:nvPr/>
          </p:nvSpPr>
          <p:spPr bwMode="auto">
            <a:xfrm>
              <a:off x="2437300" y="2768688"/>
              <a:ext cx="400024" cy="349856"/>
            </a:xfrm>
            <a:custGeom>
              <a:avLst/>
              <a:gdLst>
                <a:gd name="T0" fmla="*/ 64 w 128"/>
                <a:gd name="T1" fmla="*/ 0 h 112"/>
                <a:gd name="T2" fmla="*/ 0 w 128"/>
                <a:gd name="T3" fmla="*/ 48 h 112"/>
                <a:gd name="T4" fmla="*/ 28 w 128"/>
                <a:gd name="T5" fmla="*/ 88 h 112"/>
                <a:gd name="T6" fmla="*/ 28 w 128"/>
                <a:gd name="T7" fmla="*/ 88 h 112"/>
                <a:gd name="T8" fmla="*/ 20 w 128"/>
                <a:gd name="T9" fmla="*/ 107 h 112"/>
                <a:gd name="T10" fmla="*/ 20 w 128"/>
                <a:gd name="T11" fmla="*/ 107 h 112"/>
                <a:gd name="T12" fmla="*/ 20 w 128"/>
                <a:gd name="T13" fmla="*/ 108 h 112"/>
                <a:gd name="T14" fmla="*/ 24 w 128"/>
                <a:gd name="T15" fmla="*/ 112 h 112"/>
                <a:gd name="T16" fmla="*/ 25 w 128"/>
                <a:gd name="T17" fmla="*/ 112 h 112"/>
                <a:gd name="T18" fmla="*/ 52 w 128"/>
                <a:gd name="T19" fmla="*/ 95 h 112"/>
                <a:gd name="T20" fmla="*/ 64 w 128"/>
                <a:gd name="T21" fmla="*/ 96 h 112"/>
                <a:gd name="T22" fmla="*/ 128 w 128"/>
                <a:gd name="T23" fmla="*/ 48 h 112"/>
                <a:gd name="T24" fmla="*/ 64 w 128"/>
                <a:gd name="T25" fmla="*/ 0 h 112"/>
                <a:gd name="T26" fmla="*/ 64 w 128"/>
                <a:gd name="T27" fmla="*/ 88 h 112"/>
                <a:gd name="T28" fmla="*/ 53 w 128"/>
                <a:gd name="T29" fmla="*/ 87 h 112"/>
                <a:gd name="T30" fmla="*/ 52 w 128"/>
                <a:gd name="T31" fmla="*/ 87 h 112"/>
                <a:gd name="T32" fmla="*/ 45 w 128"/>
                <a:gd name="T33" fmla="*/ 90 h 112"/>
                <a:gd name="T34" fmla="*/ 33 w 128"/>
                <a:gd name="T35" fmla="*/ 100 h 112"/>
                <a:gd name="T36" fmla="*/ 36 w 128"/>
                <a:gd name="T37" fmla="*/ 88 h 112"/>
                <a:gd name="T38" fmla="*/ 36 w 128"/>
                <a:gd name="T39" fmla="*/ 88 h 112"/>
                <a:gd name="T40" fmla="*/ 32 w 128"/>
                <a:gd name="T41" fmla="*/ 81 h 112"/>
                <a:gd name="T42" fmla="*/ 8 w 128"/>
                <a:gd name="T43" fmla="*/ 48 h 112"/>
                <a:gd name="T44" fmla="*/ 64 w 128"/>
                <a:gd name="T45" fmla="*/ 8 h 112"/>
                <a:gd name="T46" fmla="*/ 120 w 128"/>
                <a:gd name="T47" fmla="*/ 48 h 112"/>
                <a:gd name="T48" fmla="*/ 64 w 128"/>
                <a:gd name="T49" fmla="*/ 8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112">
                  <a:moveTo>
                    <a:pt x="64" y="0"/>
                  </a:moveTo>
                  <a:cubicBezTo>
                    <a:pt x="29" y="0"/>
                    <a:pt x="0" y="21"/>
                    <a:pt x="0" y="48"/>
                  </a:cubicBezTo>
                  <a:cubicBezTo>
                    <a:pt x="0" y="65"/>
                    <a:pt x="11" y="79"/>
                    <a:pt x="28" y="88"/>
                  </a:cubicBezTo>
                  <a:cubicBezTo>
                    <a:pt x="28" y="88"/>
                    <a:pt x="28" y="88"/>
                    <a:pt x="28" y="88"/>
                  </a:cubicBezTo>
                  <a:cubicBezTo>
                    <a:pt x="28" y="95"/>
                    <a:pt x="23" y="103"/>
                    <a:pt x="20" y="107"/>
                  </a:cubicBezTo>
                  <a:cubicBezTo>
                    <a:pt x="20" y="107"/>
                    <a:pt x="20" y="107"/>
                    <a:pt x="20" y="107"/>
                  </a:cubicBezTo>
                  <a:cubicBezTo>
                    <a:pt x="20" y="107"/>
                    <a:pt x="20" y="108"/>
                    <a:pt x="20" y="108"/>
                  </a:cubicBezTo>
                  <a:cubicBezTo>
                    <a:pt x="20" y="110"/>
                    <a:pt x="22" y="112"/>
                    <a:pt x="24" y="112"/>
                  </a:cubicBezTo>
                  <a:cubicBezTo>
                    <a:pt x="24" y="112"/>
                    <a:pt x="25" y="112"/>
                    <a:pt x="25" y="112"/>
                  </a:cubicBezTo>
                  <a:cubicBezTo>
                    <a:pt x="37" y="110"/>
                    <a:pt x="49" y="98"/>
                    <a:pt x="52" y="95"/>
                  </a:cubicBezTo>
                  <a:cubicBezTo>
                    <a:pt x="56" y="96"/>
                    <a:pt x="60" y="96"/>
                    <a:pt x="64" y="96"/>
                  </a:cubicBezTo>
                  <a:cubicBezTo>
                    <a:pt x="99" y="96"/>
                    <a:pt x="128" y="75"/>
                    <a:pt x="128" y="48"/>
                  </a:cubicBezTo>
                  <a:cubicBezTo>
                    <a:pt x="128" y="21"/>
                    <a:pt x="99" y="0"/>
                    <a:pt x="64" y="0"/>
                  </a:cubicBezTo>
                  <a:close/>
                  <a:moveTo>
                    <a:pt x="64" y="88"/>
                  </a:moveTo>
                  <a:cubicBezTo>
                    <a:pt x="60" y="88"/>
                    <a:pt x="57" y="88"/>
                    <a:pt x="53" y="87"/>
                  </a:cubicBezTo>
                  <a:cubicBezTo>
                    <a:pt x="52" y="87"/>
                    <a:pt x="52" y="87"/>
                    <a:pt x="52" y="87"/>
                  </a:cubicBezTo>
                  <a:cubicBezTo>
                    <a:pt x="49" y="87"/>
                    <a:pt x="47" y="88"/>
                    <a:pt x="45" y="90"/>
                  </a:cubicBezTo>
                  <a:cubicBezTo>
                    <a:pt x="44" y="92"/>
                    <a:pt x="39" y="97"/>
                    <a:pt x="33" y="100"/>
                  </a:cubicBezTo>
                  <a:cubicBezTo>
                    <a:pt x="35" y="97"/>
                    <a:pt x="36" y="93"/>
                    <a:pt x="36" y="88"/>
                  </a:cubicBezTo>
                  <a:cubicBezTo>
                    <a:pt x="36" y="88"/>
                    <a:pt x="36" y="88"/>
                    <a:pt x="36" y="88"/>
                  </a:cubicBezTo>
                  <a:cubicBezTo>
                    <a:pt x="36" y="85"/>
                    <a:pt x="34" y="82"/>
                    <a:pt x="32" y="81"/>
                  </a:cubicBezTo>
                  <a:cubicBezTo>
                    <a:pt x="17" y="73"/>
                    <a:pt x="8" y="61"/>
                    <a:pt x="8" y="48"/>
                  </a:cubicBezTo>
                  <a:cubicBezTo>
                    <a:pt x="8" y="26"/>
                    <a:pt x="33" y="8"/>
                    <a:pt x="64" y="8"/>
                  </a:cubicBezTo>
                  <a:cubicBezTo>
                    <a:pt x="95" y="8"/>
                    <a:pt x="120" y="26"/>
                    <a:pt x="120" y="48"/>
                  </a:cubicBezTo>
                  <a:cubicBezTo>
                    <a:pt x="120" y="70"/>
                    <a:pt x="95" y="88"/>
                    <a:pt x="64"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a:defRPr/>
              </a:pPr>
              <a:endParaRPr lang="id-ID" sz="1351" kern="0">
                <a:solidFill>
                  <a:prstClr val="black"/>
                </a:solidFill>
                <a:latin typeface="Calibri"/>
                <a:ea typeface="微软雅黑"/>
              </a:endParaRPr>
            </a:p>
          </p:txBody>
        </p:sp>
      </p:grpSp>
      <p:sp>
        <p:nvSpPr>
          <p:cNvPr id="51" name="Freeform 113"/>
          <p:cNvSpPr>
            <a:spLocks noEditPoints="1"/>
          </p:cNvSpPr>
          <p:nvPr/>
        </p:nvSpPr>
        <p:spPr bwMode="auto">
          <a:xfrm>
            <a:off x="6203637" y="4176116"/>
            <a:ext cx="411907" cy="400024"/>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rgbClr val="E7E6E6"/>
          </a:solidFill>
          <a:ln>
            <a:noFill/>
          </a:ln>
          <a:scene3d>
            <a:camera prst="isometricLeftDown">
              <a:rot lat="2100000" lon="2400000" rev="0"/>
            </a:camera>
            <a:lightRig rig="threePt" dir="t"/>
          </a:scene3d>
          <a:extLst/>
        </p:spPr>
        <p:txBody>
          <a:bodyPr vert="horz" wrap="square" lIns="91440" tIns="45720" rIns="91440" bIns="45720" numCol="1" anchor="t" anchorCtr="0" compatLnSpc="1">
            <a:prstTxWarp prst="textNoShape">
              <a:avLst/>
            </a:prstTxWarp>
          </a:bodyPr>
          <a:lstStyle/>
          <a:p>
            <a:pPr defTabSz="1219170">
              <a:defRPr/>
            </a:pPr>
            <a:endParaRPr lang="id-ID" sz="1351" kern="0">
              <a:solidFill>
                <a:prstClr val="black"/>
              </a:solidFill>
              <a:latin typeface="Calibri"/>
              <a:ea typeface="微软雅黑"/>
            </a:endParaRPr>
          </a:p>
        </p:txBody>
      </p:sp>
      <p:grpSp>
        <p:nvGrpSpPr>
          <p:cNvPr id="52" name="Group 86"/>
          <p:cNvGrpSpPr/>
          <p:nvPr/>
        </p:nvGrpSpPr>
        <p:grpSpPr>
          <a:xfrm>
            <a:off x="5486691" y="1989201"/>
            <a:ext cx="299688" cy="400024"/>
            <a:chOff x="2487468" y="1943557"/>
            <a:chExt cx="299688" cy="400024"/>
          </a:xfrm>
          <a:solidFill>
            <a:sysClr val="window" lastClr="FFFFFF"/>
          </a:solidFill>
          <a:scene3d>
            <a:camera prst="isometricRightUp">
              <a:rot lat="2100000" lon="19800000" rev="0"/>
            </a:camera>
            <a:lightRig rig="threePt" dir="t"/>
          </a:scene3d>
        </p:grpSpPr>
        <p:sp>
          <p:nvSpPr>
            <p:cNvPr id="53" name="Freeform 116"/>
            <p:cNvSpPr>
              <a:spLocks noEditPoints="1"/>
            </p:cNvSpPr>
            <p:nvPr/>
          </p:nvSpPr>
          <p:spPr bwMode="auto">
            <a:xfrm>
              <a:off x="2487468" y="1943557"/>
              <a:ext cx="299688" cy="400024"/>
            </a:xfrm>
            <a:custGeom>
              <a:avLst/>
              <a:gdLst>
                <a:gd name="T0" fmla="*/ 84 w 96"/>
                <a:gd name="T1" fmla="*/ 52 h 128"/>
                <a:gd name="T2" fmla="*/ 84 w 96"/>
                <a:gd name="T3" fmla="*/ 36 h 128"/>
                <a:gd name="T4" fmla="*/ 48 w 96"/>
                <a:gd name="T5" fmla="*/ 0 h 128"/>
                <a:gd name="T6" fmla="*/ 12 w 96"/>
                <a:gd name="T7" fmla="*/ 36 h 128"/>
                <a:gd name="T8" fmla="*/ 12 w 96"/>
                <a:gd name="T9" fmla="*/ 52 h 128"/>
                <a:gd name="T10" fmla="*/ 0 w 96"/>
                <a:gd name="T11" fmla="*/ 64 h 128"/>
                <a:gd name="T12" fmla="*/ 0 w 96"/>
                <a:gd name="T13" fmla="*/ 76 h 128"/>
                <a:gd name="T14" fmla="*/ 0 w 96"/>
                <a:gd name="T15" fmla="*/ 80 h 128"/>
                <a:gd name="T16" fmla="*/ 0 w 96"/>
                <a:gd name="T17" fmla="*/ 88 h 128"/>
                <a:gd name="T18" fmla="*/ 0 w 96"/>
                <a:gd name="T19" fmla="*/ 92 h 128"/>
                <a:gd name="T20" fmla="*/ 36 w 96"/>
                <a:gd name="T21" fmla="*/ 128 h 128"/>
                <a:gd name="T22" fmla="*/ 60 w 96"/>
                <a:gd name="T23" fmla="*/ 128 h 128"/>
                <a:gd name="T24" fmla="*/ 96 w 96"/>
                <a:gd name="T25" fmla="*/ 92 h 128"/>
                <a:gd name="T26" fmla="*/ 96 w 96"/>
                <a:gd name="T27" fmla="*/ 88 h 128"/>
                <a:gd name="T28" fmla="*/ 96 w 96"/>
                <a:gd name="T29" fmla="*/ 80 h 128"/>
                <a:gd name="T30" fmla="*/ 96 w 96"/>
                <a:gd name="T31" fmla="*/ 76 h 128"/>
                <a:gd name="T32" fmla="*/ 96 w 96"/>
                <a:gd name="T33" fmla="*/ 64 h 128"/>
                <a:gd name="T34" fmla="*/ 84 w 96"/>
                <a:gd name="T35" fmla="*/ 52 h 128"/>
                <a:gd name="T36" fmla="*/ 20 w 96"/>
                <a:gd name="T37" fmla="*/ 36 h 128"/>
                <a:gd name="T38" fmla="*/ 48 w 96"/>
                <a:gd name="T39" fmla="*/ 8 h 128"/>
                <a:gd name="T40" fmla="*/ 76 w 96"/>
                <a:gd name="T41" fmla="*/ 36 h 128"/>
                <a:gd name="T42" fmla="*/ 76 w 96"/>
                <a:gd name="T43" fmla="*/ 52 h 128"/>
                <a:gd name="T44" fmla="*/ 68 w 96"/>
                <a:gd name="T45" fmla="*/ 52 h 128"/>
                <a:gd name="T46" fmla="*/ 68 w 96"/>
                <a:gd name="T47" fmla="*/ 36 h 128"/>
                <a:gd name="T48" fmla="*/ 48 w 96"/>
                <a:gd name="T49" fmla="*/ 16 h 128"/>
                <a:gd name="T50" fmla="*/ 28 w 96"/>
                <a:gd name="T51" fmla="*/ 36 h 128"/>
                <a:gd name="T52" fmla="*/ 28 w 96"/>
                <a:gd name="T53" fmla="*/ 52 h 128"/>
                <a:gd name="T54" fmla="*/ 20 w 96"/>
                <a:gd name="T55" fmla="*/ 52 h 128"/>
                <a:gd name="T56" fmla="*/ 20 w 96"/>
                <a:gd name="T57" fmla="*/ 36 h 128"/>
                <a:gd name="T58" fmla="*/ 64 w 96"/>
                <a:gd name="T59" fmla="*/ 36 h 128"/>
                <a:gd name="T60" fmla="*/ 64 w 96"/>
                <a:gd name="T61" fmla="*/ 36 h 128"/>
                <a:gd name="T62" fmla="*/ 64 w 96"/>
                <a:gd name="T63" fmla="*/ 52 h 128"/>
                <a:gd name="T64" fmla="*/ 32 w 96"/>
                <a:gd name="T65" fmla="*/ 52 h 128"/>
                <a:gd name="T66" fmla="*/ 32 w 96"/>
                <a:gd name="T67" fmla="*/ 36 h 128"/>
                <a:gd name="T68" fmla="*/ 32 w 96"/>
                <a:gd name="T69" fmla="*/ 36 h 128"/>
                <a:gd name="T70" fmla="*/ 48 w 96"/>
                <a:gd name="T71" fmla="*/ 20 h 128"/>
                <a:gd name="T72" fmla="*/ 64 w 96"/>
                <a:gd name="T73" fmla="*/ 36 h 128"/>
                <a:gd name="T74" fmla="*/ 88 w 96"/>
                <a:gd name="T75" fmla="*/ 76 h 128"/>
                <a:gd name="T76" fmla="*/ 88 w 96"/>
                <a:gd name="T77" fmla="*/ 80 h 128"/>
                <a:gd name="T78" fmla="*/ 88 w 96"/>
                <a:gd name="T79" fmla="*/ 88 h 128"/>
                <a:gd name="T80" fmla="*/ 88 w 96"/>
                <a:gd name="T81" fmla="*/ 92 h 128"/>
                <a:gd name="T82" fmla="*/ 60 w 96"/>
                <a:gd name="T83" fmla="*/ 120 h 128"/>
                <a:gd name="T84" fmla="*/ 36 w 96"/>
                <a:gd name="T85" fmla="*/ 120 h 128"/>
                <a:gd name="T86" fmla="*/ 8 w 96"/>
                <a:gd name="T87" fmla="*/ 92 h 128"/>
                <a:gd name="T88" fmla="*/ 8 w 96"/>
                <a:gd name="T89" fmla="*/ 88 h 128"/>
                <a:gd name="T90" fmla="*/ 8 w 96"/>
                <a:gd name="T91" fmla="*/ 80 h 128"/>
                <a:gd name="T92" fmla="*/ 8 w 96"/>
                <a:gd name="T93" fmla="*/ 76 h 128"/>
                <a:gd name="T94" fmla="*/ 8 w 96"/>
                <a:gd name="T95" fmla="*/ 64 h 128"/>
                <a:gd name="T96" fmla="*/ 12 w 96"/>
                <a:gd name="T97" fmla="*/ 60 h 128"/>
                <a:gd name="T98" fmla="*/ 20 w 96"/>
                <a:gd name="T99" fmla="*/ 60 h 128"/>
                <a:gd name="T100" fmla="*/ 76 w 96"/>
                <a:gd name="T101" fmla="*/ 60 h 128"/>
                <a:gd name="T102" fmla="*/ 84 w 96"/>
                <a:gd name="T103" fmla="*/ 60 h 128"/>
                <a:gd name="T104" fmla="*/ 88 w 96"/>
                <a:gd name="T105" fmla="*/ 64 h 128"/>
                <a:gd name="T106" fmla="*/ 88 w 96"/>
                <a:gd name="T107" fmla="*/ 7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6" h="128">
                  <a:moveTo>
                    <a:pt x="84" y="52"/>
                  </a:moveTo>
                  <a:cubicBezTo>
                    <a:pt x="84" y="36"/>
                    <a:pt x="84" y="36"/>
                    <a:pt x="84" y="36"/>
                  </a:cubicBezTo>
                  <a:cubicBezTo>
                    <a:pt x="84" y="16"/>
                    <a:pt x="68" y="0"/>
                    <a:pt x="48" y="0"/>
                  </a:cubicBezTo>
                  <a:cubicBezTo>
                    <a:pt x="28" y="0"/>
                    <a:pt x="12" y="16"/>
                    <a:pt x="12" y="36"/>
                  </a:cubicBezTo>
                  <a:cubicBezTo>
                    <a:pt x="12" y="52"/>
                    <a:pt x="12" y="52"/>
                    <a:pt x="12" y="52"/>
                  </a:cubicBezTo>
                  <a:cubicBezTo>
                    <a:pt x="5" y="52"/>
                    <a:pt x="0" y="57"/>
                    <a:pt x="0" y="64"/>
                  </a:cubicBezTo>
                  <a:cubicBezTo>
                    <a:pt x="0" y="76"/>
                    <a:pt x="0" y="76"/>
                    <a:pt x="0" y="76"/>
                  </a:cubicBezTo>
                  <a:cubicBezTo>
                    <a:pt x="0" y="80"/>
                    <a:pt x="0" y="80"/>
                    <a:pt x="0" y="80"/>
                  </a:cubicBezTo>
                  <a:cubicBezTo>
                    <a:pt x="0" y="88"/>
                    <a:pt x="0" y="88"/>
                    <a:pt x="0" y="88"/>
                  </a:cubicBezTo>
                  <a:cubicBezTo>
                    <a:pt x="0" y="92"/>
                    <a:pt x="0" y="92"/>
                    <a:pt x="0" y="92"/>
                  </a:cubicBezTo>
                  <a:cubicBezTo>
                    <a:pt x="0" y="112"/>
                    <a:pt x="16" y="128"/>
                    <a:pt x="36" y="128"/>
                  </a:cubicBezTo>
                  <a:cubicBezTo>
                    <a:pt x="60" y="128"/>
                    <a:pt x="60" y="128"/>
                    <a:pt x="60" y="128"/>
                  </a:cubicBezTo>
                  <a:cubicBezTo>
                    <a:pt x="80" y="128"/>
                    <a:pt x="96" y="112"/>
                    <a:pt x="96" y="92"/>
                  </a:cubicBezTo>
                  <a:cubicBezTo>
                    <a:pt x="96" y="88"/>
                    <a:pt x="96" y="88"/>
                    <a:pt x="96" y="88"/>
                  </a:cubicBezTo>
                  <a:cubicBezTo>
                    <a:pt x="96" y="80"/>
                    <a:pt x="96" y="80"/>
                    <a:pt x="96" y="80"/>
                  </a:cubicBezTo>
                  <a:cubicBezTo>
                    <a:pt x="96" y="76"/>
                    <a:pt x="96" y="76"/>
                    <a:pt x="96" y="76"/>
                  </a:cubicBezTo>
                  <a:cubicBezTo>
                    <a:pt x="96" y="64"/>
                    <a:pt x="96" y="64"/>
                    <a:pt x="96" y="64"/>
                  </a:cubicBezTo>
                  <a:cubicBezTo>
                    <a:pt x="96" y="57"/>
                    <a:pt x="91" y="52"/>
                    <a:pt x="84" y="52"/>
                  </a:cubicBezTo>
                  <a:close/>
                  <a:moveTo>
                    <a:pt x="20" y="36"/>
                  </a:moveTo>
                  <a:cubicBezTo>
                    <a:pt x="20" y="21"/>
                    <a:pt x="33" y="8"/>
                    <a:pt x="48" y="8"/>
                  </a:cubicBezTo>
                  <a:cubicBezTo>
                    <a:pt x="63" y="8"/>
                    <a:pt x="76" y="21"/>
                    <a:pt x="76" y="36"/>
                  </a:cubicBezTo>
                  <a:cubicBezTo>
                    <a:pt x="76" y="52"/>
                    <a:pt x="76" y="52"/>
                    <a:pt x="76" y="52"/>
                  </a:cubicBezTo>
                  <a:cubicBezTo>
                    <a:pt x="68" y="52"/>
                    <a:pt x="68" y="52"/>
                    <a:pt x="68" y="52"/>
                  </a:cubicBezTo>
                  <a:cubicBezTo>
                    <a:pt x="68" y="36"/>
                    <a:pt x="68" y="36"/>
                    <a:pt x="68" y="36"/>
                  </a:cubicBezTo>
                  <a:cubicBezTo>
                    <a:pt x="68" y="25"/>
                    <a:pt x="59" y="16"/>
                    <a:pt x="48" y="16"/>
                  </a:cubicBezTo>
                  <a:cubicBezTo>
                    <a:pt x="37" y="16"/>
                    <a:pt x="28" y="25"/>
                    <a:pt x="28" y="36"/>
                  </a:cubicBezTo>
                  <a:cubicBezTo>
                    <a:pt x="28" y="52"/>
                    <a:pt x="28" y="52"/>
                    <a:pt x="28" y="52"/>
                  </a:cubicBezTo>
                  <a:cubicBezTo>
                    <a:pt x="20" y="52"/>
                    <a:pt x="20" y="52"/>
                    <a:pt x="20" y="52"/>
                  </a:cubicBezTo>
                  <a:lnTo>
                    <a:pt x="20" y="36"/>
                  </a:lnTo>
                  <a:close/>
                  <a:moveTo>
                    <a:pt x="64" y="36"/>
                  </a:moveTo>
                  <a:cubicBezTo>
                    <a:pt x="64" y="36"/>
                    <a:pt x="64" y="36"/>
                    <a:pt x="64" y="36"/>
                  </a:cubicBezTo>
                  <a:cubicBezTo>
                    <a:pt x="64" y="52"/>
                    <a:pt x="64" y="52"/>
                    <a:pt x="64" y="52"/>
                  </a:cubicBezTo>
                  <a:cubicBezTo>
                    <a:pt x="32" y="52"/>
                    <a:pt x="32" y="52"/>
                    <a:pt x="32" y="52"/>
                  </a:cubicBezTo>
                  <a:cubicBezTo>
                    <a:pt x="32" y="36"/>
                    <a:pt x="32" y="36"/>
                    <a:pt x="32" y="36"/>
                  </a:cubicBezTo>
                  <a:cubicBezTo>
                    <a:pt x="32" y="36"/>
                    <a:pt x="32" y="36"/>
                    <a:pt x="32" y="36"/>
                  </a:cubicBezTo>
                  <a:cubicBezTo>
                    <a:pt x="32" y="27"/>
                    <a:pt x="39" y="20"/>
                    <a:pt x="48" y="20"/>
                  </a:cubicBezTo>
                  <a:cubicBezTo>
                    <a:pt x="57" y="20"/>
                    <a:pt x="64" y="27"/>
                    <a:pt x="64" y="36"/>
                  </a:cubicBezTo>
                  <a:close/>
                  <a:moveTo>
                    <a:pt x="88" y="76"/>
                  </a:moveTo>
                  <a:cubicBezTo>
                    <a:pt x="88" y="80"/>
                    <a:pt x="88" y="80"/>
                    <a:pt x="88" y="80"/>
                  </a:cubicBezTo>
                  <a:cubicBezTo>
                    <a:pt x="88" y="88"/>
                    <a:pt x="88" y="88"/>
                    <a:pt x="88" y="88"/>
                  </a:cubicBezTo>
                  <a:cubicBezTo>
                    <a:pt x="88" y="92"/>
                    <a:pt x="88" y="92"/>
                    <a:pt x="88" y="92"/>
                  </a:cubicBezTo>
                  <a:cubicBezTo>
                    <a:pt x="88" y="107"/>
                    <a:pt x="75" y="120"/>
                    <a:pt x="60" y="120"/>
                  </a:cubicBezTo>
                  <a:cubicBezTo>
                    <a:pt x="36" y="120"/>
                    <a:pt x="36" y="120"/>
                    <a:pt x="36" y="120"/>
                  </a:cubicBezTo>
                  <a:cubicBezTo>
                    <a:pt x="21" y="120"/>
                    <a:pt x="8" y="107"/>
                    <a:pt x="8" y="92"/>
                  </a:cubicBezTo>
                  <a:cubicBezTo>
                    <a:pt x="8" y="88"/>
                    <a:pt x="8" y="88"/>
                    <a:pt x="8" y="88"/>
                  </a:cubicBezTo>
                  <a:cubicBezTo>
                    <a:pt x="8" y="80"/>
                    <a:pt x="8" y="80"/>
                    <a:pt x="8" y="80"/>
                  </a:cubicBezTo>
                  <a:cubicBezTo>
                    <a:pt x="8" y="76"/>
                    <a:pt x="8" y="76"/>
                    <a:pt x="8" y="76"/>
                  </a:cubicBezTo>
                  <a:cubicBezTo>
                    <a:pt x="8" y="64"/>
                    <a:pt x="8" y="64"/>
                    <a:pt x="8" y="64"/>
                  </a:cubicBezTo>
                  <a:cubicBezTo>
                    <a:pt x="8" y="62"/>
                    <a:pt x="10" y="60"/>
                    <a:pt x="12" y="60"/>
                  </a:cubicBezTo>
                  <a:cubicBezTo>
                    <a:pt x="15" y="60"/>
                    <a:pt x="17" y="60"/>
                    <a:pt x="20" y="60"/>
                  </a:cubicBezTo>
                  <a:cubicBezTo>
                    <a:pt x="76" y="60"/>
                    <a:pt x="76" y="60"/>
                    <a:pt x="76" y="60"/>
                  </a:cubicBezTo>
                  <a:cubicBezTo>
                    <a:pt x="79" y="60"/>
                    <a:pt x="81" y="60"/>
                    <a:pt x="84" y="60"/>
                  </a:cubicBezTo>
                  <a:cubicBezTo>
                    <a:pt x="86" y="60"/>
                    <a:pt x="88" y="62"/>
                    <a:pt x="88" y="64"/>
                  </a:cubicBezTo>
                  <a:lnTo>
                    <a:pt x="88"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a:defRPr/>
              </a:pPr>
              <a:endParaRPr lang="id-ID" sz="1351" kern="0">
                <a:solidFill>
                  <a:prstClr val="black"/>
                </a:solidFill>
                <a:latin typeface="Calibri"/>
                <a:ea typeface="微软雅黑"/>
              </a:endParaRPr>
            </a:p>
          </p:txBody>
        </p:sp>
        <p:sp>
          <p:nvSpPr>
            <p:cNvPr id="54" name="Freeform 117"/>
            <p:cNvSpPr>
              <a:spLocks/>
            </p:cNvSpPr>
            <p:nvPr/>
          </p:nvSpPr>
          <p:spPr bwMode="auto">
            <a:xfrm>
              <a:off x="2611567" y="2181195"/>
              <a:ext cx="50168" cy="75252"/>
            </a:xfrm>
            <a:custGeom>
              <a:avLst/>
              <a:gdLst>
                <a:gd name="T0" fmla="*/ 8 w 16"/>
                <a:gd name="T1" fmla="*/ 0 h 24"/>
                <a:gd name="T2" fmla="*/ 0 w 16"/>
                <a:gd name="T3" fmla="*/ 8 h 24"/>
                <a:gd name="T4" fmla="*/ 3 w 16"/>
                <a:gd name="T5" fmla="*/ 19 h 24"/>
                <a:gd name="T6" fmla="*/ 8 w 16"/>
                <a:gd name="T7" fmla="*/ 24 h 24"/>
                <a:gd name="T8" fmla="*/ 13 w 16"/>
                <a:gd name="T9" fmla="*/ 19 h 24"/>
                <a:gd name="T10" fmla="*/ 16 w 16"/>
                <a:gd name="T11" fmla="*/ 8 h 24"/>
                <a:gd name="T12" fmla="*/ 8 w 16"/>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6" h="24">
                  <a:moveTo>
                    <a:pt x="8" y="0"/>
                  </a:moveTo>
                  <a:cubicBezTo>
                    <a:pt x="4" y="0"/>
                    <a:pt x="0" y="4"/>
                    <a:pt x="0" y="8"/>
                  </a:cubicBezTo>
                  <a:cubicBezTo>
                    <a:pt x="0" y="10"/>
                    <a:pt x="1" y="15"/>
                    <a:pt x="3" y="19"/>
                  </a:cubicBezTo>
                  <a:cubicBezTo>
                    <a:pt x="4" y="22"/>
                    <a:pt x="5" y="24"/>
                    <a:pt x="8" y="24"/>
                  </a:cubicBezTo>
                  <a:cubicBezTo>
                    <a:pt x="11" y="24"/>
                    <a:pt x="12" y="22"/>
                    <a:pt x="13" y="19"/>
                  </a:cubicBezTo>
                  <a:cubicBezTo>
                    <a:pt x="15" y="15"/>
                    <a:pt x="16" y="10"/>
                    <a:pt x="16" y="8"/>
                  </a:cubicBezTo>
                  <a:cubicBezTo>
                    <a:pt x="16" y="4"/>
                    <a:pt x="12"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a:defRPr/>
              </a:pPr>
              <a:endParaRPr lang="id-ID" sz="1351" kern="0">
                <a:solidFill>
                  <a:prstClr val="black"/>
                </a:solidFill>
                <a:latin typeface="Calibri"/>
                <a:ea typeface="微软雅黑"/>
              </a:endParaRPr>
            </a:p>
          </p:txBody>
        </p:sp>
      </p:grpSp>
    </p:spTree>
    <p:extLst>
      <p:ext uri="{BB962C8B-B14F-4D97-AF65-F5344CB8AC3E}">
        <p14:creationId xmlns:p14="http://schemas.microsoft.com/office/powerpoint/2010/main" val="3790747139"/>
      </p:ext>
    </p:extLst>
  </p:cSld>
  <p:clrMapOvr>
    <a:masterClrMapping/>
  </p:clrMapOvr>
  <mc:AlternateContent xmlns:mc="http://schemas.openxmlformats.org/markup-compatibility/2006">
    <mc:Choice xmlns:p14="http://schemas.microsoft.com/office/powerpoint/2010/main" Requires="p14">
      <p:transition spd="slow" p14:dur="2000">
        <p:checker/>
      </p:transition>
    </mc:Choice>
    <mc:Fallback>
      <p:transition spd="slow">
        <p:checker/>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750"/>
                                            <p:tgtEl>
                                              <p:spTgt spid="25"/>
                                            </p:tgtEl>
                                          </p:cBhvr>
                                        </p:animEffect>
                                        <p:anim calcmode="lin" valueType="num">
                                          <p:cBhvr>
                                            <p:cTn id="8" dur="750" fill="hold"/>
                                            <p:tgtEl>
                                              <p:spTgt spid="25"/>
                                            </p:tgtEl>
                                            <p:attrNameLst>
                                              <p:attrName>ppt_x</p:attrName>
                                            </p:attrNameLst>
                                          </p:cBhvr>
                                          <p:tavLst>
                                            <p:tav tm="0">
                                              <p:val>
                                                <p:strVal val="#ppt_x"/>
                                              </p:val>
                                            </p:tav>
                                            <p:tav tm="100000">
                                              <p:val>
                                                <p:strVal val="#ppt_x"/>
                                              </p:val>
                                            </p:tav>
                                          </p:tavLst>
                                        </p:anim>
                                        <p:anim calcmode="lin" valueType="num">
                                          <p:cBhvr>
                                            <p:cTn id="9" dur="675" decel="100000" fill="hold"/>
                                            <p:tgtEl>
                                              <p:spTgt spid="25"/>
                                            </p:tgtEl>
                                            <p:attrNameLst>
                                              <p:attrName>ppt_y</p:attrName>
                                            </p:attrNameLst>
                                          </p:cBhvr>
                                          <p:tavLst>
                                            <p:tav tm="0">
                                              <p:val>
                                                <p:strVal val="#ppt_y+1"/>
                                              </p:val>
                                            </p:tav>
                                            <p:tav tm="100000">
                                              <p:val>
                                                <p:strVal val="#ppt_y-.03"/>
                                              </p:val>
                                            </p:tav>
                                          </p:tavLst>
                                        </p:anim>
                                        <p:anim calcmode="lin" valueType="num">
                                          <p:cBhvr>
                                            <p:cTn id="10" dur="75" accel="100000" fill="hold">
                                              <p:stCondLst>
                                                <p:cond delay="675"/>
                                              </p:stCondLst>
                                            </p:cTn>
                                            <p:tgtEl>
                                              <p:spTgt spid="25"/>
                                            </p:tgtEl>
                                            <p:attrNameLst>
                                              <p:attrName>ppt_y</p:attrName>
                                            </p:attrNameLst>
                                          </p:cBhvr>
                                          <p:tavLst>
                                            <p:tav tm="0">
                                              <p:val>
                                                <p:strVal val="#ppt_y-.03"/>
                                              </p:val>
                                            </p:tav>
                                            <p:tav tm="100000">
                                              <p:val>
                                                <p:strVal val="#ppt_y"/>
                                              </p:val>
                                            </p:tav>
                                          </p:tavLst>
                                        </p:anim>
                                      </p:childTnLst>
                                    </p:cTn>
                                  </p:par>
                                </p:childTnLst>
                              </p:cTn>
                            </p:par>
                            <p:par>
                              <p:cTn id="11" fill="hold">
                                <p:stCondLst>
                                  <p:cond delay="750"/>
                                </p:stCondLst>
                                <p:childTnLst>
                                  <p:par>
                                    <p:cTn id="12" presetID="12" presetClass="entr" presetSubtype="2"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p:tgtEl>
                                              <p:spTgt spid="9"/>
                                            </p:tgtEl>
                                            <p:attrNameLst>
                                              <p:attrName>ppt_x</p:attrName>
                                            </p:attrNameLst>
                                          </p:cBhvr>
                                          <p:tavLst>
                                            <p:tav tm="0">
                                              <p:val>
                                                <p:strVal val="#ppt_x+#ppt_w*1.125000"/>
                                              </p:val>
                                            </p:tav>
                                            <p:tav tm="100000">
                                              <p:val>
                                                <p:strVal val="#ppt_x"/>
                                              </p:val>
                                            </p:tav>
                                          </p:tavLst>
                                        </p:anim>
                                        <p:animEffect transition="in" filter="wipe(left)">
                                          <p:cBhvr>
                                            <p:cTn id="15" dur="500"/>
                                            <p:tgtEl>
                                              <p:spTgt spid="9"/>
                                            </p:tgtEl>
                                          </p:cBhvr>
                                        </p:animEffect>
                                      </p:childTnLst>
                                    </p:cTn>
                                  </p:par>
                                  <p:par>
                                    <p:cTn id="16" presetID="12" presetClass="entr" presetSubtype="8"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p:tgtEl>
                                              <p:spTgt spid="5"/>
                                            </p:tgtEl>
                                            <p:attrNameLst>
                                              <p:attrName>ppt_x</p:attrName>
                                            </p:attrNameLst>
                                          </p:cBhvr>
                                          <p:tavLst>
                                            <p:tav tm="0">
                                              <p:val>
                                                <p:strVal val="#ppt_x-#ppt_w*1.125000"/>
                                              </p:val>
                                            </p:tav>
                                            <p:tav tm="100000">
                                              <p:val>
                                                <p:strVal val="#ppt_x"/>
                                              </p:val>
                                            </p:tav>
                                          </p:tavLst>
                                        </p:anim>
                                        <p:animEffect transition="in" filter="wipe(right)">
                                          <p:cBhvr>
                                            <p:cTn id="19" dur="500"/>
                                            <p:tgtEl>
                                              <p:spTgt spid="5"/>
                                            </p:tgtEl>
                                          </p:cBhvr>
                                        </p:animEffect>
                                      </p:childTnLst>
                                    </p:cTn>
                                  </p:par>
                                  <p:par>
                                    <p:cTn id="20" presetID="12" presetClass="entr" presetSubtype="2"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p:tgtEl>
                                              <p:spTgt spid="17"/>
                                            </p:tgtEl>
                                            <p:attrNameLst>
                                              <p:attrName>ppt_x</p:attrName>
                                            </p:attrNameLst>
                                          </p:cBhvr>
                                          <p:tavLst>
                                            <p:tav tm="0">
                                              <p:val>
                                                <p:strVal val="#ppt_x+#ppt_w*1.125000"/>
                                              </p:val>
                                            </p:tav>
                                            <p:tav tm="100000">
                                              <p:val>
                                                <p:strVal val="#ppt_x"/>
                                              </p:val>
                                            </p:tav>
                                          </p:tavLst>
                                        </p:anim>
                                        <p:animEffect transition="in" filter="wipe(left)">
                                          <p:cBhvr>
                                            <p:cTn id="23" dur="500"/>
                                            <p:tgtEl>
                                              <p:spTgt spid="17"/>
                                            </p:tgtEl>
                                          </p:cBhvr>
                                        </p:animEffect>
                                      </p:childTnLst>
                                    </p:cTn>
                                  </p:par>
                                  <p:par>
                                    <p:cTn id="24" presetID="12" presetClass="entr" presetSubtype="8" fill="hold" nodeType="with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p:tgtEl>
                                              <p:spTgt spid="21"/>
                                            </p:tgtEl>
                                            <p:attrNameLst>
                                              <p:attrName>ppt_x</p:attrName>
                                            </p:attrNameLst>
                                          </p:cBhvr>
                                          <p:tavLst>
                                            <p:tav tm="0">
                                              <p:val>
                                                <p:strVal val="#ppt_x-#ppt_w*1.125000"/>
                                              </p:val>
                                            </p:tav>
                                            <p:tav tm="100000">
                                              <p:val>
                                                <p:strVal val="#ppt_x"/>
                                              </p:val>
                                            </p:tav>
                                          </p:tavLst>
                                        </p:anim>
                                        <p:animEffect transition="in" filter="wipe(right)">
                                          <p:cBhvr>
                                            <p:cTn id="27" dur="500"/>
                                            <p:tgtEl>
                                              <p:spTgt spid="21"/>
                                            </p:tgtEl>
                                          </p:cBhvr>
                                        </p:animEffect>
                                      </p:childTnLst>
                                    </p:cTn>
                                  </p:par>
                                  <p:par>
                                    <p:cTn id="28" presetID="12" presetClass="entr" presetSubtype="2" fill="hold" nodeType="with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p:tgtEl>
                                              <p:spTgt spid="13"/>
                                            </p:tgtEl>
                                            <p:attrNameLst>
                                              <p:attrName>ppt_x</p:attrName>
                                            </p:attrNameLst>
                                          </p:cBhvr>
                                          <p:tavLst>
                                            <p:tav tm="0">
                                              <p:val>
                                                <p:strVal val="#ppt_x+#ppt_w*1.125000"/>
                                              </p:val>
                                            </p:tav>
                                            <p:tav tm="100000">
                                              <p:val>
                                                <p:strVal val="#ppt_x"/>
                                              </p:val>
                                            </p:tav>
                                          </p:tavLst>
                                        </p:anim>
                                        <p:animEffect transition="in" filter="wipe(left)">
                                          <p:cBhvr>
                                            <p:cTn id="31" dur="500"/>
                                            <p:tgtEl>
                                              <p:spTgt spid="13"/>
                                            </p:tgtEl>
                                          </p:cBhvr>
                                        </p:animEffect>
                                      </p:childTnLst>
                                    </p:cTn>
                                  </p:par>
                                </p:childTnLst>
                              </p:cTn>
                            </p:par>
                            <p:par>
                              <p:cTn id="32" fill="hold">
                                <p:stCondLst>
                                  <p:cond delay="1250"/>
                                </p:stCondLst>
                                <p:childTnLst>
                                  <p:par>
                                    <p:cTn id="33" presetID="10" presetClass="entr" presetSubtype="0" fill="hold"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fade">
                                          <p:cBhvr>
                                            <p:cTn id="35" dur="500"/>
                                            <p:tgtEl>
                                              <p:spTgt spid="44"/>
                                            </p:tgtEl>
                                          </p:cBhvr>
                                        </p:animEffect>
                                      </p:childTnLst>
                                    </p:cTn>
                                  </p:par>
                                  <p:par>
                                    <p:cTn id="36" presetID="10" presetClass="entr" presetSubtype="0" fill="hold" nodeType="with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fade">
                                          <p:cBhvr>
                                            <p:cTn id="38" dur="500"/>
                                            <p:tgtEl>
                                              <p:spTgt spid="48"/>
                                            </p:tgtEl>
                                          </p:cBhvr>
                                        </p:animEffect>
                                      </p:childTnLst>
                                    </p:cTn>
                                  </p:par>
                                  <p:par>
                                    <p:cTn id="39" presetID="10" presetClass="entr" presetSubtype="0" fill="hold" nodeType="withEffect">
                                      <p:stCondLst>
                                        <p:cond delay="0"/>
                                      </p:stCondLst>
                                      <p:childTnLst>
                                        <p:set>
                                          <p:cBhvr>
                                            <p:cTn id="40" dur="1" fill="hold">
                                              <p:stCondLst>
                                                <p:cond delay="0"/>
                                              </p:stCondLst>
                                            </p:cTn>
                                            <p:tgtEl>
                                              <p:spTgt spid="52"/>
                                            </p:tgtEl>
                                            <p:attrNameLst>
                                              <p:attrName>style.visibility</p:attrName>
                                            </p:attrNameLst>
                                          </p:cBhvr>
                                          <p:to>
                                            <p:strVal val="visible"/>
                                          </p:to>
                                        </p:set>
                                        <p:animEffect transition="in" filter="fade">
                                          <p:cBhvr>
                                            <p:cTn id="41" dur="500"/>
                                            <p:tgtEl>
                                              <p:spTgt spid="52"/>
                                            </p:tgtEl>
                                          </p:cBhvr>
                                        </p:animEffect>
                                      </p:childTnLst>
                                    </p:cTn>
                                  </p:par>
                                  <p:par>
                                    <p:cTn id="42" presetID="10" presetClass="entr" presetSubtype="0" fill="hold" nodeType="with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fade">
                                          <p:cBhvr>
                                            <p:cTn id="44" dur="500"/>
                                            <p:tgtEl>
                                              <p:spTgt spid="3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fade">
                                          <p:cBhvr>
                                            <p:cTn id="47" dur="500"/>
                                            <p:tgtEl>
                                              <p:spTgt spid="51"/>
                                            </p:tgtEl>
                                          </p:cBhvr>
                                        </p:animEffect>
                                      </p:childTnLst>
                                    </p:cTn>
                                  </p:par>
                                </p:childTnLst>
                              </p:cTn>
                            </p:par>
                            <p:par>
                              <p:cTn id="48" fill="hold">
                                <p:stCondLst>
                                  <p:cond delay="1750"/>
                                </p:stCondLst>
                                <p:childTnLst>
                                  <p:par>
                                    <p:cTn id="49" presetID="10" presetClass="entr" presetSubtype="0" fill="hold" grpId="0" nodeType="after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fade">
                                          <p:cBhvr>
                                            <p:cTn id="51" dur="500"/>
                                            <p:tgtEl>
                                              <p:spTgt spid="30"/>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500"/>
                                            <p:tgtEl>
                                              <p:spTgt spid="2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500"/>
                                            <p:tgtEl>
                                              <p:spTgt spid="31"/>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fade">
                                          <p:cBhvr>
                                            <p:cTn id="60" dur="500"/>
                                            <p:tgtEl>
                                              <p:spTgt spid="32"/>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fade">
                                          <p:cBhvr>
                                            <p:cTn id="63" dur="500"/>
                                            <p:tgtEl>
                                              <p:spTgt spid="33"/>
                                            </p:tgtEl>
                                          </p:cBhvr>
                                        </p:animEffect>
                                      </p:childTnLst>
                                    </p:cTn>
                                  </p:par>
                                </p:childTnLst>
                              </p:cTn>
                            </p:par>
                            <p:par>
                              <p:cTn id="64" fill="hold">
                                <p:stCondLst>
                                  <p:cond delay="2250"/>
                                </p:stCondLst>
                                <p:childTnLst>
                                  <p:par>
                                    <p:cTn id="65" presetID="2" presetClass="entr" presetSubtype="8" fill="hold" grpId="0" nodeType="afterEffect" p14:presetBounceEnd="60000">
                                      <p:stCondLst>
                                        <p:cond delay="0"/>
                                      </p:stCondLst>
                                      <p:childTnLst>
                                        <p:set>
                                          <p:cBhvr>
                                            <p:cTn id="66" dur="1" fill="hold">
                                              <p:stCondLst>
                                                <p:cond delay="0"/>
                                              </p:stCondLst>
                                            </p:cTn>
                                            <p:tgtEl>
                                              <p:spTgt spid="34"/>
                                            </p:tgtEl>
                                            <p:attrNameLst>
                                              <p:attrName>style.visibility</p:attrName>
                                            </p:attrNameLst>
                                          </p:cBhvr>
                                          <p:to>
                                            <p:strVal val="visible"/>
                                          </p:to>
                                        </p:set>
                                        <p:anim calcmode="lin" valueType="num" p14:bounceEnd="60000">
                                          <p:cBhvr additive="base">
                                            <p:cTn id="67" dur="500" fill="hold"/>
                                            <p:tgtEl>
                                              <p:spTgt spid="34"/>
                                            </p:tgtEl>
                                            <p:attrNameLst>
                                              <p:attrName>ppt_x</p:attrName>
                                            </p:attrNameLst>
                                          </p:cBhvr>
                                          <p:tavLst>
                                            <p:tav tm="0">
                                              <p:val>
                                                <p:strVal val="0-#ppt_w/2"/>
                                              </p:val>
                                            </p:tav>
                                            <p:tav tm="100000">
                                              <p:val>
                                                <p:strVal val="#ppt_x"/>
                                              </p:val>
                                            </p:tav>
                                          </p:tavLst>
                                        </p:anim>
                                        <p:anim calcmode="lin" valueType="num" p14:bounceEnd="60000">
                                          <p:cBhvr additive="base">
                                            <p:cTn id="68" dur="500" fill="hold"/>
                                            <p:tgtEl>
                                              <p:spTgt spid="34"/>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14:presetBounceEnd="60000">
                                      <p:stCondLst>
                                        <p:cond delay="0"/>
                                      </p:stCondLst>
                                      <p:childTnLst>
                                        <p:set>
                                          <p:cBhvr>
                                            <p:cTn id="70" dur="1" fill="hold">
                                              <p:stCondLst>
                                                <p:cond delay="0"/>
                                              </p:stCondLst>
                                            </p:cTn>
                                            <p:tgtEl>
                                              <p:spTgt spid="35"/>
                                            </p:tgtEl>
                                            <p:attrNameLst>
                                              <p:attrName>style.visibility</p:attrName>
                                            </p:attrNameLst>
                                          </p:cBhvr>
                                          <p:to>
                                            <p:strVal val="visible"/>
                                          </p:to>
                                        </p:set>
                                        <p:anim calcmode="lin" valueType="num" p14:bounceEnd="60000">
                                          <p:cBhvr additive="base">
                                            <p:cTn id="71" dur="500" fill="hold"/>
                                            <p:tgtEl>
                                              <p:spTgt spid="35"/>
                                            </p:tgtEl>
                                            <p:attrNameLst>
                                              <p:attrName>ppt_x</p:attrName>
                                            </p:attrNameLst>
                                          </p:cBhvr>
                                          <p:tavLst>
                                            <p:tav tm="0">
                                              <p:val>
                                                <p:strVal val="0-#ppt_w/2"/>
                                              </p:val>
                                            </p:tav>
                                            <p:tav tm="100000">
                                              <p:val>
                                                <p:strVal val="#ppt_x"/>
                                              </p:val>
                                            </p:tav>
                                          </p:tavLst>
                                        </p:anim>
                                        <p:anim calcmode="lin" valueType="num" p14:bounceEnd="60000">
                                          <p:cBhvr additive="base">
                                            <p:cTn id="72" dur="500" fill="hold"/>
                                            <p:tgtEl>
                                              <p:spTgt spid="35"/>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14:presetBounceEnd="60000">
                                      <p:stCondLst>
                                        <p:cond delay="0"/>
                                      </p:stCondLst>
                                      <p:childTnLst>
                                        <p:set>
                                          <p:cBhvr>
                                            <p:cTn id="74" dur="1" fill="hold">
                                              <p:stCondLst>
                                                <p:cond delay="0"/>
                                              </p:stCondLst>
                                            </p:cTn>
                                            <p:tgtEl>
                                              <p:spTgt spid="36"/>
                                            </p:tgtEl>
                                            <p:attrNameLst>
                                              <p:attrName>style.visibility</p:attrName>
                                            </p:attrNameLst>
                                          </p:cBhvr>
                                          <p:to>
                                            <p:strVal val="visible"/>
                                          </p:to>
                                        </p:set>
                                        <p:anim calcmode="lin" valueType="num" p14:bounceEnd="60000">
                                          <p:cBhvr additive="base">
                                            <p:cTn id="75" dur="500" fill="hold"/>
                                            <p:tgtEl>
                                              <p:spTgt spid="36"/>
                                            </p:tgtEl>
                                            <p:attrNameLst>
                                              <p:attrName>ppt_x</p:attrName>
                                            </p:attrNameLst>
                                          </p:cBhvr>
                                          <p:tavLst>
                                            <p:tav tm="0">
                                              <p:val>
                                                <p:strVal val="0-#ppt_w/2"/>
                                              </p:val>
                                            </p:tav>
                                            <p:tav tm="100000">
                                              <p:val>
                                                <p:strVal val="#ppt_x"/>
                                              </p:val>
                                            </p:tav>
                                          </p:tavLst>
                                        </p:anim>
                                        <p:anim calcmode="lin" valueType="num" p14:bounceEnd="60000">
                                          <p:cBhvr additive="base">
                                            <p:cTn id="76" dur="500" fill="hold"/>
                                            <p:tgtEl>
                                              <p:spTgt spid="36"/>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14:presetBounceEnd="60000">
                                      <p:stCondLst>
                                        <p:cond delay="0"/>
                                      </p:stCondLst>
                                      <p:childTnLst>
                                        <p:set>
                                          <p:cBhvr>
                                            <p:cTn id="78" dur="1" fill="hold">
                                              <p:stCondLst>
                                                <p:cond delay="0"/>
                                              </p:stCondLst>
                                            </p:cTn>
                                            <p:tgtEl>
                                              <p:spTgt spid="37"/>
                                            </p:tgtEl>
                                            <p:attrNameLst>
                                              <p:attrName>style.visibility</p:attrName>
                                            </p:attrNameLst>
                                          </p:cBhvr>
                                          <p:to>
                                            <p:strVal val="visible"/>
                                          </p:to>
                                        </p:set>
                                        <p:anim calcmode="lin" valueType="num" p14:bounceEnd="60000">
                                          <p:cBhvr additive="base">
                                            <p:cTn id="79" dur="500" fill="hold"/>
                                            <p:tgtEl>
                                              <p:spTgt spid="37"/>
                                            </p:tgtEl>
                                            <p:attrNameLst>
                                              <p:attrName>ppt_x</p:attrName>
                                            </p:attrNameLst>
                                          </p:cBhvr>
                                          <p:tavLst>
                                            <p:tav tm="0">
                                              <p:val>
                                                <p:strVal val="1+#ppt_w/2"/>
                                              </p:val>
                                            </p:tav>
                                            <p:tav tm="100000">
                                              <p:val>
                                                <p:strVal val="#ppt_x"/>
                                              </p:val>
                                            </p:tav>
                                          </p:tavLst>
                                        </p:anim>
                                        <p:anim calcmode="lin" valueType="num" p14:bounceEnd="60000">
                                          <p:cBhvr additive="base">
                                            <p:cTn id="80" dur="500" fill="hold"/>
                                            <p:tgtEl>
                                              <p:spTgt spid="37"/>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14:presetBounceEnd="60000">
                                      <p:stCondLst>
                                        <p:cond delay="0"/>
                                      </p:stCondLst>
                                      <p:childTnLst>
                                        <p:set>
                                          <p:cBhvr>
                                            <p:cTn id="82" dur="1" fill="hold">
                                              <p:stCondLst>
                                                <p:cond delay="0"/>
                                              </p:stCondLst>
                                            </p:cTn>
                                            <p:tgtEl>
                                              <p:spTgt spid="38"/>
                                            </p:tgtEl>
                                            <p:attrNameLst>
                                              <p:attrName>style.visibility</p:attrName>
                                            </p:attrNameLst>
                                          </p:cBhvr>
                                          <p:to>
                                            <p:strVal val="visible"/>
                                          </p:to>
                                        </p:set>
                                        <p:anim calcmode="lin" valueType="num" p14:bounceEnd="60000">
                                          <p:cBhvr additive="base">
                                            <p:cTn id="83" dur="500" fill="hold"/>
                                            <p:tgtEl>
                                              <p:spTgt spid="38"/>
                                            </p:tgtEl>
                                            <p:attrNameLst>
                                              <p:attrName>ppt_x</p:attrName>
                                            </p:attrNameLst>
                                          </p:cBhvr>
                                          <p:tavLst>
                                            <p:tav tm="0">
                                              <p:val>
                                                <p:strVal val="1+#ppt_w/2"/>
                                              </p:val>
                                            </p:tav>
                                            <p:tav tm="100000">
                                              <p:val>
                                                <p:strVal val="#ppt_x"/>
                                              </p:val>
                                            </p:tav>
                                          </p:tavLst>
                                        </p:anim>
                                        <p:anim calcmode="lin" valueType="num" p14:bounceEnd="60000">
                                          <p:cBhvr additive="base">
                                            <p:cTn id="84"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P spid="34" grpId="0"/>
          <p:bldP spid="35" grpId="0"/>
          <p:bldP spid="36" grpId="0"/>
          <p:bldP spid="37" grpId="0"/>
          <p:bldP spid="38" grpId="0"/>
          <p:bldP spid="5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750"/>
                                            <p:tgtEl>
                                              <p:spTgt spid="25"/>
                                            </p:tgtEl>
                                          </p:cBhvr>
                                        </p:animEffect>
                                        <p:anim calcmode="lin" valueType="num">
                                          <p:cBhvr>
                                            <p:cTn id="8" dur="750" fill="hold"/>
                                            <p:tgtEl>
                                              <p:spTgt spid="25"/>
                                            </p:tgtEl>
                                            <p:attrNameLst>
                                              <p:attrName>ppt_x</p:attrName>
                                            </p:attrNameLst>
                                          </p:cBhvr>
                                          <p:tavLst>
                                            <p:tav tm="0">
                                              <p:val>
                                                <p:strVal val="#ppt_x"/>
                                              </p:val>
                                            </p:tav>
                                            <p:tav tm="100000">
                                              <p:val>
                                                <p:strVal val="#ppt_x"/>
                                              </p:val>
                                            </p:tav>
                                          </p:tavLst>
                                        </p:anim>
                                        <p:anim calcmode="lin" valueType="num">
                                          <p:cBhvr>
                                            <p:cTn id="9" dur="675" decel="100000" fill="hold"/>
                                            <p:tgtEl>
                                              <p:spTgt spid="25"/>
                                            </p:tgtEl>
                                            <p:attrNameLst>
                                              <p:attrName>ppt_y</p:attrName>
                                            </p:attrNameLst>
                                          </p:cBhvr>
                                          <p:tavLst>
                                            <p:tav tm="0">
                                              <p:val>
                                                <p:strVal val="#ppt_y+1"/>
                                              </p:val>
                                            </p:tav>
                                            <p:tav tm="100000">
                                              <p:val>
                                                <p:strVal val="#ppt_y-.03"/>
                                              </p:val>
                                            </p:tav>
                                          </p:tavLst>
                                        </p:anim>
                                        <p:anim calcmode="lin" valueType="num">
                                          <p:cBhvr>
                                            <p:cTn id="10" dur="75" accel="100000" fill="hold">
                                              <p:stCondLst>
                                                <p:cond delay="675"/>
                                              </p:stCondLst>
                                            </p:cTn>
                                            <p:tgtEl>
                                              <p:spTgt spid="25"/>
                                            </p:tgtEl>
                                            <p:attrNameLst>
                                              <p:attrName>ppt_y</p:attrName>
                                            </p:attrNameLst>
                                          </p:cBhvr>
                                          <p:tavLst>
                                            <p:tav tm="0">
                                              <p:val>
                                                <p:strVal val="#ppt_y-.03"/>
                                              </p:val>
                                            </p:tav>
                                            <p:tav tm="100000">
                                              <p:val>
                                                <p:strVal val="#ppt_y"/>
                                              </p:val>
                                            </p:tav>
                                          </p:tavLst>
                                        </p:anim>
                                      </p:childTnLst>
                                    </p:cTn>
                                  </p:par>
                                </p:childTnLst>
                              </p:cTn>
                            </p:par>
                            <p:par>
                              <p:cTn id="11" fill="hold">
                                <p:stCondLst>
                                  <p:cond delay="750"/>
                                </p:stCondLst>
                                <p:childTnLst>
                                  <p:par>
                                    <p:cTn id="12" presetID="12" presetClass="entr" presetSubtype="2"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p:tgtEl>
                                              <p:spTgt spid="9"/>
                                            </p:tgtEl>
                                            <p:attrNameLst>
                                              <p:attrName>ppt_x</p:attrName>
                                            </p:attrNameLst>
                                          </p:cBhvr>
                                          <p:tavLst>
                                            <p:tav tm="0">
                                              <p:val>
                                                <p:strVal val="#ppt_x+#ppt_w*1.125000"/>
                                              </p:val>
                                            </p:tav>
                                            <p:tav tm="100000">
                                              <p:val>
                                                <p:strVal val="#ppt_x"/>
                                              </p:val>
                                            </p:tav>
                                          </p:tavLst>
                                        </p:anim>
                                        <p:animEffect transition="in" filter="wipe(left)">
                                          <p:cBhvr>
                                            <p:cTn id="15" dur="500"/>
                                            <p:tgtEl>
                                              <p:spTgt spid="9"/>
                                            </p:tgtEl>
                                          </p:cBhvr>
                                        </p:animEffect>
                                      </p:childTnLst>
                                    </p:cTn>
                                  </p:par>
                                  <p:par>
                                    <p:cTn id="16" presetID="12" presetClass="entr" presetSubtype="8"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p:tgtEl>
                                              <p:spTgt spid="5"/>
                                            </p:tgtEl>
                                            <p:attrNameLst>
                                              <p:attrName>ppt_x</p:attrName>
                                            </p:attrNameLst>
                                          </p:cBhvr>
                                          <p:tavLst>
                                            <p:tav tm="0">
                                              <p:val>
                                                <p:strVal val="#ppt_x-#ppt_w*1.125000"/>
                                              </p:val>
                                            </p:tav>
                                            <p:tav tm="100000">
                                              <p:val>
                                                <p:strVal val="#ppt_x"/>
                                              </p:val>
                                            </p:tav>
                                          </p:tavLst>
                                        </p:anim>
                                        <p:animEffect transition="in" filter="wipe(right)">
                                          <p:cBhvr>
                                            <p:cTn id="19" dur="500"/>
                                            <p:tgtEl>
                                              <p:spTgt spid="5"/>
                                            </p:tgtEl>
                                          </p:cBhvr>
                                        </p:animEffect>
                                      </p:childTnLst>
                                    </p:cTn>
                                  </p:par>
                                  <p:par>
                                    <p:cTn id="20" presetID="12" presetClass="entr" presetSubtype="2"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p:tgtEl>
                                              <p:spTgt spid="17"/>
                                            </p:tgtEl>
                                            <p:attrNameLst>
                                              <p:attrName>ppt_x</p:attrName>
                                            </p:attrNameLst>
                                          </p:cBhvr>
                                          <p:tavLst>
                                            <p:tav tm="0">
                                              <p:val>
                                                <p:strVal val="#ppt_x+#ppt_w*1.125000"/>
                                              </p:val>
                                            </p:tav>
                                            <p:tav tm="100000">
                                              <p:val>
                                                <p:strVal val="#ppt_x"/>
                                              </p:val>
                                            </p:tav>
                                          </p:tavLst>
                                        </p:anim>
                                        <p:animEffect transition="in" filter="wipe(left)">
                                          <p:cBhvr>
                                            <p:cTn id="23" dur="500"/>
                                            <p:tgtEl>
                                              <p:spTgt spid="17"/>
                                            </p:tgtEl>
                                          </p:cBhvr>
                                        </p:animEffect>
                                      </p:childTnLst>
                                    </p:cTn>
                                  </p:par>
                                  <p:par>
                                    <p:cTn id="24" presetID="12" presetClass="entr" presetSubtype="8" fill="hold" nodeType="with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p:tgtEl>
                                              <p:spTgt spid="21"/>
                                            </p:tgtEl>
                                            <p:attrNameLst>
                                              <p:attrName>ppt_x</p:attrName>
                                            </p:attrNameLst>
                                          </p:cBhvr>
                                          <p:tavLst>
                                            <p:tav tm="0">
                                              <p:val>
                                                <p:strVal val="#ppt_x-#ppt_w*1.125000"/>
                                              </p:val>
                                            </p:tav>
                                            <p:tav tm="100000">
                                              <p:val>
                                                <p:strVal val="#ppt_x"/>
                                              </p:val>
                                            </p:tav>
                                          </p:tavLst>
                                        </p:anim>
                                        <p:animEffect transition="in" filter="wipe(right)">
                                          <p:cBhvr>
                                            <p:cTn id="27" dur="500"/>
                                            <p:tgtEl>
                                              <p:spTgt spid="21"/>
                                            </p:tgtEl>
                                          </p:cBhvr>
                                        </p:animEffect>
                                      </p:childTnLst>
                                    </p:cTn>
                                  </p:par>
                                  <p:par>
                                    <p:cTn id="28" presetID="12" presetClass="entr" presetSubtype="2" fill="hold" nodeType="with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p:tgtEl>
                                              <p:spTgt spid="13"/>
                                            </p:tgtEl>
                                            <p:attrNameLst>
                                              <p:attrName>ppt_x</p:attrName>
                                            </p:attrNameLst>
                                          </p:cBhvr>
                                          <p:tavLst>
                                            <p:tav tm="0">
                                              <p:val>
                                                <p:strVal val="#ppt_x+#ppt_w*1.125000"/>
                                              </p:val>
                                            </p:tav>
                                            <p:tav tm="100000">
                                              <p:val>
                                                <p:strVal val="#ppt_x"/>
                                              </p:val>
                                            </p:tav>
                                          </p:tavLst>
                                        </p:anim>
                                        <p:animEffect transition="in" filter="wipe(left)">
                                          <p:cBhvr>
                                            <p:cTn id="31" dur="500"/>
                                            <p:tgtEl>
                                              <p:spTgt spid="13"/>
                                            </p:tgtEl>
                                          </p:cBhvr>
                                        </p:animEffect>
                                      </p:childTnLst>
                                    </p:cTn>
                                  </p:par>
                                </p:childTnLst>
                              </p:cTn>
                            </p:par>
                            <p:par>
                              <p:cTn id="32" fill="hold">
                                <p:stCondLst>
                                  <p:cond delay="1250"/>
                                </p:stCondLst>
                                <p:childTnLst>
                                  <p:par>
                                    <p:cTn id="33" presetID="10" presetClass="entr" presetSubtype="0" fill="hold"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fade">
                                          <p:cBhvr>
                                            <p:cTn id="35" dur="500"/>
                                            <p:tgtEl>
                                              <p:spTgt spid="44"/>
                                            </p:tgtEl>
                                          </p:cBhvr>
                                        </p:animEffect>
                                      </p:childTnLst>
                                    </p:cTn>
                                  </p:par>
                                  <p:par>
                                    <p:cTn id="36" presetID="10" presetClass="entr" presetSubtype="0" fill="hold" nodeType="with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fade">
                                          <p:cBhvr>
                                            <p:cTn id="38" dur="500"/>
                                            <p:tgtEl>
                                              <p:spTgt spid="48"/>
                                            </p:tgtEl>
                                          </p:cBhvr>
                                        </p:animEffect>
                                      </p:childTnLst>
                                    </p:cTn>
                                  </p:par>
                                  <p:par>
                                    <p:cTn id="39" presetID="10" presetClass="entr" presetSubtype="0" fill="hold" nodeType="withEffect">
                                      <p:stCondLst>
                                        <p:cond delay="0"/>
                                      </p:stCondLst>
                                      <p:childTnLst>
                                        <p:set>
                                          <p:cBhvr>
                                            <p:cTn id="40" dur="1" fill="hold">
                                              <p:stCondLst>
                                                <p:cond delay="0"/>
                                              </p:stCondLst>
                                            </p:cTn>
                                            <p:tgtEl>
                                              <p:spTgt spid="52"/>
                                            </p:tgtEl>
                                            <p:attrNameLst>
                                              <p:attrName>style.visibility</p:attrName>
                                            </p:attrNameLst>
                                          </p:cBhvr>
                                          <p:to>
                                            <p:strVal val="visible"/>
                                          </p:to>
                                        </p:set>
                                        <p:animEffect transition="in" filter="fade">
                                          <p:cBhvr>
                                            <p:cTn id="41" dur="500"/>
                                            <p:tgtEl>
                                              <p:spTgt spid="52"/>
                                            </p:tgtEl>
                                          </p:cBhvr>
                                        </p:animEffect>
                                      </p:childTnLst>
                                    </p:cTn>
                                  </p:par>
                                  <p:par>
                                    <p:cTn id="42" presetID="10" presetClass="entr" presetSubtype="0" fill="hold" nodeType="with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fade">
                                          <p:cBhvr>
                                            <p:cTn id="44" dur="500"/>
                                            <p:tgtEl>
                                              <p:spTgt spid="3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fade">
                                          <p:cBhvr>
                                            <p:cTn id="47" dur="500"/>
                                            <p:tgtEl>
                                              <p:spTgt spid="51"/>
                                            </p:tgtEl>
                                          </p:cBhvr>
                                        </p:animEffect>
                                      </p:childTnLst>
                                    </p:cTn>
                                  </p:par>
                                </p:childTnLst>
                              </p:cTn>
                            </p:par>
                            <p:par>
                              <p:cTn id="48" fill="hold">
                                <p:stCondLst>
                                  <p:cond delay="1750"/>
                                </p:stCondLst>
                                <p:childTnLst>
                                  <p:par>
                                    <p:cTn id="49" presetID="10" presetClass="entr" presetSubtype="0" fill="hold" grpId="0" nodeType="after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fade">
                                          <p:cBhvr>
                                            <p:cTn id="51" dur="500"/>
                                            <p:tgtEl>
                                              <p:spTgt spid="30"/>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500"/>
                                            <p:tgtEl>
                                              <p:spTgt spid="2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500"/>
                                            <p:tgtEl>
                                              <p:spTgt spid="31"/>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fade">
                                          <p:cBhvr>
                                            <p:cTn id="60" dur="500"/>
                                            <p:tgtEl>
                                              <p:spTgt spid="32"/>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fade">
                                          <p:cBhvr>
                                            <p:cTn id="63" dur="500"/>
                                            <p:tgtEl>
                                              <p:spTgt spid="33"/>
                                            </p:tgtEl>
                                          </p:cBhvr>
                                        </p:animEffect>
                                      </p:childTnLst>
                                    </p:cTn>
                                  </p:par>
                                </p:childTnLst>
                              </p:cTn>
                            </p:par>
                            <p:par>
                              <p:cTn id="64" fill="hold">
                                <p:stCondLst>
                                  <p:cond delay="2250"/>
                                </p:stCondLst>
                                <p:childTnLst>
                                  <p:par>
                                    <p:cTn id="65" presetID="2" presetClass="entr" presetSubtype="8" fill="hold" grpId="0" nodeType="afterEffect">
                                      <p:stCondLst>
                                        <p:cond delay="0"/>
                                      </p:stCondLst>
                                      <p:childTnLst>
                                        <p:set>
                                          <p:cBhvr>
                                            <p:cTn id="66" dur="1" fill="hold">
                                              <p:stCondLst>
                                                <p:cond delay="0"/>
                                              </p:stCondLst>
                                            </p:cTn>
                                            <p:tgtEl>
                                              <p:spTgt spid="34"/>
                                            </p:tgtEl>
                                            <p:attrNameLst>
                                              <p:attrName>style.visibility</p:attrName>
                                            </p:attrNameLst>
                                          </p:cBhvr>
                                          <p:to>
                                            <p:strVal val="visible"/>
                                          </p:to>
                                        </p:set>
                                        <p:anim calcmode="lin" valueType="num">
                                          <p:cBhvr additive="base">
                                            <p:cTn id="67" dur="500" fill="hold"/>
                                            <p:tgtEl>
                                              <p:spTgt spid="34"/>
                                            </p:tgtEl>
                                            <p:attrNameLst>
                                              <p:attrName>ppt_x</p:attrName>
                                            </p:attrNameLst>
                                          </p:cBhvr>
                                          <p:tavLst>
                                            <p:tav tm="0">
                                              <p:val>
                                                <p:strVal val="0-#ppt_w/2"/>
                                              </p:val>
                                            </p:tav>
                                            <p:tav tm="100000">
                                              <p:val>
                                                <p:strVal val="#ppt_x"/>
                                              </p:val>
                                            </p:tav>
                                          </p:tavLst>
                                        </p:anim>
                                        <p:anim calcmode="lin" valueType="num">
                                          <p:cBhvr additive="base">
                                            <p:cTn id="68" dur="500" fill="hold"/>
                                            <p:tgtEl>
                                              <p:spTgt spid="34"/>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35"/>
                                            </p:tgtEl>
                                            <p:attrNameLst>
                                              <p:attrName>style.visibility</p:attrName>
                                            </p:attrNameLst>
                                          </p:cBhvr>
                                          <p:to>
                                            <p:strVal val="visible"/>
                                          </p:to>
                                        </p:set>
                                        <p:anim calcmode="lin" valueType="num">
                                          <p:cBhvr additive="base">
                                            <p:cTn id="71" dur="500" fill="hold"/>
                                            <p:tgtEl>
                                              <p:spTgt spid="35"/>
                                            </p:tgtEl>
                                            <p:attrNameLst>
                                              <p:attrName>ppt_x</p:attrName>
                                            </p:attrNameLst>
                                          </p:cBhvr>
                                          <p:tavLst>
                                            <p:tav tm="0">
                                              <p:val>
                                                <p:strVal val="0-#ppt_w/2"/>
                                              </p:val>
                                            </p:tav>
                                            <p:tav tm="100000">
                                              <p:val>
                                                <p:strVal val="#ppt_x"/>
                                              </p:val>
                                            </p:tav>
                                          </p:tavLst>
                                        </p:anim>
                                        <p:anim calcmode="lin" valueType="num">
                                          <p:cBhvr additive="base">
                                            <p:cTn id="72" dur="500" fill="hold"/>
                                            <p:tgtEl>
                                              <p:spTgt spid="35"/>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0"/>
                                      </p:stCondLst>
                                      <p:childTnLst>
                                        <p:set>
                                          <p:cBhvr>
                                            <p:cTn id="74" dur="1" fill="hold">
                                              <p:stCondLst>
                                                <p:cond delay="0"/>
                                              </p:stCondLst>
                                            </p:cTn>
                                            <p:tgtEl>
                                              <p:spTgt spid="36"/>
                                            </p:tgtEl>
                                            <p:attrNameLst>
                                              <p:attrName>style.visibility</p:attrName>
                                            </p:attrNameLst>
                                          </p:cBhvr>
                                          <p:to>
                                            <p:strVal val="visible"/>
                                          </p:to>
                                        </p:set>
                                        <p:anim calcmode="lin" valueType="num">
                                          <p:cBhvr additive="base">
                                            <p:cTn id="75" dur="500" fill="hold"/>
                                            <p:tgtEl>
                                              <p:spTgt spid="36"/>
                                            </p:tgtEl>
                                            <p:attrNameLst>
                                              <p:attrName>ppt_x</p:attrName>
                                            </p:attrNameLst>
                                          </p:cBhvr>
                                          <p:tavLst>
                                            <p:tav tm="0">
                                              <p:val>
                                                <p:strVal val="0-#ppt_w/2"/>
                                              </p:val>
                                            </p:tav>
                                            <p:tav tm="100000">
                                              <p:val>
                                                <p:strVal val="#ppt_x"/>
                                              </p:val>
                                            </p:tav>
                                          </p:tavLst>
                                        </p:anim>
                                        <p:anim calcmode="lin" valueType="num">
                                          <p:cBhvr additive="base">
                                            <p:cTn id="76" dur="500" fill="hold"/>
                                            <p:tgtEl>
                                              <p:spTgt spid="36"/>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stCondLst>
                                        <p:cond delay="0"/>
                                      </p:stCondLst>
                                      <p:childTnLst>
                                        <p:set>
                                          <p:cBhvr>
                                            <p:cTn id="78" dur="1" fill="hold">
                                              <p:stCondLst>
                                                <p:cond delay="0"/>
                                              </p:stCondLst>
                                            </p:cTn>
                                            <p:tgtEl>
                                              <p:spTgt spid="37"/>
                                            </p:tgtEl>
                                            <p:attrNameLst>
                                              <p:attrName>style.visibility</p:attrName>
                                            </p:attrNameLst>
                                          </p:cBhvr>
                                          <p:to>
                                            <p:strVal val="visible"/>
                                          </p:to>
                                        </p:set>
                                        <p:anim calcmode="lin" valueType="num">
                                          <p:cBhvr additive="base">
                                            <p:cTn id="79" dur="500" fill="hold"/>
                                            <p:tgtEl>
                                              <p:spTgt spid="37"/>
                                            </p:tgtEl>
                                            <p:attrNameLst>
                                              <p:attrName>ppt_x</p:attrName>
                                            </p:attrNameLst>
                                          </p:cBhvr>
                                          <p:tavLst>
                                            <p:tav tm="0">
                                              <p:val>
                                                <p:strVal val="1+#ppt_w/2"/>
                                              </p:val>
                                            </p:tav>
                                            <p:tav tm="100000">
                                              <p:val>
                                                <p:strVal val="#ppt_x"/>
                                              </p:val>
                                            </p:tav>
                                          </p:tavLst>
                                        </p:anim>
                                        <p:anim calcmode="lin" valueType="num">
                                          <p:cBhvr additive="base">
                                            <p:cTn id="80" dur="500" fill="hold"/>
                                            <p:tgtEl>
                                              <p:spTgt spid="37"/>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stCondLst>
                                        <p:cond delay="0"/>
                                      </p:stCondLst>
                                      <p:childTnLst>
                                        <p:set>
                                          <p:cBhvr>
                                            <p:cTn id="82" dur="1" fill="hold">
                                              <p:stCondLst>
                                                <p:cond delay="0"/>
                                              </p:stCondLst>
                                            </p:cTn>
                                            <p:tgtEl>
                                              <p:spTgt spid="38"/>
                                            </p:tgtEl>
                                            <p:attrNameLst>
                                              <p:attrName>style.visibility</p:attrName>
                                            </p:attrNameLst>
                                          </p:cBhvr>
                                          <p:to>
                                            <p:strVal val="visible"/>
                                          </p:to>
                                        </p:set>
                                        <p:anim calcmode="lin" valueType="num">
                                          <p:cBhvr additive="base">
                                            <p:cTn id="83" dur="500" fill="hold"/>
                                            <p:tgtEl>
                                              <p:spTgt spid="38"/>
                                            </p:tgtEl>
                                            <p:attrNameLst>
                                              <p:attrName>ppt_x</p:attrName>
                                            </p:attrNameLst>
                                          </p:cBhvr>
                                          <p:tavLst>
                                            <p:tav tm="0">
                                              <p:val>
                                                <p:strVal val="1+#ppt_w/2"/>
                                              </p:val>
                                            </p:tav>
                                            <p:tav tm="100000">
                                              <p:val>
                                                <p:strVal val="#ppt_x"/>
                                              </p:val>
                                            </p:tav>
                                          </p:tavLst>
                                        </p:anim>
                                        <p:anim calcmode="lin" valueType="num">
                                          <p:cBhvr additive="base">
                                            <p:cTn id="84"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P spid="34" grpId="0"/>
          <p:bldP spid="35" grpId="0"/>
          <p:bldP spid="36" grpId="0"/>
          <p:bldP spid="37" grpId="0"/>
          <p:bldP spid="38" grpId="0"/>
          <p:bldP spid="51"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99030" y="1700808"/>
            <a:ext cx="2009055" cy="2009056"/>
            <a:chOff x="3481448" y="2338049"/>
            <a:chExt cx="2181104" cy="2181104"/>
          </a:xfrm>
        </p:grpSpPr>
        <p:grpSp>
          <p:nvGrpSpPr>
            <p:cNvPr id="5" name="组合 4"/>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a:defRPr/>
                </a:pPr>
                <a:endParaRPr lang="zh-CN" altLang="en-US" sz="2400" kern="0">
                  <a:solidFill>
                    <a:prstClr val="black">
                      <a:lumMod val="85000"/>
                      <a:lumOff val="15000"/>
                    </a:prstClr>
                  </a:solidFill>
                  <a:latin typeface="微软雅黑"/>
                  <a:ea typeface="微软雅黑"/>
                </a:endParaRPr>
              </a:p>
            </p:txBody>
          </p:sp>
          <p:sp>
            <p:nvSpPr>
              <p:cNvPr id="8" name="椭圆 7"/>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a:defRPr/>
                </a:pPr>
                <a:endParaRPr lang="zh-CN" altLang="en-US" sz="2400" kern="0">
                  <a:solidFill>
                    <a:prstClr val="black">
                      <a:lumMod val="85000"/>
                      <a:lumOff val="15000"/>
                    </a:prstClr>
                  </a:solidFill>
                  <a:latin typeface="微软雅黑"/>
                  <a:ea typeface="微软雅黑"/>
                </a:endParaRPr>
              </a:p>
            </p:txBody>
          </p:sp>
        </p:grpSp>
        <p:sp>
          <p:nvSpPr>
            <p:cNvPr id="6" name="TextBox 41"/>
            <p:cNvSpPr txBox="1"/>
            <p:nvPr/>
          </p:nvSpPr>
          <p:spPr>
            <a:xfrm>
              <a:off x="3859415" y="3125467"/>
              <a:ext cx="1376908" cy="545821"/>
            </a:xfrm>
            <a:prstGeom prst="rect">
              <a:avLst/>
            </a:prstGeom>
            <a:noFill/>
          </p:spPr>
          <p:txBody>
            <a:bodyPr wrap="none" rtlCol="0">
              <a:spAutoFit/>
            </a:bodyPr>
            <a:lstStyle/>
            <a:p>
              <a:pPr defTabSz="1219170">
                <a:defRPr/>
              </a:pPr>
              <a:r>
                <a:rPr lang="zh-CN" altLang="en-US" sz="2667" kern="0" dirty="0">
                  <a:solidFill>
                    <a:prstClr val="black">
                      <a:lumMod val="85000"/>
                      <a:lumOff val="15000"/>
                    </a:prstClr>
                  </a:solidFill>
                  <a:latin typeface="微软雅黑"/>
                  <a:ea typeface="微软雅黑"/>
                </a:rPr>
                <a:t>标题</a:t>
              </a:r>
              <a:r>
                <a:rPr lang="en-US" altLang="zh-CN" sz="2667" kern="0" dirty="0">
                  <a:solidFill>
                    <a:prstClr val="black">
                      <a:lumMod val="85000"/>
                      <a:lumOff val="15000"/>
                    </a:prstClr>
                  </a:solidFill>
                  <a:latin typeface="微软雅黑"/>
                  <a:ea typeface="微软雅黑"/>
                </a:rPr>
                <a:t>01</a:t>
              </a:r>
              <a:endParaRPr lang="zh-CN" altLang="en-US" sz="2667" kern="0" dirty="0">
                <a:solidFill>
                  <a:prstClr val="black">
                    <a:lumMod val="85000"/>
                    <a:lumOff val="15000"/>
                  </a:prstClr>
                </a:solidFill>
                <a:latin typeface="微软雅黑"/>
                <a:ea typeface="微软雅黑"/>
              </a:endParaRPr>
            </a:p>
          </p:txBody>
        </p:sp>
      </p:grpSp>
      <p:sp>
        <p:nvSpPr>
          <p:cNvPr id="9" name="矩形 8"/>
          <p:cNvSpPr/>
          <p:nvPr/>
        </p:nvSpPr>
        <p:spPr>
          <a:xfrm>
            <a:off x="758755" y="4024190"/>
            <a:ext cx="2089612" cy="1938978"/>
          </a:xfrm>
          <a:prstGeom prst="rect">
            <a:avLst/>
          </a:prstGeom>
          <a:noFill/>
          <a:ln>
            <a:noFill/>
          </a:ln>
        </p:spPr>
        <p:txBody>
          <a:bodyPr wrap="square" lIns="91428" tIns="45713" rIns="91428" bIns="45713">
            <a:spAutoFit/>
          </a:bodyPr>
          <a:lstStyle/>
          <a:p>
            <a:pPr algn="just" defTabSz="1219170">
              <a:lnSpc>
                <a:spcPct val="150000"/>
              </a:lnSpc>
              <a:defRPr/>
            </a:pPr>
            <a:r>
              <a:rPr lang="zh-CN" altLang="en-US" sz="1600" kern="0" dirty="0">
                <a:solidFill>
                  <a:srgbClr val="080808"/>
                </a:solidFill>
                <a:latin typeface="微软雅黑"/>
                <a:ea typeface="微软雅黑"/>
              </a:rPr>
              <a:t>请在这里输入您的文字；请在这里输入您的文字；请在这里输入您的文字；请在这里输入您的文字。</a:t>
            </a:r>
          </a:p>
        </p:txBody>
      </p:sp>
      <p:grpSp>
        <p:nvGrpSpPr>
          <p:cNvPr id="10" name="组合 9"/>
          <p:cNvGrpSpPr/>
          <p:nvPr/>
        </p:nvGrpSpPr>
        <p:grpSpPr>
          <a:xfrm>
            <a:off x="2937323" y="4133543"/>
            <a:ext cx="631688" cy="636784"/>
            <a:chOff x="3041651" y="3326606"/>
            <a:chExt cx="631825" cy="636588"/>
          </a:xfrm>
        </p:grpSpPr>
        <p:sp>
          <p:nvSpPr>
            <p:cNvPr id="11" name="Oval 9"/>
            <p:cNvSpPr>
              <a:spLocks noChangeArrowheads="1"/>
            </p:cNvSpPr>
            <p:nvPr/>
          </p:nvSpPr>
          <p:spPr bwMode="auto">
            <a:xfrm>
              <a:off x="3041651" y="3326606"/>
              <a:ext cx="631825" cy="636588"/>
            </a:xfrm>
            <a:prstGeom prst="ellipse">
              <a:avLst/>
            </a:prstGeom>
            <a:solidFill>
              <a:schemeClr val="accent2"/>
            </a:solidFill>
            <a:ln>
              <a:solidFill>
                <a:srgbClr val="FFFFFF"/>
              </a:solidFill>
            </a:ln>
          </p:spPr>
          <p:txBody>
            <a:bodyPr vert="horz" wrap="square" lIns="121920" tIns="60960" rIns="121920" bIns="60960" numCol="1" anchor="t" anchorCtr="0" compatLnSpc="1">
              <a:prstTxWarp prst="textNoShape">
                <a:avLst/>
              </a:prstTxWarp>
            </a:bodyPr>
            <a:lstStyle/>
            <a:p>
              <a:pPr defTabSz="1219170">
                <a:defRPr/>
              </a:pPr>
              <a:endParaRPr lang="zh-CN" altLang="en-US" sz="2400" kern="0">
                <a:solidFill>
                  <a:srgbClr val="080808"/>
                </a:solidFill>
                <a:latin typeface="微软雅黑"/>
                <a:ea typeface="微软雅黑"/>
              </a:endParaRPr>
            </a:p>
          </p:txBody>
        </p:sp>
        <p:sp>
          <p:nvSpPr>
            <p:cNvPr id="12"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zh-CN" altLang="en-US" sz="2400" kern="0">
                <a:solidFill>
                  <a:srgbClr val="080808"/>
                </a:solidFill>
                <a:latin typeface="微软雅黑"/>
                <a:ea typeface="微软雅黑"/>
              </a:endParaRPr>
            </a:p>
          </p:txBody>
        </p:sp>
        <p:sp>
          <p:nvSpPr>
            <p:cNvPr id="13"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zh-CN" altLang="en-US" sz="2400" kern="0">
                <a:solidFill>
                  <a:srgbClr val="080808"/>
                </a:solidFill>
                <a:latin typeface="微软雅黑"/>
                <a:ea typeface="微软雅黑"/>
              </a:endParaRPr>
            </a:p>
          </p:txBody>
        </p:sp>
      </p:grpSp>
      <p:grpSp>
        <p:nvGrpSpPr>
          <p:cNvPr id="14" name="组合 13"/>
          <p:cNvGrpSpPr/>
          <p:nvPr/>
        </p:nvGrpSpPr>
        <p:grpSpPr>
          <a:xfrm>
            <a:off x="3783203" y="1700808"/>
            <a:ext cx="2009056" cy="2009056"/>
            <a:chOff x="3481448" y="2338049"/>
            <a:chExt cx="2181104" cy="2181104"/>
          </a:xfrm>
        </p:grpSpPr>
        <p:grpSp>
          <p:nvGrpSpPr>
            <p:cNvPr id="15" name="组合 14"/>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a:defRPr/>
                </a:pPr>
                <a:endParaRPr lang="zh-CN" altLang="en-US" sz="2400" kern="0">
                  <a:solidFill>
                    <a:prstClr val="black">
                      <a:lumMod val="85000"/>
                      <a:lumOff val="15000"/>
                    </a:prstClr>
                  </a:solidFill>
                  <a:latin typeface="微软雅黑"/>
                  <a:ea typeface="微软雅黑"/>
                </a:endParaRPr>
              </a:p>
            </p:txBody>
          </p:sp>
          <p:sp>
            <p:nvSpPr>
              <p:cNvPr id="18" name="椭圆 17"/>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a:defRPr/>
                </a:pPr>
                <a:endParaRPr lang="zh-CN" altLang="en-US" sz="2400" kern="0">
                  <a:solidFill>
                    <a:prstClr val="black">
                      <a:lumMod val="85000"/>
                      <a:lumOff val="15000"/>
                    </a:prstClr>
                  </a:solidFill>
                  <a:latin typeface="微软雅黑"/>
                  <a:ea typeface="微软雅黑"/>
                </a:endParaRPr>
              </a:p>
            </p:txBody>
          </p:sp>
        </p:grpSp>
        <p:sp>
          <p:nvSpPr>
            <p:cNvPr id="16" name="TextBox 51"/>
            <p:cNvSpPr txBox="1"/>
            <p:nvPr/>
          </p:nvSpPr>
          <p:spPr>
            <a:xfrm>
              <a:off x="3837372" y="3125467"/>
              <a:ext cx="1376908" cy="545821"/>
            </a:xfrm>
            <a:prstGeom prst="rect">
              <a:avLst/>
            </a:prstGeom>
            <a:noFill/>
          </p:spPr>
          <p:txBody>
            <a:bodyPr wrap="none" rtlCol="0">
              <a:spAutoFit/>
            </a:bodyPr>
            <a:lstStyle/>
            <a:p>
              <a:pPr defTabSz="1219170">
                <a:defRPr/>
              </a:pPr>
              <a:r>
                <a:rPr lang="zh-CN" altLang="en-US" sz="2667" kern="0" dirty="0">
                  <a:solidFill>
                    <a:prstClr val="black">
                      <a:lumMod val="85000"/>
                      <a:lumOff val="15000"/>
                    </a:prstClr>
                  </a:solidFill>
                  <a:latin typeface="微软雅黑"/>
                  <a:ea typeface="微软雅黑"/>
                </a:rPr>
                <a:t>标题</a:t>
              </a:r>
              <a:r>
                <a:rPr lang="en-US" altLang="zh-CN" sz="2667" kern="0" dirty="0">
                  <a:solidFill>
                    <a:prstClr val="black">
                      <a:lumMod val="85000"/>
                      <a:lumOff val="15000"/>
                    </a:prstClr>
                  </a:solidFill>
                  <a:latin typeface="微软雅黑"/>
                  <a:ea typeface="微软雅黑"/>
                </a:rPr>
                <a:t>02</a:t>
              </a:r>
              <a:endParaRPr lang="zh-CN" altLang="en-US" sz="2667" kern="0" dirty="0">
                <a:solidFill>
                  <a:prstClr val="black">
                    <a:lumMod val="85000"/>
                    <a:lumOff val="15000"/>
                  </a:prstClr>
                </a:solidFill>
                <a:latin typeface="微软雅黑"/>
                <a:ea typeface="微软雅黑"/>
              </a:endParaRPr>
            </a:p>
          </p:txBody>
        </p:sp>
      </p:grpSp>
      <p:sp>
        <p:nvSpPr>
          <p:cNvPr id="19" name="矩形 18"/>
          <p:cNvSpPr/>
          <p:nvPr/>
        </p:nvSpPr>
        <p:spPr>
          <a:xfrm>
            <a:off x="3702647" y="4024190"/>
            <a:ext cx="2089612" cy="1938978"/>
          </a:xfrm>
          <a:prstGeom prst="rect">
            <a:avLst/>
          </a:prstGeom>
          <a:noFill/>
          <a:ln>
            <a:noFill/>
          </a:ln>
        </p:spPr>
        <p:txBody>
          <a:bodyPr wrap="square" lIns="91428" tIns="45713" rIns="91428" bIns="45713">
            <a:spAutoFit/>
          </a:bodyPr>
          <a:lstStyle/>
          <a:p>
            <a:pPr algn="just" defTabSz="1219170">
              <a:lnSpc>
                <a:spcPct val="150000"/>
              </a:lnSpc>
              <a:defRPr/>
            </a:pPr>
            <a:r>
              <a:rPr lang="zh-CN" altLang="en-US" sz="1600" kern="0" dirty="0">
                <a:solidFill>
                  <a:srgbClr val="080808"/>
                </a:solidFill>
                <a:latin typeface="微软雅黑"/>
                <a:ea typeface="微软雅黑"/>
              </a:rPr>
              <a:t>请在这里输入您的文字；请在这里输入您的文字；请在这里输入您的文字；请在这里输入您的文字。</a:t>
            </a:r>
          </a:p>
        </p:txBody>
      </p:sp>
      <p:grpSp>
        <p:nvGrpSpPr>
          <p:cNvPr id="20" name="组合 19"/>
          <p:cNvGrpSpPr/>
          <p:nvPr/>
        </p:nvGrpSpPr>
        <p:grpSpPr>
          <a:xfrm>
            <a:off x="5917589" y="4133543"/>
            <a:ext cx="631688" cy="636784"/>
            <a:chOff x="3041651" y="3326606"/>
            <a:chExt cx="631825" cy="636588"/>
          </a:xfrm>
        </p:grpSpPr>
        <p:sp>
          <p:nvSpPr>
            <p:cNvPr id="21" name="Oval 9"/>
            <p:cNvSpPr>
              <a:spLocks noChangeArrowheads="1"/>
            </p:cNvSpPr>
            <p:nvPr/>
          </p:nvSpPr>
          <p:spPr bwMode="auto">
            <a:xfrm>
              <a:off x="3041651" y="3326606"/>
              <a:ext cx="631825" cy="636588"/>
            </a:xfrm>
            <a:prstGeom prst="ellipse">
              <a:avLst/>
            </a:prstGeom>
            <a:solidFill>
              <a:srgbClr val="6E471C"/>
            </a:solidFill>
            <a:ln>
              <a:solidFill>
                <a:srgbClr val="FFFFFF"/>
              </a:solidFill>
            </a:ln>
          </p:spPr>
          <p:txBody>
            <a:bodyPr vert="horz" wrap="square" lIns="121920" tIns="60960" rIns="121920" bIns="60960" numCol="1" anchor="t" anchorCtr="0" compatLnSpc="1">
              <a:prstTxWarp prst="textNoShape">
                <a:avLst/>
              </a:prstTxWarp>
            </a:bodyPr>
            <a:lstStyle/>
            <a:p>
              <a:pPr defTabSz="1219170">
                <a:defRPr/>
              </a:pPr>
              <a:endParaRPr lang="zh-CN" altLang="en-US" sz="2400" kern="0">
                <a:solidFill>
                  <a:srgbClr val="080808"/>
                </a:solidFill>
                <a:latin typeface="微软雅黑"/>
                <a:ea typeface="微软雅黑"/>
              </a:endParaRPr>
            </a:p>
          </p:txBody>
        </p:sp>
        <p:sp>
          <p:nvSpPr>
            <p:cNvPr id="22"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zh-CN" altLang="en-US" sz="2400" kern="0">
                <a:solidFill>
                  <a:srgbClr val="080808"/>
                </a:solidFill>
                <a:latin typeface="微软雅黑"/>
                <a:ea typeface="微软雅黑"/>
              </a:endParaRPr>
            </a:p>
          </p:txBody>
        </p:sp>
        <p:sp>
          <p:nvSpPr>
            <p:cNvPr id="23"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zh-CN" altLang="en-US" sz="2400" kern="0">
                <a:solidFill>
                  <a:srgbClr val="080808"/>
                </a:solidFill>
                <a:latin typeface="微软雅黑"/>
                <a:ea typeface="微软雅黑"/>
              </a:endParaRPr>
            </a:p>
          </p:txBody>
        </p:sp>
      </p:grpSp>
      <p:grpSp>
        <p:nvGrpSpPr>
          <p:cNvPr id="24" name="组合 23"/>
          <p:cNvGrpSpPr/>
          <p:nvPr/>
        </p:nvGrpSpPr>
        <p:grpSpPr>
          <a:xfrm>
            <a:off x="6706659" y="1700808"/>
            <a:ext cx="2009056" cy="2009056"/>
            <a:chOff x="3481448" y="2338049"/>
            <a:chExt cx="2181104" cy="2181104"/>
          </a:xfrm>
        </p:grpSpPr>
        <p:grpSp>
          <p:nvGrpSpPr>
            <p:cNvPr id="25" name="组合 24"/>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a:defRPr/>
                </a:pPr>
                <a:endParaRPr lang="zh-CN" altLang="en-US" sz="2400" kern="0">
                  <a:solidFill>
                    <a:prstClr val="black">
                      <a:lumMod val="85000"/>
                      <a:lumOff val="15000"/>
                    </a:prstClr>
                  </a:solidFill>
                  <a:latin typeface="微软雅黑"/>
                  <a:ea typeface="微软雅黑"/>
                </a:endParaRPr>
              </a:p>
            </p:txBody>
          </p:sp>
          <p:sp>
            <p:nvSpPr>
              <p:cNvPr id="28" name="椭圆 27"/>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a:defRPr/>
                </a:pPr>
                <a:endParaRPr lang="zh-CN" altLang="en-US" sz="2400" kern="0">
                  <a:solidFill>
                    <a:prstClr val="black">
                      <a:lumMod val="85000"/>
                      <a:lumOff val="15000"/>
                    </a:prstClr>
                  </a:solidFill>
                  <a:latin typeface="微软雅黑"/>
                  <a:ea typeface="微软雅黑"/>
                </a:endParaRPr>
              </a:p>
            </p:txBody>
          </p:sp>
        </p:grpSp>
        <p:sp>
          <p:nvSpPr>
            <p:cNvPr id="26" name="TextBox 61"/>
            <p:cNvSpPr txBox="1"/>
            <p:nvPr/>
          </p:nvSpPr>
          <p:spPr>
            <a:xfrm>
              <a:off x="3836211" y="3125467"/>
              <a:ext cx="1376908" cy="545821"/>
            </a:xfrm>
            <a:prstGeom prst="rect">
              <a:avLst/>
            </a:prstGeom>
            <a:noFill/>
          </p:spPr>
          <p:txBody>
            <a:bodyPr wrap="none" rtlCol="0">
              <a:spAutoFit/>
            </a:bodyPr>
            <a:lstStyle/>
            <a:p>
              <a:pPr defTabSz="1219170">
                <a:defRPr/>
              </a:pPr>
              <a:r>
                <a:rPr lang="zh-CN" altLang="en-US" sz="2667" kern="0" dirty="0">
                  <a:solidFill>
                    <a:prstClr val="black">
                      <a:lumMod val="85000"/>
                      <a:lumOff val="15000"/>
                    </a:prstClr>
                  </a:solidFill>
                  <a:latin typeface="微软雅黑"/>
                  <a:ea typeface="微软雅黑"/>
                </a:rPr>
                <a:t>标题</a:t>
              </a:r>
              <a:r>
                <a:rPr lang="en-US" altLang="zh-CN" sz="2667" kern="0" dirty="0">
                  <a:solidFill>
                    <a:prstClr val="black">
                      <a:lumMod val="85000"/>
                      <a:lumOff val="15000"/>
                    </a:prstClr>
                  </a:solidFill>
                  <a:latin typeface="微软雅黑"/>
                  <a:ea typeface="微软雅黑"/>
                </a:rPr>
                <a:t>03</a:t>
              </a:r>
              <a:endParaRPr lang="zh-CN" altLang="en-US" sz="2667" kern="0" dirty="0">
                <a:solidFill>
                  <a:prstClr val="black">
                    <a:lumMod val="85000"/>
                    <a:lumOff val="15000"/>
                  </a:prstClr>
                </a:solidFill>
                <a:latin typeface="微软雅黑"/>
                <a:ea typeface="微软雅黑"/>
              </a:endParaRPr>
            </a:p>
          </p:txBody>
        </p:sp>
      </p:grpSp>
      <p:sp>
        <p:nvSpPr>
          <p:cNvPr id="29" name="矩形 28"/>
          <p:cNvSpPr/>
          <p:nvPr/>
        </p:nvSpPr>
        <p:spPr>
          <a:xfrm>
            <a:off x="6605059" y="4024190"/>
            <a:ext cx="2089612" cy="1938978"/>
          </a:xfrm>
          <a:prstGeom prst="rect">
            <a:avLst/>
          </a:prstGeom>
          <a:noFill/>
          <a:ln>
            <a:noFill/>
          </a:ln>
        </p:spPr>
        <p:txBody>
          <a:bodyPr wrap="square" lIns="91428" tIns="45713" rIns="91428" bIns="45713">
            <a:spAutoFit/>
          </a:bodyPr>
          <a:lstStyle/>
          <a:p>
            <a:pPr algn="just" defTabSz="1219170">
              <a:lnSpc>
                <a:spcPct val="150000"/>
              </a:lnSpc>
              <a:defRPr/>
            </a:pPr>
            <a:r>
              <a:rPr lang="zh-CN" altLang="en-US" sz="1600" kern="0" dirty="0">
                <a:solidFill>
                  <a:srgbClr val="080808"/>
                </a:solidFill>
                <a:latin typeface="微软雅黑"/>
                <a:ea typeface="微软雅黑"/>
              </a:rPr>
              <a:t>请在这里输入您的文字；请在这里输入您的文字；请在这里输入您的文字；请在这里输入您的文字。</a:t>
            </a:r>
          </a:p>
        </p:txBody>
      </p:sp>
      <p:grpSp>
        <p:nvGrpSpPr>
          <p:cNvPr id="30" name="组合 29"/>
          <p:cNvGrpSpPr/>
          <p:nvPr/>
        </p:nvGrpSpPr>
        <p:grpSpPr>
          <a:xfrm>
            <a:off x="8802457" y="4133543"/>
            <a:ext cx="631688" cy="636784"/>
            <a:chOff x="3041651" y="3326606"/>
            <a:chExt cx="631825" cy="636588"/>
          </a:xfrm>
        </p:grpSpPr>
        <p:sp>
          <p:nvSpPr>
            <p:cNvPr id="31" name="Oval 9"/>
            <p:cNvSpPr>
              <a:spLocks noChangeArrowheads="1"/>
            </p:cNvSpPr>
            <p:nvPr/>
          </p:nvSpPr>
          <p:spPr bwMode="auto">
            <a:xfrm>
              <a:off x="3041651" y="3326606"/>
              <a:ext cx="631825" cy="636588"/>
            </a:xfrm>
            <a:prstGeom prst="ellipse">
              <a:avLst/>
            </a:prstGeom>
            <a:solidFill>
              <a:schemeClr val="accent4"/>
            </a:solidFill>
            <a:ln>
              <a:solidFill>
                <a:srgbClr val="FFFFFF"/>
              </a:solidFill>
            </a:ln>
          </p:spPr>
          <p:txBody>
            <a:bodyPr vert="horz" wrap="square" lIns="121920" tIns="60960" rIns="121920" bIns="60960" numCol="1" anchor="t" anchorCtr="0" compatLnSpc="1">
              <a:prstTxWarp prst="textNoShape">
                <a:avLst/>
              </a:prstTxWarp>
            </a:bodyPr>
            <a:lstStyle/>
            <a:p>
              <a:pPr defTabSz="1219170">
                <a:defRPr/>
              </a:pPr>
              <a:endParaRPr lang="zh-CN" altLang="en-US" sz="2400" kern="0">
                <a:solidFill>
                  <a:srgbClr val="080808"/>
                </a:solidFill>
                <a:latin typeface="微软雅黑"/>
                <a:ea typeface="微软雅黑"/>
              </a:endParaRPr>
            </a:p>
          </p:txBody>
        </p:sp>
        <p:sp>
          <p:nvSpPr>
            <p:cNvPr id="32"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zh-CN" altLang="en-US" sz="2400" kern="0">
                <a:solidFill>
                  <a:srgbClr val="080808"/>
                </a:solidFill>
                <a:latin typeface="微软雅黑"/>
                <a:ea typeface="微软雅黑"/>
              </a:endParaRPr>
            </a:p>
          </p:txBody>
        </p:sp>
        <p:sp>
          <p:nvSpPr>
            <p:cNvPr id="33"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defRPr/>
              </a:pPr>
              <a:endParaRPr lang="zh-CN" altLang="en-US" sz="2400" kern="0">
                <a:solidFill>
                  <a:srgbClr val="080808"/>
                </a:solidFill>
                <a:latin typeface="微软雅黑"/>
                <a:ea typeface="微软雅黑"/>
              </a:endParaRPr>
            </a:p>
          </p:txBody>
        </p:sp>
      </p:grpSp>
      <p:grpSp>
        <p:nvGrpSpPr>
          <p:cNvPr id="34" name="组合 33"/>
          <p:cNvGrpSpPr/>
          <p:nvPr/>
        </p:nvGrpSpPr>
        <p:grpSpPr>
          <a:xfrm>
            <a:off x="9471321" y="1700808"/>
            <a:ext cx="2009056" cy="2009056"/>
            <a:chOff x="3481448" y="2338049"/>
            <a:chExt cx="2181104" cy="2181104"/>
          </a:xfrm>
        </p:grpSpPr>
        <p:grpSp>
          <p:nvGrpSpPr>
            <p:cNvPr id="35" name="组合 34"/>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a:defRPr/>
                </a:pPr>
                <a:endParaRPr lang="zh-CN" altLang="en-US" sz="2400" kern="0">
                  <a:solidFill>
                    <a:prstClr val="black">
                      <a:lumMod val="85000"/>
                      <a:lumOff val="15000"/>
                    </a:prstClr>
                  </a:solidFill>
                  <a:latin typeface="微软雅黑"/>
                  <a:ea typeface="微软雅黑"/>
                </a:endParaRPr>
              </a:p>
            </p:txBody>
          </p:sp>
          <p:sp>
            <p:nvSpPr>
              <p:cNvPr id="38" name="椭圆 37"/>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a:defRPr/>
                </a:pPr>
                <a:endParaRPr lang="zh-CN" altLang="en-US" sz="2400" kern="0">
                  <a:solidFill>
                    <a:prstClr val="black">
                      <a:lumMod val="85000"/>
                      <a:lumOff val="15000"/>
                    </a:prstClr>
                  </a:solidFill>
                  <a:latin typeface="微软雅黑"/>
                  <a:ea typeface="微软雅黑"/>
                </a:endParaRPr>
              </a:p>
            </p:txBody>
          </p:sp>
        </p:grpSp>
        <p:sp>
          <p:nvSpPr>
            <p:cNvPr id="36" name="TextBox 71"/>
            <p:cNvSpPr txBox="1"/>
            <p:nvPr/>
          </p:nvSpPr>
          <p:spPr>
            <a:xfrm>
              <a:off x="3835051" y="3125467"/>
              <a:ext cx="1376908" cy="545821"/>
            </a:xfrm>
            <a:prstGeom prst="rect">
              <a:avLst/>
            </a:prstGeom>
            <a:noFill/>
          </p:spPr>
          <p:txBody>
            <a:bodyPr wrap="none" rtlCol="0">
              <a:spAutoFit/>
            </a:bodyPr>
            <a:lstStyle/>
            <a:p>
              <a:pPr defTabSz="1219170">
                <a:defRPr/>
              </a:pPr>
              <a:r>
                <a:rPr lang="zh-CN" altLang="en-US" sz="2667" kern="0" dirty="0">
                  <a:solidFill>
                    <a:prstClr val="black">
                      <a:lumMod val="85000"/>
                      <a:lumOff val="15000"/>
                    </a:prstClr>
                  </a:solidFill>
                  <a:latin typeface="微软雅黑"/>
                  <a:ea typeface="微软雅黑"/>
                </a:rPr>
                <a:t>标题</a:t>
              </a:r>
              <a:r>
                <a:rPr lang="en-US" altLang="zh-CN" sz="2667" kern="0" dirty="0">
                  <a:solidFill>
                    <a:prstClr val="black">
                      <a:lumMod val="85000"/>
                      <a:lumOff val="15000"/>
                    </a:prstClr>
                  </a:solidFill>
                  <a:latin typeface="微软雅黑"/>
                  <a:ea typeface="微软雅黑"/>
                </a:rPr>
                <a:t>04</a:t>
              </a:r>
              <a:endParaRPr lang="zh-CN" altLang="en-US" sz="2667" kern="0" dirty="0">
                <a:solidFill>
                  <a:prstClr val="black">
                    <a:lumMod val="85000"/>
                    <a:lumOff val="15000"/>
                  </a:prstClr>
                </a:solidFill>
                <a:latin typeface="微软雅黑"/>
                <a:ea typeface="微软雅黑"/>
              </a:endParaRPr>
            </a:p>
          </p:txBody>
        </p:sp>
      </p:grpSp>
      <p:sp>
        <p:nvSpPr>
          <p:cNvPr id="39" name="矩形 38"/>
          <p:cNvSpPr/>
          <p:nvPr/>
        </p:nvSpPr>
        <p:spPr>
          <a:xfrm>
            <a:off x="9524271" y="4024190"/>
            <a:ext cx="2089612" cy="1938978"/>
          </a:xfrm>
          <a:prstGeom prst="rect">
            <a:avLst/>
          </a:prstGeom>
          <a:noFill/>
          <a:ln>
            <a:noFill/>
          </a:ln>
        </p:spPr>
        <p:txBody>
          <a:bodyPr wrap="square" lIns="91428" tIns="45713" rIns="91428" bIns="45713">
            <a:spAutoFit/>
          </a:bodyPr>
          <a:lstStyle/>
          <a:p>
            <a:pPr algn="just" defTabSz="1219170">
              <a:lnSpc>
                <a:spcPct val="150000"/>
              </a:lnSpc>
              <a:defRPr/>
            </a:pPr>
            <a:r>
              <a:rPr lang="zh-CN" altLang="en-US" sz="1600" kern="0" dirty="0">
                <a:solidFill>
                  <a:srgbClr val="080808"/>
                </a:solidFill>
                <a:latin typeface="微软雅黑"/>
                <a:ea typeface="微软雅黑"/>
              </a:rPr>
              <a:t>请在这里输入您的文字；请在这里输入您的文字；请在这里输入您的文字；请在这里输入您的文字。</a:t>
            </a:r>
          </a:p>
        </p:txBody>
      </p:sp>
    </p:spTree>
    <p:extLst>
      <p:ext uri="{BB962C8B-B14F-4D97-AF65-F5344CB8AC3E}">
        <p14:creationId xmlns:p14="http://schemas.microsoft.com/office/powerpoint/2010/main" val="3484041342"/>
      </p:ext>
    </p:extLst>
  </p:cSld>
  <p:clrMapOvr>
    <a:masterClrMapping/>
  </p:clrMapOvr>
  <mc:AlternateContent xmlns:mc="http://schemas.openxmlformats.org/markup-compatibility/2006">
    <mc:Choice xmlns:p14="http://schemas.microsoft.com/office/powerpoint/2010/main" Requires="p14">
      <p:transition spd="slow" p14:dur="2000">
        <p:checker/>
      </p:transition>
    </mc:Choice>
    <mc:Fallback>
      <p:transition spd="slow">
        <p:checker/>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2000" fill="hold" nodeType="after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3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8" dur="13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1300"/>
                                </p:stCondLst>
                                <p:childTnLst>
                                  <p:par>
                                    <p:cTn id="10" presetID="22" presetClass="entr" presetSubtype="1"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up)">
                                          <p:cBhvr>
                                            <p:cTn id="12" dur="500"/>
                                            <p:tgtEl>
                                              <p:spTgt spid="9"/>
                                            </p:tgtEl>
                                          </p:cBhvr>
                                        </p:animEffect>
                                      </p:childTnLst>
                                    </p:cTn>
                                  </p:par>
                                </p:childTnLst>
                              </p:cTn>
                            </p:par>
                            <p:par>
                              <p:cTn id="13" fill="hold">
                                <p:stCondLst>
                                  <p:cond delay="1800"/>
                                </p:stCondLst>
                                <p:childTnLst>
                                  <p:par>
                                    <p:cTn id="14" presetID="2" presetClass="entr" presetSubtype="8" fill="hold" nodeType="afterEffect" p14:presetBounceEnd="40000">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14:bounceEnd="40000">
                                          <p:cBhvr additive="base">
                                            <p:cTn id="16" dur="500" fill="hold"/>
                                            <p:tgtEl>
                                              <p:spTgt spid="10"/>
                                            </p:tgtEl>
                                            <p:attrNameLst>
                                              <p:attrName>ppt_x</p:attrName>
                                            </p:attrNameLst>
                                          </p:cBhvr>
                                          <p:tavLst>
                                            <p:tav tm="0">
                                              <p:val>
                                                <p:strVal val="0-#ppt_w/2"/>
                                              </p:val>
                                            </p:tav>
                                            <p:tav tm="100000">
                                              <p:val>
                                                <p:strVal val="#ppt_x"/>
                                              </p:val>
                                            </p:tav>
                                          </p:tavLst>
                                        </p:anim>
                                        <p:anim calcmode="lin" valueType="num" p14:bounceEnd="40000">
                                          <p:cBhvr additive="base">
                                            <p:cTn id="17" dur="500" fill="hold"/>
                                            <p:tgtEl>
                                              <p:spTgt spid="10"/>
                                            </p:tgtEl>
                                            <p:attrNameLst>
                                              <p:attrName>ppt_y</p:attrName>
                                            </p:attrNameLst>
                                          </p:cBhvr>
                                          <p:tavLst>
                                            <p:tav tm="0">
                                              <p:val>
                                                <p:strVal val="#ppt_y"/>
                                              </p:val>
                                            </p:tav>
                                            <p:tav tm="100000">
                                              <p:val>
                                                <p:strVal val="#ppt_y"/>
                                              </p:val>
                                            </p:tav>
                                          </p:tavLst>
                                        </p:anim>
                                      </p:childTnLst>
                                    </p:cTn>
                                  </p:par>
                                </p:childTnLst>
                              </p:cTn>
                            </p:par>
                            <p:par>
                              <p:cTn id="18" fill="hold">
                                <p:stCondLst>
                                  <p:cond delay="2300"/>
                                </p:stCondLst>
                                <p:childTnLst>
                                  <p:par>
                                    <p:cTn id="19" presetID="2" presetClass="entr" presetSubtype="1" accel="52000" fill="hold" nodeType="afterEffect" p14:presetBounceEnd="40000">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14:bounceEnd="40000">
                                          <p:cBhvr additive="base">
                                            <p:cTn id="21" dur="1300" fill="hold"/>
                                            <p:tgtEl>
                                              <p:spTgt spid="14"/>
                                            </p:tgtEl>
                                            <p:attrNameLst>
                                              <p:attrName>ppt_x</p:attrName>
                                            </p:attrNameLst>
                                          </p:cBhvr>
                                          <p:tavLst>
                                            <p:tav tm="0">
                                              <p:val>
                                                <p:strVal val="#ppt_x"/>
                                              </p:val>
                                            </p:tav>
                                            <p:tav tm="100000">
                                              <p:val>
                                                <p:strVal val="#ppt_x"/>
                                              </p:val>
                                            </p:tav>
                                          </p:tavLst>
                                        </p:anim>
                                        <p:anim calcmode="lin" valueType="num" p14:bounceEnd="40000">
                                          <p:cBhvr additive="base">
                                            <p:cTn id="22" dur="1300" fill="hold"/>
                                            <p:tgtEl>
                                              <p:spTgt spid="14"/>
                                            </p:tgtEl>
                                            <p:attrNameLst>
                                              <p:attrName>ppt_y</p:attrName>
                                            </p:attrNameLst>
                                          </p:cBhvr>
                                          <p:tavLst>
                                            <p:tav tm="0">
                                              <p:val>
                                                <p:strVal val="0-#ppt_h/2"/>
                                              </p:val>
                                            </p:tav>
                                            <p:tav tm="100000">
                                              <p:val>
                                                <p:strVal val="#ppt_y"/>
                                              </p:val>
                                            </p:tav>
                                          </p:tavLst>
                                        </p:anim>
                                      </p:childTnLst>
                                    </p:cTn>
                                  </p:par>
                                </p:childTnLst>
                              </p:cTn>
                            </p:par>
                            <p:par>
                              <p:cTn id="23" fill="hold">
                                <p:stCondLst>
                                  <p:cond delay="3600"/>
                                </p:stCondLst>
                                <p:childTnLst>
                                  <p:par>
                                    <p:cTn id="24" presetID="22" presetClass="entr" presetSubtype="1"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up)">
                                          <p:cBhvr>
                                            <p:cTn id="26" dur="500"/>
                                            <p:tgtEl>
                                              <p:spTgt spid="19"/>
                                            </p:tgtEl>
                                          </p:cBhvr>
                                        </p:animEffect>
                                      </p:childTnLst>
                                    </p:cTn>
                                  </p:par>
                                </p:childTnLst>
                              </p:cTn>
                            </p:par>
                            <p:par>
                              <p:cTn id="27" fill="hold">
                                <p:stCondLst>
                                  <p:cond delay="4100"/>
                                </p:stCondLst>
                                <p:childTnLst>
                                  <p:par>
                                    <p:cTn id="28" presetID="2" presetClass="entr" presetSubtype="8" fill="hold" nodeType="afterEffect" p14:presetBounceEnd="40000">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14:bounceEnd="40000">
                                          <p:cBhvr additive="base">
                                            <p:cTn id="30" dur="500" fill="hold"/>
                                            <p:tgtEl>
                                              <p:spTgt spid="20"/>
                                            </p:tgtEl>
                                            <p:attrNameLst>
                                              <p:attrName>ppt_x</p:attrName>
                                            </p:attrNameLst>
                                          </p:cBhvr>
                                          <p:tavLst>
                                            <p:tav tm="0">
                                              <p:val>
                                                <p:strVal val="0-#ppt_w/2"/>
                                              </p:val>
                                            </p:tav>
                                            <p:tav tm="100000">
                                              <p:val>
                                                <p:strVal val="#ppt_x"/>
                                              </p:val>
                                            </p:tav>
                                          </p:tavLst>
                                        </p:anim>
                                        <p:anim calcmode="lin" valueType="num" p14:bounceEnd="40000">
                                          <p:cBhvr additive="base">
                                            <p:cTn id="31" dur="500" fill="hold"/>
                                            <p:tgtEl>
                                              <p:spTgt spid="20"/>
                                            </p:tgtEl>
                                            <p:attrNameLst>
                                              <p:attrName>ppt_y</p:attrName>
                                            </p:attrNameLst>
                                          </p:cBhvr>
                                          <p:tavLst>
                                            <p:tav tm="0">
                                              <p:val>
                                                <p:strVal val="#ppt_y"/>
                                              </p:val>
                                            </p:tav>
                                            <p:tav tm="100000">
                                              <p:val>
                                                <p:strVal val="#ppt_y"/>
                                              </p:val>
                                            </p:tav>
                                          </p:tavLst>
                                        </p:anim>
                                      </p:childTnLst>
                                    </p:cTn>
                                  </p:par>
                                </p:childTnLst>
                              </p:cTn>
                            </p:par>
                            <p:par>
                              <p:cTn id="32" fill="hold">
                                <p:stCondLst>
                                  <p:cond delay="4600"/>
                                </p:stCondLst>
                                <p:childTnLst>
                                  <p:par>
                                    <p:cTn id="33" presetID="2" presetClass="entr" presetSubtype="1" accel="52000" fill="hold" nodeType="afterEffect" p14:presetBounceEnd="40000">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14:bounceEnd="40000">
                                          <p:cBhvr additive="base">
                                            <p:cTn id="35" dur="1300" fill="hold"/>
                                            <p:tgtEl>
                                              <p:spTgt spid="24"/>
                                            </p:tgtEl>
                                            <p:attrNameLst>
                                              <p:attrName>ppt_x</p:attrName>
                                            </p:attrNameLst>
                                          </p:cBhvr>
                                          <p:tavLst>
                                            <p:tav tm="0">
                                              <p:val>
                                                <p:strVal val="#ppt_x"/>
                                              </p:val>
                                            </p:tav>
                                            <p:tav tm="100000">
                                              <p:val>
                                                <p:strVal val="#ppt_x"/>
                                              </p:val>
                                            </p:tav>
                                          </p:tavLst>
                                        </p:anim>
                                        <p:anim calcmode="lin" valueType="num" p14:bounceEnd="40000">
                                          <p:cBhvr additive="base">
                                            <p:cTn id="36" dur="1300" fill="hold"/>
                                            <p:tgtEl>
                                              <p:spTgt spid="24"/>
                                            </p:tgtEl>
                                            <p:attrNameLst>
                                              <p:attrName>ppt_y</p:attrName>
                                            </p:attrNameLst>
                                          </p:cBhvr>
                                          <p:tavLst>
                                            <p:tav tm="0">
                                              <p:val>
                                                <p:strVal val="0-#ppt_h/2"/>
                                              </p:val>
                                            </p:tav>
                                            <p:tav tm="100000">
                                              <p:val>
                                                <p:strVal val="#ppt_y"/>
                                              </p:val>
                                            </p:tav>
                                          </p:tavLst>
                                        </p:anim>
                                      </p:childTnLst>
                                    </p:cTn>
                                  </p:par>
                                </p:childTnLst>
                              </p:cTn>
                            </p:par>
                            <p:par>
                              <p:cTn id="37" fill="hold">
                                <p:stCondLst>
                                  <p:cond delay="5900"/>
                                </p:stCondLst>
                                <p:childTnLst>
                                  <p:par>
                                    <p:cTn id="38" presetID="22" presetClass="entr" presetSubtype="1" fill="hold" grpId="0"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wipe(up)">
                                          <p:cBhvr>
                                            <p:cTn id="40" dur="500"/>
                                            <p:tgtEl>
                                              <p:spTgt spid="29"/>
                                            </p:tgtEl>
                                          </p:cBhvr>
                                        </p:animEffect>
                                      </p:childTnLst>
                                    </p:cTn>
                                  </p:par>
                                </p:childTnLst>
                              </p:cTn>
                            </p:par>
                            <p:par>
                              <p:cTn id="41" fill="hold">
                                <p:stCondLst>
                                  <p:cond delay="6400"/>
                                </p:stCondLst>
                                <p:childTnLst>
                                  <p:par>
                                    <p:cTn id="42" presetID="2" presetClass="entr" presetSubtype="8" fill="hold" nodeType="afterEffect" p14:presetBounceEnd="40000">
                                      <p:stCondLst>
                                        <p:cond delay="0"/>
                                      </p:stCondLst>
                                      <p:childTnLst>
                                        <p:set>
                                          <p:cBhvr>
                                            <p:cTn id="43" dur="1" fill="hold">
                                              <p:stCondLst>
                                                <p:cond delay="0"/>
                                              </p:stCondLst>
                                            </p:cTn>
                                            <p:tgtEl>
                                              <p:spTgt spid="30"/>
                                            </p:tgtEl>
                                            <p:attrNameLst>
                                              <p:attrName>style.visibility</p:attrName>
                                            </p:attrNameLst>
                                          </p:cBhvr>
                                          <p:to>
                                            <p:strVal val="visible"/>
                                          </p:to>
                                        </p:set>
                                        <p:anim calcmode="lin" valueType="num" p14:bounceEnd="40000">
                                          <p:cBhvr additive="base">
                                            <p:cTn id="44" dur="500" fill="hold"/>
                                            <p:tgtEl>
                                              <p:spTgt spid="30"/>
                                            </p:tgtEl>
                                            <p:attrNameLst>
                                              <p:attrName>ppt_x</p:attrName>
                                            </p:attrNameLst>
                                          </p:cBhvr>
                                          <p:tavLst>
                                            <p:tav tm="0">
                                              <p:val>
                                                <p:strVal val="0-#ppt_w/2"/>
                                              </p:val>
                                            </p:tav>
                                            <p:tav tm="100000">
                                              <p:val>
                                                <p:strVal val="#ppt_x"/>
                                              </p:val>
                                            </p:tav>
                                          </p:tavLst>
                                        </p:anim>
                                        <p:anim calcmode="lin" valueType="num" p14:bounceEnd="40000">
                                          <p:cBhvr additive="base">
                                            <p:cTn id="45" dur="500" fill="hold"/>
                                            <p:tgtEl>
                                              <p:spTgt spid="30"/>
                                            </p:tgtEl>
                                            <p:attrNameLst>
                                              <p:attrName>ppt_y</p:attrName>
                                            </p:attrNameLst>
                                          </p:cBhvr>
                                          <p:tavLst>
                                            <p:tav tm="0">
                                              <p:val>
                                                <p:strVal val="#ppt_y"/>
                                              </p:val>
                                            </p:tav>
                                            <p:tav tm="100000">
                                              <p:val>
                                                <p:strVal val="#ppt_y"/>
                                              </p:val>
                                            </p:tav>
                                          </p:tavLst>
                                        </p:anim>
                                      </p:childTnLst>
                                    </p:cTn>
                                  </p:par>
                                </p:childTnLst>
                              </p:cTn>
                            </p:par>
                            <p:par>
                              <p:cTn id="46" fill="hold">
                                <p:stCondLst>
                                  <p:cond delay="6900"/>
                                </p:stCondLst>
                                <p:childTnLst>
                                  <p:par>
                                    <p:cTn id="47" presetID="2" presetClass="entr" presetSubtype="1" accel="52000" fill="hold" nodeType="afterEffect" p14:presetBounceEnd="40000">
                                      <p:stCondLst>
                                        <p:cond delay="0"/>
                                      </p:stCondLst>
                                      <p:childTnLst>
                                        <p:set>
                                          <p:cBhvr>
                                            <p:cTn id="48" dur="1" fill="hold">
                                              <p:stCondLst>
                                                <p:cond delay="0"/>
                                              </p:stCondLst>
                                            </p:cTn>
                                            <p:tgtEl>
                                              <p:spTgt spid="34"/>
                                            </p:tgtEl>
                                            <p:attrNameLst>
                                              <p:attrName>style.visibility</p:attrName>
                                            </p:attrNameLst>
                                          </p:cBhvr>
                                          <p:to>
                                            <p:strVal val="visible"/>
                                          </p:to>
                                        </p:set>
                                        <p:anim calcmode="lin" valueType="num" p14:bounceEnd="40000">
                                          <p:cBhvr additive="base">
                                            <p:cTn id="49" dur="1300" fill="hold"/>
                                            <p:tgtEl>
                                              <p:spTgt spid="34"/>
                                            </p:tgtEl>
                                            <p:attrNameLst>
                                              <p:attrName>ppt_x</p:attrName>
                                            </p:attrNameLst>
                                          </p:cBhvr>
                                          <p:tavLst>
                                            <p:tav tm="0">
                                              <p:val>
                                                <p:strVal val="#ppt_x"/>
                                              </p:val>
                                            </p:tav>
                                            <p:tav tm="100000">
                                              <p:val>
                                                <p:strVal val="#ppt_x"/>
                                              </p:val>
                                            </p:tav>
                                          </p:tavLst>
                                        </p:anim>
                                        <p:anim calcmode="lin" valueType="num" p14:bounceEnd="40000">
                                          <p:cBhvr additive="base">
                                            <p:cTn id="50" dur="1300" fill="hold"/>
                                            <p:tgtEl>
                                              <p:spTgt spid="34"/>
                                            </p:tgtEl>
                                            <p:attrNameLst>
                                              <p:attrName>ppt_y</p:attrName>
                                            </p:attrNameLst>
                                          </p:cBhvr>
                                          <p:tavLst>
                                            <p:tav tm="0">
                                              <p:val>
                                                <p:strVal val="0-#ppt_h/2"/>
                                              </p:val>
                                            </p:tav>
                                            <p:tav tm="100000">
                                              <p:val>
                                                <p:strVal val="#ppt_y"/>
                                              </p:val>
                                            </p:tav>
                                          </p:tavLst>
                                        </p:anim>
                                      </p:childTnLst>
                                    </p:cTn>
                                  </p:par>
                                </p:childTnLst>
                              </p:cTn>
                            </p:par>
                            <p:par>
                              <p:cTn id="51" fill="hold">
                                <p:stCondLst>
                                  <p:cond delay="8200"/>
                                </p:stCondLst>
                                <p:childTnLst>
                                  <p:par>
                                    <p:cTn id="52" presetID="22" presetClass="entr" presetSubtype="1" fill="hold" grpId="0" nodeType="after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wipe(up)">
                                          <p:cBhvr>
                                            <p:cTn id="5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P spid="29" grpId="0"/>
          <p:bldP spid="3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2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300" fill="hold"/>
                                            <p:tgtEl>
                                              <p:spTgt spid="4"/>
                                            </p:tgtEl>
                                            <p:attrNameLst>
                                              <p:attrName>ppt_x</p:attrName>
                                            </p:attrNameLst>
                                          </p:cBhvr>
                                          <p:tavLst>
                                            <p:tav tm="0">
                                              <p:val>
                                                <p:strVal val="#ppt_x"/>
                                              </p:val>
                                            </p:tav>
                                            <p:tav tm="100000">
                                              <p:val>
                                                <p:strVal val="#ppt_x"/>
                                              </p:val>
                                            </p:tav>
                                          </p:tavLst>
                                        </p:anim>
                                        <p:anim calcmode="lin" valueType="num">
                                          <p:cBhvr additive="base">
                                            <p:cTn id="8" dur="13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1300"/>
                                </p:stCondLst>
                                <p:childTnLst>
                                  <p:par>
                                    <p:cTn id="10" presetID="22" presetClass="entr" presetSubtype="1"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up)">
                                          <p:cBhvr>
                                            <p:cTn id="12" dur="500"/>
                                            <p:tgtEl>
                                              <p:spTgt spid="9"/>
                                            </p:tgtEl>
                                          </p:cBhvr>
                                        </p:animEffect>
                                      </p:childTnLst>
                                    </p:cTn>
                                  </p:par>
                                </p:childTnLst>
                              </p:cTn>
                            </p:par>
                            <p:par>
                              <p:cTn id="13" fill="hold">
                                <p:stCondLst>
                                  <p:cond delay="1800"/>
                                </p:stCondLst>
                                <p:childTnLst>
                                  <p:par>
                                    <p:cTn id="14" presetID="2" presetClass="entr" presetSubtype="8"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0-#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childTnLst>
                              </p:cTn>
                            </p:par>
                            <p:par>
                              <p:cTn id="18" fill="hold">
                                <p:stCondLst>
                                  <p:cond delay="2300"/>
                                </p:stCondLst>
                                <p:childTnLst>
                                  <p:par>
                                    <p:cTn id="19" presetID="2" presetClass="entr" presetSubtype="1" accel="52000"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1300" fill="hold"/>
                                            <p:tgtEl>
                                              <p:spTgt spid="14"/>
                                            </p:tgtEl>
                                            <p:attrNameLst>
                                              <p:attrName>ppt_x</p:attrName>
                                            </p:attrNameLst>
                                          </p:cBhvr>
                                          <p:tavLst>
                                            <p:tav tm="0">
                                              <p:val>
                                                <p:strVal val="#ppt_x"/>
                                              </p:val>
                                            </p:tav>
                                            <p:tav tm="100000">
                                              <p:val>
                                                <p:strVal val="#ppt_x"/>
                                              </p:val>
                                            </p:tav>
                                          </p:tavLst>
                                        </p:anim>
                                        <p:anim calcmode="lin" valueType="num">
                                          <p:cBhvr additive="base">
                                            <p:cTn id="22" dur="1300" fill="hold"/>
                                            <p:tgtEl>
                                              <p:spTgt spid="14"/>
                                            </p:tgtEl>
                                            <p:attrNameLst>
                                              <p:attrName>ppt_y</p:attrName>
                                            </p:attrNameLst>
                                          </p:cBhvr>
                                          <p:tavLst>
                                            <p:tav tm="0">
                                              <p:val>
                                                <p:strVal val="0-#ppt_h/2"/>
                                              </p:val>
                                            </p:tav>
                                            <p:tav tm="100000">
                                              <p:val>
                                                <p:strVal val="#ppt_y"/>
                                              </p:val>
                                            </p:tav>
                                          </p:tavLst>
                                        </p:anim>
                                      </p:childTnLst>
                                    </p:cTn>
                                  </p:par>
                                </p:childTnLst>
                              </p:cTn>
                            </p:par>
                            <p:par>
                              <p:cTn id="23" fill="hold">
                                <p:stCondLst>
                                  <p:cond delay="3600"/>
                                </p:stCondLst>
                                <p:childTnLst>
                                  <p:par>
                                    <p:cTn id="24" presetID="22" presetClass="entr" presetSubtype="1"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up)">
                                          <p:cBhvr>
                                            <p:cTn id="26" dur="500"/>
                                            <p:tgtEl>
                                              <p:spTgt spid="19"/>
                                            </p:tgtEl>
                                          </p:cBhvr>
                                        </p:animEffect>
                                      </p:childTnLst>
                                    </p:cTn>
                                  </p:par>
                                </p:childTnLst>
                              </p:cTn>
                            </p:par>
                            <p:par>
                              <p:cTn id="27" fill="hold">
                                <p:stCondLst>
                                  <p:cond delay="4100"/>
                                </p:stCondLst>
                                <p:childTnLst>
                                  <p:par>
                                    <p:cTn id="28" presetID="2" presetClass="entr" presetSubtype="8"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fill="hold"/>
                                            <p:tgtEl>
                                              <p:spTgt spid="20"/>
                                            </p:tgtEl>
                                            <p:attrNameLst>
                                              <p:attrName>ppt_x</p:attrName>
                                            </p:attrNameLst>
                                          </p:cBhvr>
                                          <p:tavLst>
                                            <p:tav tm="0">
                                              <p:val>
                                                <p:strVal val="0-#ppt_w/2"/>
                                              </p:val>
                                            </p:tav>
                                            <p:tav tm="100000">
                                              <p:val>
                                                <p:strVal val="#ppt_x"/>
                                              </p:val>
                                            </p:tav>
                                          </p:tavLst>
                                        </p:anim>
                                        <p:anim calcmode="lin" valueType="num">
                                          <p:cBhvr additive="base">
                                            <p:cTn id="31" dur="500" fill="hold"/>
                                            <p:tgtEl>
                                              <p:spTgt spid="20"/>
                                            </p:tgtEl>
                                            <p:attrNameLst>
                                              <p:attrName>ppt_y</p:attrName>
                                            </p:attrNameLst>
                                          </p:cBhvr>
                                          <p:tavLst>
                                            <p:tav tm="0">
                                              <p:val>
                                                <p:strVal val="#ppt_y"/>
                                              </p:val>
                                            </p:tav>
                                            <p:tav tm="100000">
                                              <p:val>
                                                <p:strVal val="#ppt_y"/>
                                              </p:val>
                                            </p:tav>
                                          </p:tavLst>
                                        </p:anim>
                                      </p:childTnLst>
                                    </p:cTn>
                                  </p:par>
                                </p:childTnLst>
                              </p:cTn>
                            </p:par>
                            <p:par>
                              <p:cTn id="32" fill="hold">
                                <p:stCondLst>
                                  <p:cond delay="4600"/>
                                </p:stCondLst>
                                <p:childTnLst>
                                  <p:par>
                                    <p:cTn id="33" presetID="2" presetClass="entr" presetSubtype="1" accel="52000"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1300" fill="hold"/>
                                            <p:tgtEl>
                                              <p:spTgt spid="24"/>
                                            </p:tgtEl>
                                            <p:attrNameLst>
                                              <p:attrName>ppt_x</p:attrName>
                                            </p:attrNameLst>
                                          </p:cBhvr>
                                          <p:tavLst>
                                            <p:tav tm="0">
                                              <p:val>
                                                <p:strVal val="#ppt_x"/>
                                              </p:val>
                                            </p:tav>
                                            <p:tav tm="100000">
                                              <p:val>
                                                <p:strVal val="#ppt_x"/>
                                              </p:val>
                                            </p:tav>
                                          </p:tavLst>
                                        </p:anim>
                                        <p:anim calcmode="lin" valueType="num">
                                          <p:cBhvr additive="base">
                                            <p:cTn id="36" dur="1300" fill="hold"/>
                                            <p:tgtEl>
                                              <p:spTgt spid="24"/>
                                            </p:tgtEl>
                                            <p:attrNameLst>
                                              <p:attrName>ppt_y</p:attrName>
                                            </p:attrNameLst>
                                          </p:cBhvr>
                                          <p:tavLst>
                                            <p:tav tm="0">
                                              <p:val>
                                                <p:strVal val="0-#ppt_h/2"/>
                                              </p:val>
                                            </p:tav>
                                            <p:tav tm="100000">
                                              <p:val>
                                                <p:strVal val="#ppt_y"/>
                                              </p:val>
                                            </p:tav>
                                          </p:tavLst>
                                        </p:anim>
                                      </p:childTnLst>
                                    </p:cTn>
                                  </p:par>
                                </p:childTnLst>
                              </p:cTn>
                            </p:par>
                            <p:par>
                              <p:cTn id="37" fill="hold">
                                <p:stCondLst>
                                  <p:cond delay="5900"/>
                                </p:stCondLst>
                                <p:childTnLst>
                                  <p:par>
                                    <p:cTn id="38" presetID="22" presetClass="entr" presetSubtype="1" fill="hold" grpId="0"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wipe(up)">
                                          <p:cBhvr>
                                            <p:cTn id="40" dur="500"/>
                                            <p:tgtEl>
                                              <p:spTgt spid="29"/>
                                            </p:tgtEl>
                                          </p:cBhvr>
                                        </p:animEffect>
                                      </p:childTnLst>
                                    </p:cTn>
                                  </p:par>
                                </p:childTnLst>
                              </p:cTn>
                            </p:par>
                            <p:par>
                              <p:cTn id="41" fill="hold">
                                <p:stCondLst>
                                  <p:cond delay="6400"/>
                                </p:stCondLst>
                                <p:childTnLst>
                                  <p:par>
                                    <p:cTn id="42" presetID="2" presetClass="entr" presetSubtype="8" fill="hold" nodeType="afterEffect">
                                      <p:stCondLst>
                                        <p:cond delay="0"/>
                                      </p:stCondLst>
                                      <p:childTnLst>
                                        <p:set>
                                          <p:cBhvr>
                                            <p:cTn id="43" dur="1" fill="hold">
                                              <p:stCondLst>
                                                <p:cond delay="0"/>
                                              </p:stCondLst>
                                            </p:cTn>
                                            <p:tgtEl>
                                              <p:spTgt spid="30"/>
                                            </p:tgtEl>
                                            <p:attrNameLst>
                                              <p:attrName>style.visibility</p:attrName>
                                            </p:attrNameLst>
                                          </p:cBhvr>
                                          <p:to>
                                            <p:strVal val="visible"/>
                                          </p:to>
                                        </p:set>
                                        <p:anim calcmode="lin" valueType="num">
                                          <p:cBhvr additive="base">
                                            <p:cTn id="44" dur="500" fill="hold"/>
                                            <p:tgtEl>
                                              <p:spTgt spid="30"/>
                                            </p:tgtEl>
                                            <p:attrNameLst>
                                              <p:attrName>ppt_x</p:attrName>
                                            </p:attrNameLst>
                                          </p:cBhvr>
                                          <p:tavLst>
                                            <p:tav tm="0">
                                              <p:val>
                                                <p:strVal val="0-#ppt_w/2"/>
                                              </p:val>
                                            </p:tav>
                                            <p:tav tm="100000">
                                              <p:val>
                                                <p:strVal val="#ppt_x"/>
                                              </p:val>
                                            </p:tav>
                                          </p:tavLst>
                                        </p:anim>
                                        <p:anim calcmode="lin" valueType="num">
                                          <p:cBhvr additive="base">
                                            <p:cTn id="45" dur="500" fill="hold"/>
                                            <p:tgtEl>
                                              <p:spTgt spid="30"/>
                                            </p:tgtEl>
                                            <p:attrNameLst>
                                              <p:attrName>ppt_y</p:attrName>
                                            </p:attrNameLst>
                                          </p:cBhvr>
                                          <p:tavLst>
                                            <p:tav tm="0">
                                              <p:val>
                                                <p:strVal val="#ppt_y"/>
                                              </p:val>
                                            </p:tav>
                                            <p:tav tm="100000">
                                              <p:val>
                                                <p:strVal val="#ppt_y"/>
                                              </p:val>
                                            </p:tav>
                                          </p:tavLst>
                                        </p:anim>
                                      </p:childTnLst>
                                    </p:cTn>
                                  </p:par>
                                </p:childTnLst>
                              </p:cTn>
                            </p:par>
                            <p:par>
                              <p:cTn id="46" fill="hold">
                                <p:stCondLst>
                                  <p:cond delay="6900"/>
                                </p:stCondLst>
                                <p:childTnLst>
                                  <p:par>
                                    <p:cTn id="47" presetID="2" presetClass="entr" presetSubtype="1" accel="52000" fill="hold" nodeType="afterEffect">
                                      <p:stCondLst>
                                        <p:cond delay="0"/>
                                      </p:stCondLst>
                                      <p:childTnLst>
                                        <p:set>
                                          <p:cBhvr>
                                            <p:cTn id="48" dur="1" fill="hold">
                                              <p:stCondLst>
                                                <p:cond delay="0"/>
                                              </p:stCondLst>
                                            </p:cTn>
                                            <p:tgtEl>
                                              <p:spTgt spid="34"/>
                                            </p:tgtEl>
                                            <p:attrNameLst>
                                              <p:attrName>style.visibility</p:attrName>
                                            </p:attrNameLst>
                                          </p:cBhvr>
                                          <p:to>
                                            <p:strVal val="visible"/>
                                          </p:to>
                                        </p:set>
                                        <p:anim calcmode="lin" valueType="num">
                                          <p:cBhvr additive="base">
                                            <p:cTn id="49" dur="1300" fill="hold"/>
                                            <p:tgtEl>
                                              <p:spTgt spid="34"/>
                                            </p:tgtEl>
                                            <p:attrNameLst>
                                              <p:attrName>ppt_x</p:attrName>
                                            </p:attrNameLst>
                                          </p:cBhvr>
                                          <p:tavLst>
                                            <p:tav tm="0">
                                              <p:val>
                                                <p:strVal val="#ppt_x"/>
                                              </p:val>
                                            </p:tav>
                                            <p:tav tm="100000">
                                              <p:val>
                                                <p:strVal val="#ppt_x"/>
                                              </p:val>
                                            </p:tav>
                                          </p:tavLst>
                                        </p:anim>
                                        <p:anim calcmode="lin" valueType="num">
                                          <p:cBhvr additive="base">
                                            <p:cTn id="50" dur="1300" fill="hold"/>
                                            <p:tgtEl>
                                              <p:spTgt spid="34"/>
                                            </p:tgtEl>
                                            <p:attrNameLst>
                                              <p:attrName>ppt_y</p:attrName>
                                            </p:attrNameLst>
                                          </p:cBhvr>
                                          <p:tavLst>
                                            <p:tav tm="0">
                                              <p:val>
                                                <p:strVal val="0-#ppt_h/2"/>
                                              </p:val>
                                            </p:tav>
                                            <p:tav tm="100000">
                                              <p:val>
                                                <p:strVal val="#ppt_y"/>
                                              </p:val>
                                            </p:tav>
                                          </p:tavLst>
                                        </p:anim>
                                      </p:childTnLst>
                                    </p:cTn>
                                  </p:par>
                                </p:childTnLst>
                              </p:cTn>
                            </p:par>
                            <p:par>
                              <p:cTn id="51" fill="hold">
                                <p:stCondLst>
                                  <p:cond delay="8200"/>
                                </p:stCondLst>
                                <p:childTnLst>
                                  <p:par>
                                    <p:cTn id="52" presetID="22" presetClass="entr" presetSubtype="1" fill="hold" grpId="0" nodeType="after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wipe(up)">
                                          <p:cBhvr>
                                            <p:cTn id="5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P spid="29" grpId="0"/>
          <p:bldP spid="39"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550610" y="1701703"/>
            <a:ext cx="2682524" cy="2682524"/>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prstClr val="black"/>
                </a:solidFill>
                <a:latin typeface="微软雅黑"/>
                <a:ea typeface="微软雅黑"/>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prstClr val="white"/>
                </a:solidFill>
                <a:latin typeface="微软雅黑"/>
                <a:ea typeface="微软雅黑"/>
              </a:endParaRPr>
            </a:p>
          </p:txBody>
        </p:sp>
      </p:grpSp>
      <p:grpSp>
        <p:nvGrpSpPr>
          <p:cNvPr id="7" name="组合 6"/>
          <p:cNvGrpSpPr/>
          <p:nvPr/>
        </p:nvGrpSpPr>
        <p:grpSpPr>
          <a:xfrm>
            <a:off x="3696921" y="1701703"/>
            <a:ext cx="2682524" cy="2682524"/>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prstClr val="black"/>
                </a:solidFill>
                <a:latin typeface="微软雅黑"/>
                <a:ea typeface="微软雅黑"/>
              </a:endParaRPr>
            </a:p>
          </p:txBody>
        </p:sp>
        <p:sp>
          <p:nvSpPr>
            <p:cNvPr id="9" name="椭圆 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prstClr val="white"/>
                </a:solidFill>
                <a:latin typeface="微软雅黑"/>
                <a:ea typeface="微软雅黑"/>
              </a:endParaRPr>
            </a:p>
          </p:txBody>
        </p:sp>
      </p:grpSp>
      <p:grpSp>
        <p:nvGrpSpPr>
          <p:cNvPr id="10" name="组合 9"/>
          <p:cNvGrpSpPr/>
          <p:nvPr/>
        </p:nvGrpSpPr>
        <p:grpSpPr>
          <a:xfrm>
            <a:off x="5843231" y="1701703"/>
            <a:ext cx="2682524" cy="2682524"/>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prstClr val="black"/>
                </a:solidFill>
                <a:latin typeface="微软雅黑"/>
                <a:ea typeface="微软雅黑"/>
              </a:endParaRPr>
            </a:p>
          </p:txBody>
        </p:sp>
        <p:sp>
          <p:nvSpPr>
            <p:cNvPr id="12" name="椭圆 1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prstClr val="white"/>
                </a:solidFill>
                <a:latin typeface="微软雅黑"/>
                <a:ea typeface="微软雅黑"/>
              </a:endParaRPr>
            </a:p>
          </p:txBody>
        </p:sp>
      </p:grpSp>
      <p:grpSp>
        <p:nvGrpSpPr>
          <p:cNvPr id="13" name="组合 12"/>
          <p:cNvGrpSpPr/>
          <p:nvPr/>
        </p:nvGrpSpPr>
        <p:grpSpPr>
          <a:xfrm>
            <a:off x="7989543" y="1701703"/>
            <a:ext cx="2682524" cy="2682524"/>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prstClr val="black"/>
                </a:solidFill>
                <a:latin typeface="微软雅黑"/>
                <a:ea typeface="微软雅黑"/>
              </a:endParaRPr>
            </a:p>
          </p:txBody>
        </p:sp>
        <p:sp>
          <p:nvSpPr>
            <p:cNvPr id="15" name="椭圆 1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prstClr val="white"/>
                </a:solidFill>
                <a:latin typeface="微软雅黑"/>
                <a:ea typeface="微软雅黑"/>
              </a:endParaRPr>
            </a:p>
          </p:txBody>
        </p:sp>
      </p:grpSp>
      <p:sp>
        <p:nvSpPr>
          <p:cNvPr id="16" name="TextBox 13"/>
          <p:cNvSpPr txBox="1"/>
          <p:nvPr/>
        </p:nvSpPr>
        <p:spPr>
          <a:xfrm>
            <a:off x="2255574" y="2564905"/>
            <a:ext cx="1210588" cy="1015663"/>
          </a:xfrm>
          <a:prstGeom prst="rect">
            <a:avLst/>
          </a:prstGeom>
          <a:noFill/>
        </p:spPr>
        <p:txBody>
          <a:bodyPr wrap="none" rtlCol="0">
            <a:spAutoFit/>
          </a:bodyPr>
          <a:lstStyle/>
          <a:p>
            <a:pPr defTabSz="1219170" fontAlgn="base">
              <a:lnSpc>
                <a:spcPct val="150000"/>
              </a:lnSpc>
              <a:spcBef>
                <a:spcPct val="0"/>
              </a:spcBef>
              <a:spcAft>
                <a:spcPct val="0"/>
              </a:spcAft>
              <a:defRPr/>
            </a:pPr>
            <a:r>
              <a:rPr lang="zh-CN" altLang="en-US" sz="2000" b="1" dirty="0">
                <a:solidFill>
                  <a:srgbClr val="6E471C"/>
                </a:solidFill>
                <a:latin typeface="微软雅黑"/>
                <a:ea typeface="微软雅黑"/>
              </a:rPr>
              <a:t>点击输入</a:t>
            </a:r>
            <a:endParaRPr lang="en-US" altLang="zh-CN" sz="2000" b="1" dirty="0">
              <a:solidFill>
                <a:srgbClr val="6E471C"/>
              </a:solidFill>
              <a:latin typeface="微软雅黑"/>
              <a:ea typeface="微软雅黑"/>
            </a:endParaRPr>
          </a:p>
          <a:p>
            <a:pPr defTabSz="1219170" fontAlgn="base">
              <a:lnSpc>
                <a:spcPct val="150000"/>
              </a:lnSpc>
              <a:spcBef>
                <a:spcPct val="0"/>
              </a:spcBef>
              <a:spcAft>
                <a:spcPct val="0"/>
              </a:spcAft>
              <a:defRPr/>
            </a:pPr>
            <a:r>
              <a:rPr lang="zh-CN" altLang="en-US" sz="2000" b="1" dirty="0">
                <a:solidFill>
                  <a:srgbClr val="6E471C"/>
                </a:solidFill>
                <a:latin typeface="微软雅黑"/>
                <a:ea typeface="微软雅黑"/>
              </a:rPr>
              <a:t>标题文本</a:t>
            </a:r>
          </a:p>
        </p:txBody>
      </p:sp>
      <p:sp>
        <p:nvSpPr>
          <p:cNvPr id="17" name="TextBox 14"/>
          <p:cNvSpPr txBox="1"/>
          <p:nvPr/>
        </p:nvSpPr>
        <p:spPr>
          <a:xfrm>
            <a:off x="4330543" y="2564905"/>
            <a:ext cx="1210588" cy="1015663"/>
          </a:xfrm>
          <a:prstGeom prst="rect">
            <a:avLst/>
          </a:prstGeom>
          <a:noFill/>
        </p:spPr>
        <p:txBody>
          <a:bodyPr wrap="none" rtlCol="0">
            <a:spAutoFit/>
          </a:bodyPr>
          <a:lstStyle/>
          <a:p>
            <a:pPr defTabSz="1219170" fontAlgn="base">
              <a:lnSpc>
                <a:spcPct val="150000"/>
              </a:lnSpc>
              <a:spcBef>
                <a:spcPct val="0"/>
              </a:spcBef>
              <a:spcAft>
                <a:spcPct val="0"/>
              </a:spcAft>
              <a:defRPr/>
            </a:pPr>
            <a:r>
              <a:rPr lang="zh-CN" altLang="en-US" sz="2000" b="1" dirty="0">
                <a:solidFill>
                  <a:srgbClr val="6E471C"/>
                </a:solidFill>
                <a:latin typeface="微软雅黑"/>
                <a:ea typeface="微软雅黑"/>
              </a:rPr>
              <a:t>点击输入</a:t>
            </a:r>
            <a:endParaRPr lang="en-US" altLang="zh-CN" sz="2000" b="1" dirty="0">
              <a:solidFill>
                <a:srgbClr val="6E471C"/>
              </a:solidFill>
              <a:latin typeface="微软雅黑"/>
              <a:ea typeface="微软雅黑"/>
            </a:endParaRPr>
          </a:p>
          <a:p>
            <a:pPr defTabSz="1219170" fontAlgn="base">
              <a:lnSpc>
                <a:spcPct val="150000"/>
              </a:lnSpc>
              <a:spcBef>
                <a:spcPct val="0"/>
              </a:spcBef>
              <a:spcAft>
                <a:spcPct val="0"/>
              </a:spcAft>
              <a:defRPr/>
            </a:pPr>
            <a:r>
              <a:rPr lang="zh-CN" altLang="en-US" sz="2000" b="1" dirty="0">
                <a:solidFill>
                  <a:srgbClr val="6E471C"/>
                </a:solidFill>
                <a:latin typeface="微软雅黑"/>
                <a:ea typeface="微软雅黑"/>
              </a:rPr>
              <a:t>标题文本</a:t>
            </a:r>
          </a:p>
        </p:txBody>
      </p:sp>
      <p:sp>
        <p:nvSpPr>
          <p:cNvPr id="18" name="TextBox 15"/>
          <p:cNvSpPr txBox="1"/>
          <p:nvPr/>
        </p:nvSpPr>
        <p:spPr>
          <a:xfrm>
            <a:off x="6524046" y="2564905"/>
            <a:ext cx="1210588" cy="1015663"/>
          </a:xfrm>
          <a:prstGeom prst="rect">
            <a:avLst/>
          </a:prstGeom>
          <a:noFill/>
        </p:spPr>
        <p:txBody>
          <a:bodyPr wrap="none" rtlCol="0">
            <a:spAutoFit/>
          </a:bodyPr>
          <a:lstStyle/>
          <a:p>
            <a:pPr defTabSz="1219170" fontAlgn="base">
              <a:lnSpc>
                <a:spcPct val="150000"/>
              </a:lnSpc>
              <a:spcBef>
                <a:spcPct val="0"/>
              </a:spcBef>
              <a:spcAft>
                <a:spcPct val="0"/>
              </a:spcAft>
              <a:defRPr/>
            </a:pPr>
            <a:r>
              <a:rPr lang="zh-CN" altLang="en-US" sz="2000" b="1" dirty="0">
                <a:solidFill>
                  <a:srgbClr val="6E471C"/>
                </a:solidFill>
                <a:latin typeface="微软雅黑"/>
                <a:ea typeface="微软雅黑"/>
              </a:rPr>
              <a:t>点击输入</a:t>
            </a:r>
            <a:endParaRPr lang="en-US" altLang="zh-CN" sz="2000" b="1" dirty="0">
              <a:solidFill>
                <a:srgbClr val="6E471C"/>
              </a:solidFill>
              <a:latin typeface="微软雅黑"/>
              <a:ea typeface="微软雅黑"/>
            </a:endParaRPr>
          </a:p>
          <a:p>
            <a:pPr defTabSz="1219170" fontAlgn="base">
              <a:lnSpc>
                <a:spcPct val="150000"/>
              </a:lnSpc>
              <a:spcBef>
                <a:spcPct val="0"/>
              </a:spcBef>
              <a:spcAft>
                <a:spcPct val="0"/>
              </a:spcAft>
              <a:defRPr/>
            </a:pPr>
            <a:r>
              <a:rPr lang="zh-CN" altLang="en-US" sz="2000" b="1" dirty="0">
                <a:solidFill>
                  <a:srgbClr val="6E471C"/>
                </a:solidFill>
                <a:latin typeface="微软雅黑"/>
                <a:ea typeface="微软雅黑"/>
              </a:rPr>
              <a:t>标题文本</a:t>
            </a:r>
          </a:p>
        </p:txBody>
      </p:sp>
      <p:sp>
        <p:nvSpPr>
          <p:cNvPr id="19" name="TextBox 16"/>
          <p:cNvSpPr txBox="1"/>
          <p:nvPr/>
        </p:nvSpPr>
        <p:spPr>
          <a:xfrm>
            <a:off x="8666747" y="2564905"/>
            <a:ext cx="1210588" cy="1015663"/>
          </a:xfrm>
          <a:prstGeom prst="rect">
            <a:avLst/>
          </a:prstGeom>
          <a:noFill/>
        </p:spPr>
        <p:txBody>
          <a:bodyPr wrap="none" rtlCol="0">
            <a:spAutoFit/>
          </a:bodyPr>
          <a:lstStyle/>
          <a:p>
            <a:pPr defTabSz="1219170" fontAlgn="base">
              <a:lnSpc>
                <a:spcPct val="150000"/>
              </a:lnSpc>
              <a:spcBef>
                <a:spcPct val="0"/>
              </a:spcBef>
              <a:spcAft>
                <a:spcPct val="0"/>
              </a:spcAft>
              <a:defRPr/>
            </a:pPr>
            <a:r>
              <a:rPr lang="zh-CN" altLang="en-US" sz="2000" b="1" dirty="0">
                <a:solidFill>
                  <a:srgbClr val="6E471C"/>
                </a:solidFill>
                <a:latin typeface="微软雅黑"/>
                <a:ea typeface="微软雅黑"/>
              </a:rPr>
              <a:t>点击输入</a:t>
            </a:r>
            <a:endParaRPr lang="en-US" altLang="zh-CN" sz="2000" b="1" dirty="0">
              <a:solidFill>
                <a:srgbClr val="6E471C"/>
              </a:solidFill>
              <a:latin typeface="微软雅黑"/>
              <a:ea typeface="微软雅黑"/>
            </a:endParaRPr>
          </a:p>
          <a:p>
            <a:pPr defTabSz="1219170" fontAlgn="base">
              <a:lnSpc>
                <a:spcPct val="150000"/>
              </a:lnSpc>
              <a:spcBef>
                <a:spcPct val="0"/>
              </a:spcBef>
              <a:spcAft>
                <a:spcPct val="0"/>
              </a:spcAft>
              <a:defRPr/>
            </a:pPr>
            <a:r>
              <a:rPr lang="zh-CN" altLang="en-US" sz="2000" b="1" dirty="0">
                <a:solidFill>
                  <a:srgbClr val="6E471C"/>
                </a:solidFill>
                <a:latin typeface="微软雅黑"/>
                <a:ea typeface="微软雅黑"/>
              </a:rPr>
              <a:t>标题文本</a:t>
            </a:r>
          </a:p>
        </p:txBody>
      </p:sp>
      <p:sp>
        <p:nvSpPr>
          <p:cNvPr id="20" name="TextBox 39"/>
          <p:cNvSpPr txBox="1"/>
          <p:nvPr/>
        </p:nvSpPr>
        <p:spPr>
          <a:xfrm>
            <a:off x="1764231" y="4654637"/>
            <a:ext cx="7798421" cy="615425"/>
          </a:xfrm>
          <a:prstGeom prst="rect">
            <a:avLst/>
          </a:prstGeom>
          <a:noFill/>
        </p:spPr>
        <p:txBody>
          <a:bodyPr wrap="square" lIns="0" tIns="0" rIns="0" bIns="0" rtlCol="0">
            <a:spAutoFit/>
          </a:bodyPr>
          <a:lstStyle/>
          <a:p>
            <a:pPr algn="just" defTabSz="1219170" fontAlgn="base">
              <a:lnSpc>
                <a:spcPct val="150000"/>
              </a:lnSpc>
              <a:spcBef>
                <a:spcPct val="0"/>
              </a:spcBef>
              <a:spcAft>
                <a:spcPct val="0"/>
              </a:spcAft>
              <a:defRPr/>
            </a:pPr>
            <a:r>
              <a:rPr lang="zh-CN" altLang="en-US" sz="1333" dirty="0">
                <a:solidFill>
                  <a:prstClr val="black"/>
                </a:solidFill>
                <a:latin typeface="微软雅黑"/>
                <a:ea typeface="微软雅黑"/>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333" dirty="0">
                <a:solidFill>
                  <a:prstClr val="black"/>
                </a:solidFill>
                <a:latin typeface="微软雅黑"/>
                <a:ea typeface="微软雅黑"/>
              </a:rPr>
              <a:t>……</a:t>
            </a:r>
          </a:p>
        </p:txBody>
      </p:sp>
    </p:spTree>
    <p:extLst>
      <p:ext uri="{BB962C8B-B14F-4D97-AF65-F5344CB8AC3E}">
        <p14:creationId xmlns:p14="http://schemas.microsoft.com/office/powerpoint/2010/main" val="1491739039"/>
      </p:ext>
    </p:extLst>
  </p:cSld>
  <p:clrMapOvr>
    <a:masterClrMapping/>
  </p:clrMapOvr>
  <mc:AlternateContent xmlns:mc="http://schemas.openxmlformats.org/markup-compatibility/2006">
    <mc:Choice xmlns:p14="http://schemas.microsoft.com/office/powerpoint/2010/main" Requires="p14">
      <p:transition spd="slow" p14:dur="2000">
        <p:checker/>
      </p:transition>
    </mc:Choice>
    <mc:Fallback>
      <p:transition spd="slow">
        <p:checker/>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40000">
                                      <p:stCondLst>
                                        <p:cond delay="300"/>
                                      </p:stCondLst>
                                      <p:childTnLst>
                                        <p:set>
                                          <p:cBhvr>
                                            <p:cTn id="10" dur="1" fill="hold">
                                              <p:stCondLst>
                                                <p:cond delay="0"/>
                                              </p:stCondLst>
                                            </p:cTn>
                                            <p:tgtEl>
                                              <p:spTgt spid="7"/>
                                            </p:tgtEl>
                                            <p:attrNameLst>
                                              <p:attrName>style.visibility</p:attrName>
                                            </p:attrNameLst>
                                          </p:cBhvr>
                                          <p:to>
                                            <p:strVal val="visible"/>
                                          </p:to>
                                        </p:set>
                                        <p:anim calcmode="lin" valueType="num" p14:bounceEnd="40000">
                                          <p:cBhvr additive="base">
                                            <p:cTn id="11" dur="500" fill="hold"/>
                                            <p:tgtEl>
                                              <p:spTgt spid="7"/>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12" presetClass="entr" presetSubtype="8" fill="hold" grpId="0" nodeType="withEffect">
                                      <p:stCondLst>
                                        <p:cond delay="3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p:tgtEl>
                                              <p:spTgt spid="16"/>
                                            </p:tgtEl>
                                            <p:attrNameLst>
                                              <p:attrName>ppt_x</p:attrName>
                                            </p:attrNameLst>
                                          </p:cBhvr>
                                          <p:tavLst>
                                            <p:tav tm="0">
                                              <p:val>
                                                <p:strVal val="#ppt_x-#ppt_w*1.125000"/>
                                              </p:val>
                                            </p:tav>
                                            <p:tav tm="100000">
                                              <p:val>
                                                <p:strVal val="#ppt_x"/>
                                              </p:val>
                                            </p:tav>
                                          </p:tavLst>
                                        </p:anim>
                                        <p:animEffect transition="in" filter="wipe(right)">
                                          <p:cBhvr>
                                            <p:cTn id="16" dur="500"/>
                                            <p:tgtEl>
                                              <p:spTgt spid="16"/>
                                            </p:tgtEl>
                                          </p:cBhvr>
                                        </p:animEffect>
                                      </p:childTnLst>
                                    </p:cTn>
                                  </p:par>
                                  <p:par>
                                    <p:cTn id="17" presetID="2" presetClass="entr" presetSubtype="2" fill="hold" nodeType="withEffect" p14:presetBounceEnd="40000">
                                      <p:stCondLst>
                                        <p:cond delay="600"/>
                                      </p:stCondLst>
                                      <p:childTnLst>
                                        <p:set>
                                          <p:cBhvr>
                                            <p:cTn id="18" dur="1" fill="hold">
                                              <p:stCondLst>
                                                <p:cond delay="0"/>
                                              </p:stCondLst>
                                            </p:cTn>
                                            <p:tgtEl>
                                              <p:spTgt spid="10"/>
                                            </p:tgtEl>
                                            <p:attrNameLst>
                                              <p:attrName>style.visibility</p:attrName>
                                            </p:attrNameLst>
                                          </p:cBhvr>
                                          <p:to>
                                            <p:strVal val="visible"/>
                                          </p:to>
                                        </p:set>
                                        <p:anim calcmode="lin" valueType="num" p14:bounceEnd="40000">
                                          <p:cBhvr additive="base">
                                            <p:cTn id="19" dur="500" fill="hold"/>
                                            <p:tgtEl>
                                              <p:spTgt spid="10"/>
                                            </p:tgtEl>
                                            <p:attrNameLst>
                                              <p:attrName>ppt_x</p:attrName>
                                            </p:attrNameLst>
                                          </p:cBhvr>
                                          <p:tavLst>
                                            <p:tav tm="0">
                                              <p:val>
                                                <p:strVal val="1+#ppt_w/2"/>
                                              </p:val>
                                            </p:tav>
                                            <p:tav tm="100000">
                                              <p:val>
                                                <p:strVal val="#ppt_x"/>
                                              </p:val>
                                            </p:tav>
                                          </p:tavLst>
                                        </p:anim>
                                        <p:anim calcmode="lin" valueType="num" p14:bounceEnd="40000">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12" presetClass="entr" presetSubtype="8" fill="hold" grpId="0" nodeType="withEffect">
                                      <p:stCondLst>
                                        <p:cond delay="6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p:tgtEl>
                                              <p:spTgt spid="17"/>
                                            </p:tgtEl>
                                            <p:attrNameLst>
                                              <p:attrName>ppt_x</p:attrName>
                                            </p:attrNameLst>
                                          </p:cBhvr>
                                          <p:tavLst>
                                            <p:tav tm="0">
                                              <p:val>
                                                <p:strVal val="#ppt_x-#ppt_w*1.125000"/>
                                              </p:val>
                                            </p:tav>
                                            <p:tav tm="100000">
                                              <p:val>
                                                <p:strVal val="#ppt_x"/>
                                              </p:val>
                                            </p:tav>
                                          </p:tavLst>
                                        </p:anim>
                                        <p:animEffect transition="in" filter="wipe(right)">
                                          <p:cBhvr>
                                            <p:cTn id="24" dur="500"/>
                                            <p:tgtEl>
                                              <p:spTgt spid="17"/>
                                            </p:tgtEl>
                                          </p:cBhvr>
                                        </p:animEffect>
                                      </p:childTnLst>
                                    </p:cTn>
                                  </p:par>
                                  <p:par>
                                    <p:cTn id="25" presetID="2" presetClass="entr" presetSubtype="2" fill="hold" nodeType="withEffect" p14:presetBounceEnd="40000">
                                      <p:stCondLst>
                                        <p:cond delay="900"/>
                                      </p:stCondLst>
                                      <p:childTnLst>
                                        <p:set>
                                          <p:cBhvr>
                                            <p:cTn id="26" dur="1" fill="hold">
                                              <p:stCondLst>
                                                <p:cond delay="0"/>
                                              </p:stCondLst>
                                            </p:cTn>
                                            <p:tgtEl>
                                              <p:spTgt spid="13"/>
                                            </p:tgtEl>
                                            <p:attrNameLst>
                                              <p:attrName>style.visibility</p:attrName>
                                            </p:attrNameLst>
                                          </p:cBhvr>
                                          <p:to>
                                            <p:strVal val="visible"/>
                                          </p:to>
                                        </p:set>
                                        <p:anim calcmode="lin" valueType="num" p14:bounceEnd="40000">
                                          <p:cBhvr additive="base">
                                            <p:cTn id="27" dur="500" fill="hold"/>
                                            <p:tgtEl>
                                              <p:spTgt spid="13"/>
                                            </p:tgtEl>
                                            <p:attrNameLst>
                                              <p:attrName>ppt_x</p:attrName>
                                            </p:attrNameLst>
                                          </p:cBhvr>
                                          <p:tavLst>
                                            <p:tav tm="0">
                                              <p:val>
                                                <p:strVal val="1+#ppt_w/2"/>
                                              </p:val>
                                            </p:tav>
                                            <p:tav tm="100000">
                                              <p:val>
                                                <p:strVal val="#ppt_x"/>
                                              </p:val>
                                            </p:tav>
                                          </p:tavLst>
                                        </p:anim>
                                        <p:anim calcmode="lin" valueType="num" p14:bounceEnd="40000">
                                          <p:cBhvr additive="base">
                                            <p:cTn id="28" dur="500" fill="hold"/>
                                            <p:tgtEl>
                                              <p:spTgt spid="13"/>
                                            </p:tgtEl>
                                            <p:attrNameLst>
                                              <p:attrName>ppt_y</p:attrName>
                                            </p:attrNameLst>
                                          </p:cBhvr>
                                          <p:tavLst>
                                            <p:tav tm="0">
                                              <p:val>
                                                <p:strVal val="#ppt_y"/>
                                              </p:val>
                                            </p:tav>
                                            <p:tav tm="100000">
                                              <p:val>
                                                <p:strVal val="#ppt_y"/>
                                              </p:val>
                                            </p:tav>
                                          </p:tavLst>
                                        </p:anim>
                                      </p:childTnLst>
                                    </p:cTn>
                                  </p:par>
                                  <p:par>
                                    <p:cTn id="29" presetID="12" presetClass="entr" presetSubtype="8" fill="hold" grpId="0" nodeType="withEffect">
                                      <p:stCondLst>
                                        <p:cond delay="90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p:tgtEl>
                                              <p:spTgt spid="18"/>
                                            </p:tgtEl>
                                            <p:attrNameLst>
                                              <p:attrName>ppt_x</p:attrName>
                                            </p:attrNameLst>
                                          </p:cBhvr>
                                          <p:tavLst>
                                            <p:tav tm="0">
                                              <p:val>
                                                <p:strVal val="#ppt_x-#ppt_w*1.125000"/>
                                              </p:val>
                                            </p:tav>
                                            <p:tav tm="100000">
                                              <p:val>
                                                <p:strVal val="#ppt_x"/>
                                              </p:val>
                                            </p:tav>
                                          </p:tavLst>
                                        </p:anim>
                                        <p:animEffect transition="in" filter="wipe(right)">
                                          <p:cBhvr>
                                            <p:cTn id="32" dur="500"/>
                                            <p:tgtEl>
                                              <p:spTgt spid="18"/>
                                            </p:tgtEl>
                                          </p:cBhvr>
                                        </p:animEffect>
                                      </p:childTnLst>
                                    </p:cTn>
                                  </p:par>
                                  <p:par>
                                    <p:cTn id="33" presetID="12" presetClass="entr" presetSubtype="8" fill="hold" grpId="0" nodeType="withEffect">
                                      <p:stCondLst>
                                        <p:cond delay="120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p:tgtEl>
                                              <p:spTgt spid="19"/>
                                            </p:tgtEl>
                                            <p:attrNameLst>
                                              <p:attrName>ppt_x</p:attrName>
                                            </p:attrNameLst>
                                          </p:cBhvr>
                                          <p:tavLst>
                                            <p:tav tm="0">
                                              <p:val>
                                                <p:strVal val="#ppt_x-#ppt_w*1.125000"/>
                                              </p:val>
                                            </p:tav>
                                            <p:tav tm="100000">
                                              <p:val>
                                                <p:strVal val="#ppt_x"/>
                                              </p:val>
                                            </p:tav>
                                          </p:tavLst>
                                        </p:anim>
                                        <p:animEffect transition="in" filter="wipe(right)">
                                          <p:cBhvr>
                                            <p:cTn id="36" dur="500"/>
                                            <p:tgtEl>
                                              <p:spTgt spid="19"/>
                                            </p:tgtEl>
                                          </p:cBhvr>
                                        </p:animEffect>
                                      </p:childTnLst>
                                    </p:cTn>
                                  </p:par>
                                </p:childTnLst>
                              </p:cTn>
                            </p:par>
                            <p:par>
                              <p:cTn id="37" fill="hold">
                                <p:stCondLst>
                                  <p:cond delay="1700"/>
                                </p:stCondLst>
                                <p:childTnLst>
                                  <p:par>
                                    <p:cTn id="38" presetID="16" presetClass="entr" presetSubtype="21"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barn(inVertical)">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12" presetClass="entr" presetSubtype="8" fill="hold" grpId="0" nodeType="withEffect">
                                      <p:stCondLst>
                                        <p:cond delay="3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p:tgtEl>
                                              <p:spTgt spid="16"/>
                                            </p:tgtEl>
                                            <p:attrNameLst>
                                              <p:attrName>ppt_x</p:attrName>
                                            </p:attrNameLst>
                                          </p:cBhvr>
                                          <p:tavLst>
                                            <p:tav tm="0">
                                              <p:val>
                                                <p:strVal val="#ppt_x-#ppt_w*1.125000"/>
                                              </p:val>
                                            </p:tav>
                                            <p:tav tm="100000">
                                              <p:val>
                                                <p:strVal val="#ppt_x"/>
                                              </p:val>
                                            </p:tav>
                                          </p:tavLst>
                                        </p:anim>
                                        <p:animEffect transition="in" filter="wipe(right)">
                                          <p:cBhvr>
                                            <p:cTn id="16" dur="500"/>
                                            <p:tgtEl>
                                              <p:spTgt spid="16"/>
                                            </p:tgtEl>
                                          </p:cBhvr>
                                        </p:animEffect>
                                      </p:childTnLst>
                                    </p:cTn>
                                  </p:par>
                                  <p:par>
                                    <p:cTn id="17" presetID="2" presetClass="entr" presetSubtype="2" fill="hold" nodeType="withEffect">
                                      <p:stCondLst>
                                        <p:cond delay="6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12" presetClass="entr" presetSubtype="8" fill="hold" grpId="0" nodeType="withEffect">
                                      <p:stCondLst>
                                        <p:cond delay="6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p:tgtEl>
                                              <p:spTgt spid="17"/>
                                            </p:tgtEl>
                                            <p:attrNameLst>
                                              <p:attrName>ppt_x</p:attrName>
                                            </p:attrNameLst>
                                          </p:cBhvr>
                                          <p:tavLst>
                                            <p:tav tm="0">
                                              <p:val>
                                                <p:strVal val="#ppt_x-#ppt_w*1.125000"/>
                                              </p:val>
                                            </p:tav>
                                            <p:tav tm="100000">
                                              <p:val>
                                                <p:strVal val="#ppt_x"/>
                                              </p:val>
                                            </p:tav>
                                          </p:tavLst>
                                        </p:anim>
                                        <p:animEffect transition="in" filter="wipe(right)">
                                          <p:cBhvr>
                                            <p:cTn id="24" dur="500"/>
                                            <p:tgtEl>
                                              <p:spTgt spid="17"/>
                                            </p:tgtEl>
                                          </p:cBhvr>
                                        </p:animEffect>
                                      </p:childTnLst>
                                    </p:cTn>
                                  </p:par>
                                  <p:par>
                                    <p:cTn id="25" presetID="2" presetClass="entr" presetSubtype="2" fill="hold" nodeType="withEffect">
                                      <p:stCondLst>
                                        <p:cond delay="90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ppt_y"/>
                                              </p:val>
                                            </p:tav>
                                            <p:tav tm="100000">
                                              <p:val>
                                                <p:strVal val="#ppt_y"/>
                                              </p:val>
                                            </p:tav>
                                          </p:tavLst>
                                        </p:anim>
                                      </p:childTnLst>
                                    </p:cTn>
                                  </p:par>
                                  <p:par>
                                    <p:cTn id="29" presetID="12" presetClass="entr" presetSubtype="8" fill="hold" grpId="0" nodeType="withEffect">
                                      <p:stCondLst>
                                        <p:cond delay="90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p:tgtEl>
                                              <p:spTgt spid="18"/>
                                            </p:tgtEl>
                                            <p:attrNameLst>
                                              <p:attrName>ppt_x</p:attrName>
                                            </p:attrNameLst>
                                          </p:cBhvr>
                                          <p:tavLst>
                                            <p:tav tm="0">
                                              <p:val>
                                                <p:strVal val="#ppt_x-#ppt_w*1.125000"/>
                                              </p:val>
                                            </p:tav>
                                            <p:tav tm="100000">
                                              <p:val>
                                                <p:strVal val="#ppt_x"/>
                                              </p:val>
                                            </p:tav>
                                          </p:tavLst>
                                        </p:anim>
                                        <p:animEffect transition="in" filter="wipe(right)">
                                          <p:cBhvr>
                                            <p:cTn id="32" dur="500"/>
                                            <p:tgtEl>
                                              <p:spTgt spid="18"/>
                                            </p:tgtEl>
                                          </p:cBhvr>
                                        </p:animEffect>
                                      </p:childTnLst>
                                    </p:cTn>
                                  </p:par>
                                  <p:par>
                                    <p:cTn id="33" presetID="12" presetClass="entr" presetSubtype="8" fill="hold" grpId="0" nodeType="withEffect">
                                      <p:stCondLst>
                                        <p:cond delay="120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p:tgtEl>
                                              <p:spTgt spid="19"/>
                                            </p:tgtEl>
                                            <p:attrNameLst>
                                              <p:attrName>ppt_x</p:attrName>
                                            </p:attrNameLst>
                                          </p:cBhvr>
                                          <p:tavLst>
                                            <p:tav tm="0">
                                              <p:val>
                                                <p:strVal val="#ppt_x-#ppt_w*1.125000"/>
                                              </p:val>
                                            </p:tav>
                                            <p:tav tm="100000">
                                              <p:val>
                                                <p:strVal val="#ppt_x"/>
                                              </p:val>
                                            </p:tav>
                                          </p:tavLst>
                                        </p:anim>
                                        <p:animEffect transition="in" filter="wipe(right)">
                                          <p:cBhvr>
                                            <p:cTn id="36" dur="500"/>
                                            <p:tgtEl>
                                              <p:spTgt spid="19"/>
                                            </p:tgtEl>
                                          </p:cBhvr>
                                        </p:animEffect>
                                      </p:childTnLst>
                                    </p:cTn>
                                  </p:par>
                                </p:childTnLst>
                              </p:cTn>
                            </p:par>
                            <p:par>
                              <p:cTn id="37" fill="hold">
                                <p:stCondLst>
                                  <p:cond delay="1700"/>
                                </p:stCondLst>
                                <p:childTnLst>
                                  <p:par>
                                    <p:cTn id="38" presetID="16" presetClass="entr" presetSubtype="21"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barn(inVertical)">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Line 6"/>
          <p:cNvSpPr>
            <a:spLocks noChangeShapeType="1"/>
          </p:cNvSpPr>
          <p:nvPr/>
        </p:nvSpPr>
        <p:spPr bwMode="auto">
          <a:xfrm flipV="1">
            <a:off x="1016133" y="1295476"/>
            <a:ext cx="0" cy="1880659"/>
          </a:xfrm>
          <a:prstGeom prst="line">
            <a:avLst/>
          </a:prstGeom>
          <a:noFill/>
          <a:ln w="19050" cmpd="sng">
            <a:solidFill>
              <a:srgbClr val="3A0004"/>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219170">
              <a:defRPr/>
            </a:pPr>
            <a:endParaRPr lang="zh-CN" altLang="en-US" sz="2400" kern="0">
              <a:solidFill>
                <a:sysClr val="windowText" lastClr="000000"/>
              </a:solidFill>
              <a:latin typeface="Calibri" panose="020F0502020204030204"/>
              <a:ea typeface="等线" panose="02010600030101010101" pitchFamily="2" charset="-122"/>
            </a:endParaRPr>
          </a:p>
        </p:txBody>
      </p:sp>
      <p:sp>
        <p:nvSpPr>
          <p:cNvPr id="32" name="Line 7"/>
          <p:cNvSpPr>
            <a:spLocks noChangeShapeType="1"/>
          </p:cNvSpPr>
          <p:nvPr/>
        </p:nvSpPr>
        <p:spPr bwMode="auto">
          <a:xfrm flipV="1">
            <a:off x="5737424" y="1295476"/>
            <a:ext cx="0" cy="1880659"/>
          </a:xfrm>
          <a:prstGeom prst="line">
            <a:avLst/>
          </a:prstGeom>
          <a:noFill/>
          <a:ln w="19050" cmpd="sng">
            <a:solidFill>
              <a:srgbClr val="3A0004"/>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219170">
              <a:defRPr/>
            </a:pPr>
            <a:endParaRPr lang="zh-CN" altLang="en-US" sz="2400" kern="0">
              <a:solidFill>
                <a:sysClr val="windowText" lastClr="000000"/>
              </a:solidFill>
              <a:latin typeface="Calibri" panose="020F0502020204030204"/>
              <a:ea typeface="等线" panose="02010600030101010101" pitchFamily="2" charset="-122"/>
            </a:endParaRPr>
          </a:p>
        </p:txBody>
      </p:sp>
      <p:sp>
        <p:nvSpPr>
          <p:cNvPr id="33" name="Line 8"/>
          <p:cNvSpPr>
            <a:spLocks noChangeShapeType="1"/>
          </p:cNvSpPr>
          <p:nvPr/>
        </p:nvSpPr>
        <p:spPr bwMode="auto">
          <a:xfrm flipV="1">
            <a:off x="4377400" y="4424968"/>
            <a:ext cx="0" cy="1822449"/>
          </a:xfrm>
          <a:prstGeom prst="line">
            <a:avLst/>
          </a:prstGeom>
          <a:noFill/>
          <a:ln w="19050" cmpd="sng">
            <a:solidFill>
              <a:srgbClr val="3A0004"/>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219170">
              <a:defRPr/>
            </a:pPr>
            <a:endParaRPr lang="zh-CN" altLang="en-US" sz="2400" kern="0">
              <a:solidFill>
                <a:sysClr val="windowText" lastClr="000000"/>
              </a:solidFill>
              <a:latin typeface="Calibri" panose="020F0502020204030204"/>
              <a:ea typeface="等线" panose="02010600030101010101" pitchFamily="2" charset="-122"/>
            </a:endParaRPr>
          </a:p>
        </p:txBody>
      </p:sp>
      <p:sp>
        <p:nvSpPr>
          <p:cNvPr id="34" name="Line 9"/>
          <p:cNvSpPr>
            <a:spLocks noChangeShapeType="1"/>
          </p:cNvSpPr>
          <p:nvPr/>
        </p:nvSpPr>
        <p:spPr bwMode="auto">
          <a:xfrm flipV="1">
            <a:off x="7353433" y="4424968"/>
            <a:ext cx="0" cy="1822449"/>
          </a:xfrm>
          <a:prstGeom prst="line">
            <a:avLst/>
          </a:prstGeom>
          <a:noFill/>
          <a:ln w="19050" cmpd="sng">
            <a:solidFill>
              <a:srgbClr val="3A0004"/>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219170">
              <a:defRPr/>
            </a:pPr>
            <a:endParaRPr lang="zh-CN" altLang="en-US" sz="2400" kern="0">
              <a:solidFill>
                <a:sysClr val="windowText" lastClr="000000"/>
              </a:solidFill>
              <a:latin typeface="Calibri" panose="020F0502020204030204"/>
              <a:ea typeface="等线" panose="02010600030101010101" pitchFamily="2" charset="-122"/>
            </a:endParaRPr>
          </a:p>
        </p:txBody>
      </p:sp>
      <p:grpSp>
        <p:nvGrpSpPr>
          <p:cNvPr id="35" name="组合 34"/>
          <p:cNvGrpSpPr/>
          <p:nvPr/>
        </p:nvGrpSpPr>
        <p:grpSpPr>
          <a:xfrm>
            <a:off x="1016134" y="1203333"/>
            <a:ext cx="4320117" cy="1919817"/>
            <a:chOff x="755650" y="1803400"/>
            <a:chExt cx="3240088" cy="1439863"/>
          </a:xfrm>
        </p:grpSpPr>
        <p:sp>
          <p:nvSpPr>
            <p:cNvPr id="36" name="Rectangle 5"/>
            <p:cNvSpPr>
              <a:spLocks noChangeArrowheads="1"/>
            </p:cNvSpPr>
            <p:nvPr/>
          </p:nvSpPr>
          <p:spPr bwMode="auto">
            <a:xfrm>
              <a:off x="755650" y="2120900"/>
              <a:ext cx="3240088" cy="792163"/>
            </a:xfrm>
            <a:prstGeom prst="rect">
              <a:avLst/>
            </a:prstGeom>
            <a:gradFill rotWithShape="1">
              <a:gsLst>
                <a:gs pos="0">
                  <a:srgbClr val="B2B2B2">
                    <a:alpha val="39999"/>
                  </a:srgbClr>
                </a:gs>
                <a:gs pos="100000">
                  <a:srgbClr val="FFFFFF"/>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9170">
                <a:defRPr/>
              </a:pPr>
              <a:endParaRPr lang="zh-CN" altLang="en-US" sz="2400" kern="0">
                <a:solidFill>
                  <a:sysClr val="windowText" lastClr="000000"/>
                </a:solidFill>
                <a:latin typeface="Calibri" panose="020F0502020204030204"/>
                <a:ea typeface="等线" panose="02010600030101010101" pitchFamily="2" charset="-122"/>
              </a:endParaRPr>
            </a:p>
          </p:txBody>
        </p:sp>
        <p:sp>
          <p:nvSpPr>
            <p:cNvPr id="37" name="Rectangle 10"/>
            <p:cNvSpPr>
              <a:spLocks noChangeArrowheads="1"/>
            </p:cNvSpPr>
            <p:nvPr/>
          </p:nvSpPr>
          <p:spPr bwMode="auto">
            <a:xfrm>
              <a:off x="755650" y="1803400"/>
              <a:ext cx="2233613" cy="1439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defTabSz="1219170">
                <a:lnSpc>
                  <a:spcPct val="120000"/>
                </a:lnSpc>
                <a:defRPr/>
              </a:pPr>
              <a:r>
                <a:rPr lang="zh-CN" altLang="en-US" sz="1600" kern="0" dirty="0">
                  <a:solidFill>
                    <a:sysClr val="windowText" lastClr="000000"/>
                  </a:solidFill>
                  <a:latin typeface="Calibri" panose="020F0502020204030204"/>
                  <a:ea typeface="等线" panose="02010600030101010101" pitchFamily="2" charset="-122"/>
                </a:rPr>
                <a:t>单击此处添加段落文字内容</a:t>
              </a:r>
            </a:p>
            <a:p>
              <a:pPr algn="ctr" defTabSz="1219170">
                <a:lnSpc>
                  <a:spcPct val="120000"/>
                </a:lnSpc>
                <a:defRPr/>
              </a:pPr>
              <a:r>
                <a:rPr lang="zh-CN" altLang="en-US" sz="1600" kern="0" dirty="0">
                  <a:solidFill>
                    <a:sysClr val="windowText" lastClr="000000"/>
                  </a:solidFill>
                  <a:latin typeface="Calibri" panose="020F0502020204030204"/>
                  <a:ea typeface="等线" panose="02010600030101010101" pitchFamily="2" charset="-122"/>
                </a:rPr>
                <a:t>单击此处添加段落文字内容</a:t>
              </a:r>
            </a:p>
          </p:txBody>
        </p:sp>
      </p:grpSp>
      <p:grpSp>
        <p:nvGrpSpPr>
          <p:cNvPr id="38" name="组合 37"/>
          <p:cNvGrpSpPr/>
          <p:nvPr/>
        </p:nvGrpSpPr>
        <p:grpSpPr>
          <a:xfrm>
            <a:off x="630901" y="4353909"/>
            <a:ext cx="3746500" cy="1919816"/>
            <a:chOff x="466725" y="4706938"/>
            <a:chExt cx="2809875" cy="1439862"/>
          </a:xfrm>
        </p:grpSpPr>
        <p:sp>
          <p:nvSpPr>
            <p:cNvPr id="39" name="Rectangle 4"/>
            <p:cNvSpPr>
              <a:spLocks noChangeArrowheads="1"/>
            </p:cNvSpPr>
            <p:nvPr/>
          </p:nvSpPr>
          <p:spPr bwMode="auto">
            <a:xfrm rot="10800000">
              <a:off x="466725" y="5043488"/>
              <a:ext cx="2809875" cy="792162"/>
            </a:xfrm>
            <a:prstGeom prst="rect">
              <a:avLst/>
            </a:prstGeom>
            <a:gradFill rotWithShape="1">
              <a:gsLst>
                <a:gs pos="0">
                  <a:srgbClr val="B2B2B2">
                    <a:alpha val="39999"/>
                  </a:srgbClr>
                </a:gs>
                <a:gs pos="100000">
                  <a:srgbClr val="FFFFFF"/>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9170">
                <a:defRPr/>
              </a:pPr>
              <a:endParaRPr lang="zh-CN" altLang="en-US" sz="2400" kern="0">
                <a:solidFill>
                  <a:sysClr val="windowText" lastClr="000000"/>
                </a:solidFill>
                <a:latin typeface="Calibri" panose="020F0502020204030204"/>
                <a:ea typeface="等线" panose="02010600030101010101" pitchFamily="2" charset="-122"/>
              </a:endParaRPr>
            </a:p>
          </p:txBody>
        </p:sp>
        <p:sp>
          <p:nvSpPr>
            <p:cNvPr id="40" name="Rectangle 12"/>
            <p:cNvSpPr>
              <a:spLocks noChangeArrowheads="1"/>
            </p:cNvSpPr>
            <p:nvPr/>
          </p:nvSpPr>
          <p:spPr bwMode="auto">
            <a:xfrm>
              <a:off x="1042988" y="4706938"/>
              <a:ext cx="2233612" cy="1439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defTabSz="1219170">
                <a:lnSpc>
                  <a:spcPct val="120000"/>
                </a:lnSpc>
                <a:defRPr/>
              </a:pPr>
              <a:r>
                <a:rPr lang="zh-CN" altLang="en-US" sz="1600" kern="0" dirty="0">
                  <a:solidFill>
                    <a:sysClr val="windowText" lastClr="000000"/>
                  </a:solidFill>
                  <a:latin typeface="Calibri" panose="020F0502020204030204"/>
                  <a:ea typeface="等线" panose="02010600030101010101" pitchFamily="2" charset="-122"/>
                </a:rPr>
                <a:t>单击此处添加段落文字内容</a:t>
              </a:r>
            </a:p>
            <a:p>
              <a:pPr algn="ctr" defTabSz="1219170">
                <a:lnSpc>
                  <a:spcPct val="120000"/>
                </a:lnSpc>
                <a:defRPr/>
              </a:pPr>
              <a:r>
                <a:rPr lang="zh-CN" altLang="en-US" sz="1600" kern="0" dirty="0">
                  <a:solidFill>
                    <a:sysClr val="windowText" lastClr="000000"/>
                  </a:solidFill>
                  <a:latin typeface="Calibri" panose="020F0502020204030204"/>
                  <a:ea typeface="等线" panose="02010600030101010101" pitchFamily="2" charset="-122"/>
                </a:rPr>
                <a:t>单击此处添加段落文字内容</a:t>
              </a:r>
            </a:p>
          </p:txBody>
        </p:sp>
      </p:grpSp>
      <p:grpSp>
        <p:nvGrpSpPr>
          <p:cNvPr id="41" name="组合 40"/>
          <p:cNvGrpSpPr/>
          <p:nvPr/>
        </p:nvGrpSpPr>
        <p:grpSpPr>
          <a:xfrm>
            <a:off x="7325917" y="4353909"/>
            <a:ext cx="4129616" cy="1919816"/>
            <a:chOff x="5487988" y="4706938"/>
            <a:chExt cx="3097212" cy="1439862"/>
          </a:xfrm>
        </p:grpSpPr>
        <p:sp>
          <p:nvSpPr>
            <p:cNvPr id="42" name="Rectangle 3"/>
            <p:cNvSpPr>
              <a:spLocks noChangeArrowheads="1"/>
            </p:cNvSpPr>
            <p:nvPr/>
          </p:nvSpPr>
          <p:spPr bwMode="auto">
            <a:xfrm>
              <a:off x="5487988" y="5043488"/>
              <a:ext cx="3097212" cy="792162"/>
            </a:xfrm>
            <a:prstGeom prst="rect">
              <a:avLst/>
            </a:prstGeom>
            <a:gradFill rotWithShape="1">
              <a:gsLst>
                <a:gs pos="0">
                  <a:srgbClr val="B2B2B2">
                    <a:alpha val="39999"/>
                  </a:srgbClr>
                </a:gs>
                <a:gs pos="100000">
                  <a:srgbClr val="FFFFFF"/>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9170">
                <a:defRPr/>
              </a:pPr>
              <a:endParaRPr lang="zh-CN" altLang="en-US" sz="2400" kern="0">
                <a:solidFill>
                  <a:sysClr val="windowText" lastClr="000000"/>
                </a:solidFill>
                <a:latin typeface="Calibri" panose="020F0502020204030204"/>
                <a:ea typeface="等线" panose="02010600030101010101" pitchFamily="2" charset="-122"/>
              </a:endParaRPr>
            </a:p>
          </p:txBody>
        </p:sp>
        <p:sp>
          <p:nvSpPr>
            <p:cNvPr id="43" name="Rectangle 13"/>
            <p:cNvSpPr>
              <a:spLocks noChangeArrowheads="1"/>
            </p:cNvSpPr>
            <p:nvPr/>
          </p:nvSpPr>
          <p:spPr bwMode="auto">
            <a:xfrm>
              <a:off x="5508625" y="4706938"/>
              <a:ext cx="2233613" cy="1439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defTabSz="1219170">
                <a:lnSpc>
                  <a:spcPct val="120000"/>
                </a:lnSpc>
                <a:defRPr/>
              </a:pPr>
              <a:r>
                <a:rPr lang="zh-CN" altLang="en-US" sz="1600" kern="0" dirty="0">
                  <a:solidFill>
                    <a:sysClr val="windowText" lastClr="000000"/>
                  </a:solidFill>
                  <a:latin typeface="Calibri" panose="020F0502020204030204"/>
                  <a:ea typeface="等线" panose="02010600030101010101" pitchFamily="2" charset="-122"/>
                </a:rPr>
                <a:t>单击此处添加段落文字内容</a:t>
              </a:r>
            </a:p>
            <a:p>
              <a:pPr algn="ctr" defTabSz="1219170">
                <a:lnSpc>
                  <a:spcPct val="120000"/>
                </a:lnSpc>
                <a:defRPr/>
              </a:pPr>
              <a:r>
                <a:rPr lang="zh-CN" altLang="en-US" sz="1600" kern="0" dirty="0">
                  <a:solidFill>
                    <a:sysClr val="windowText" lastClr="000000"/>
                  </a:solidFill>
                  <a:latin typeface="Calibri" panose="020F0502020204030204"/>
                  <a:ea typeface="等线" panose="02010600030101010101" pitchFamily="2" charset="-122"/>
                </a:rPr>
                <a:t>单击此处添加段落文字内容</a:t>
              </a:r>
            </a:p>
          </p:txBody>
        </p:sp>
      </p:grpSp>
      <p:grpSp>
        <p:nvGrpSpPr>
          <p:cNvPr id="44" name="Group 14"/>
          <p:cNvGrpSpPr>
            <a:grpSpLocks/>
          </p:cNvGrpSpPr>
          <p:nvPr/>
        </p:nvGrpSpPr>
        <p:grpSpPr bwMode="auto">
          <a:xfrm>
            <a:off x="656300" y="3133802"/>
            <a:ext cx="10778067" cy="1231900"/>
            <a:chOff x="0" y="0"/>
            <a:chExt cx="4502" cy="749"/>
          </a:xfrm>
        </p:grpSpPr>
        <p:sp>
          <p:nvSpPr>
            <p:cNvPr id="45" name="AutoShape 15"/>
            <p:cNvSpPr>
              <a:spLocks noChangeArrowheads="1"/>
            </p:cNvSpPr>
            <p:nvPr/>
          </p:nvSpPr>
          <p:spPr bwMode="auto">
            <a:xfrm>
              <a:off x="0" y="0"/>
              <a:ext cx="1009" cy="749"/>
            </a:xfrm>
            <a:prstGeom prst="homePlate">
              <a:avLst>
                <a:gd name="adj" fmla="val 33678"/>
              </a:avLst>
            </a:prstGeom>
            <a:gradFill rotWithShape="1">
              <a:gsLst>
                <a:gs pos="0">
                  <a:srgbClr val="492F13"/>
                </a:gs>
                <a:gs pos="100000">
                  <a:srgbClr val="6E471C"/>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9170">
                <a:defRPr/>
              </a:pPr>
              <a:endParaRPr lang="zh-CN" altLang="en-US" sz="2400" kern="0">
                <a:solidFill>
                  <a:sysClr val="windowText" lastClr="000000"/>
                </a:solidFill>
                <a:latin typeface="Calibri" panose="020F0502020204030204"/>
                <a:ea typeface="等线" panose="02010600030101010101" pitchFamily="2" charset="-122"/>
              </a:endParaRPr>
            </a:p>
          </p:txBody>
        </p:sp>
        <p:sp>
          <p:nvSpPr>
            <p:cNvPr id="46" name="AutoShape 16"/>
            <p:cNvSpPr>
              <a:spLocks noChangeArrowheads="1"/>
            </p:cNvSpPr>
            <p:nvPr/>
          </p:nvSpPr>
          <p:spPr bwMode="auto">
            <a:xfrm>
              <a:off x="897" y="0"/>
              <a:ext cx="1009" cy="749"/>
            </a:xfrm>
            <a:prstGeom prst="chevron">
              <a:avLst>
                <a:gd name="adj" fmla="val 33678"/>
              </a:avLst>
            </a:prstGeom>
            <a:gradFill rotWithShape="1">
              <a:gsLst>
                <a:gs pos="0">
                  <a:srgbClr val="DDDDDD"/>
                </a:gs>
                <a:gs pos="100000">
                  <a:srgbClr val="B2B2B2"/>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9170">
                <a:defRPr/>
              </a:pPr>
              <a:endParaRPr lang="zh-CN" altLang="en-US" sz="2400" kern="0">
                <a:solidFill>
                  <a:sysClr val="windowText" lastClr="000000"/>
                </a:solidFill>
                <a:latin typeface="Calibri" panose="020F0502020204030204"/>
                <a:ea typeface="等线" panose="02010600030101010101" pitchFamily="2" charset="-122"/>
              </a:endParaRPr>
            </a:p>
          </p:txBody>
        </p:sp>
        <p:sp>
          <p:nvSpPr>
            <p:cNvPr id="47" name="AutoShape 17"/>
            <p:cNvSpPr>
              <a:spLocks noChangeArrowheads="1"/>
            </p:cNvSpPr>
            <p:nvPr/>
          </p:nvSpPr>
          <p:spPr bwMode="auto">
            <a:xfrm>
              <a:off x="1770" y="0"/>
              <a:ext cx="1009" cy="749"/>
            </a:xfrm>
            <a:prstGeom prst="chevron">
              <a:avLst>
                <a:gd name="adj" fmla="val 33678"/>
              </a:avLst>
            </a:prstGeom>
            <a:gradFill rotWithShape="1">
              <a:gsLst>
                <a:gs pos="0">
                  <a:srgbClr val="492F13"/>
                </a:gs>
                <a:gs pos="100000">
                  <a:srgbClr val="6E471C"/>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9170">
                <a:defRPr/>
              </a:pPr>
              <a:endParaRPr lang="zh-CN" altLang="en-US" sz="2400" kern="0">
                <a:solidFill>
                  <a:sysClr val="windowText" lastClr="000000"/>
                </a:solidFill>
                <a:latin typeface="Calibri" panose="020F0502020204030204"/>
                <a:ea typeface="等线" panose="02010600030101010101" pitchFamily="2" charset="-122"/>
              </a:endParaRPr>
            </a:p>
          </p:txBody>
        </p:sp>
        <p:sp>
          <p:nvSpPr>
            <p:cNvPr id="48" name="AutoShape 18"/>
            <p:cNvSpPr>
              <a:spLocks noChangeArrowheads="1"/>
            </p:cNvSpPr>
            <p:nvPr/>
          </p:nvSpPr>
          <p:spPr bwMode="auto">
            <a:xfrm>
              <a:off x="2631" y="0"/>
              <a:ext cx="1009" cy="749"/>
            </a:xfrm>
            <a:prstGeom prst="chevron">
              <a:avLst>
                <a:gd name="adj" fmla="val 33678"/>
              </a:avLst>
            </a:prstGeom>
            <a:gradFill rotWithShape="1">
              <a:gsLst>
                <a:gs pos="0">
                  <a:srgbClr val="DDDDDD"/>
                </a:gs>
                <a:gs pos="100000">
                  <a:srgbClr val="B2B2B2"/>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9170">
                <a:defRPr/>
              </a:pPr>
              <a:endParaRPr lang="zh-CN" altLang="en-US" sz="2400" kern="0">
                <a:solidFill>
                  <a:sysClr val="windowText" lastClr="000000"/>
                </a:solidFill>
                <a:latin typeface="Calibri" panose="020F0502020204030204"/>
                <a:ea typeface="等线" panose="02010600030101010101" pitchFamily="2" charset="-122"/>
              </a:endParaRPr>
            </a:p>
          </p:txBody>
        </p:sp>
        <p:sp>
          <p:nvSpPr>
            <p:cNvPr id="49" name="AutoShape 19"/>
            <p:cNvSpPr>
              <a:spLocks noChangeArrowheads="1"/>
            </p:cNvSpPr>
            <p:nvPr/>
          </p:nvSpPr>
          <p:spPr bwMode="auto">
            <a:xfrm>
              <a:off x="3493" y="0"/>
              <a:ext cx="1009" cy="749"/>
            </a:xfrm>
            <a:prstGeom prst="chevron">
              <a:avLst>
                <a:gd name="adj" fmla="val 33678"/>
              </a:avLst>
            </a:prstGeom>
            <a:gradFill rotWithShape="1">
              <a:gsLst>
                <a:gs pos="0">
                  <a:srgbClr val="492F13"/>
                </a:gs>
                <a:gs pos="100000">
                  <a:srgbClr val="6E471C"/>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9170">
                <a:defRPr/>
              </a:pPr>
              <a:endParaRPr lang="zh-CN" altLang="en-US" sz="2400" kern="0">
                <a:solidFill>
                  <a:sysClr val="windowText" lastClr="000000"/>
                </a:solidFill>
                <a:latin typeface="Calibri" panose="020F0502020204030204"/>
                <a:ea typeface="等线" panose="02010600030101010101" pitchFamily="2" charset="-122"/>
              </a:endParaRPr>
            </a:p>
          </p:txBody>
        </p:sp>
      </p:grpSp>
      <p:sp>
        <p:nvSpPr>
          <p:cNvPr id="50" name="WordArt 20"/>
          <p:cNvSpPr>
            <a:spLocks noChangeArrowheads="1" noChangeShapeType="1"/>
          </p:cNvSpPr>
          <p:nvPr/>
        </p:nvSpPr>
        <p:spPr bwMode="auto">
          <a:xfrm>
            <a:off x="1196051" y="3495751"/>
            <a:ext cx="977900" cy="55033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defTabSz="1219170">
              <a:defRPr/>
            </a:pPr>
            <a:r>
              <a:rPr lang="zh-CN" altLang="en-US" sz="3200" kern="0" dirty="0">
                <a:ln w="9525" cmpd="sng">
                  <a:solidFill>
                    <a:srgbClr val="FFFFFF"/>
                  </a:solidFill>
                  <a:round/>
                  <a:headEnd/>
                  <a:tailEnd/>
                </a:ln>
                <a:solidFill>
                  <a:srgbClr val="FFFFFF"/>
                </a:solidFill>
                <a:latin typeface="黑体"/>
                <a:ea typeface="黑体"/>
              </a:rPr>
              <a:t>双击添加</a:t>
            </a:r>
          </a:p>
          <a:p>
            <a:pPr algn="ctr" defTabSz="1219170">
              <a:defRPr/>
            </a:pPr>
            <a:r>
              <a:rPr lang="zh-CN" altLang="en-US" sz="3200" kern="0" dirty="0">
                <a:ln w="9525" cmpd="sng">
                  <a:solidFill>
                    <a:srgbClr val="FFFFFF"/>
                  </a:solidFill>
                  <a:round/>
                  <a:headEnd/>
                  <a:tailEnd/>
                </a:ln>
                <a:solidFill>
                  <a:srgbClr val="FFFFFF"/>
                </a:solidFill>
                <a:latin typeface="黑体"/>
                <a:ea typeface="黑体"/>
              </a:rPr>
              <a:t>标题文字</a:t>
            </a:r>
          </a:p>
        </p:txBody>
      </p:sp>
      <p:sp>
        <p:nvSpPr>
          <p:cNvPr id="51" name="WordArt 21"/>
          <p:cNvSpPr>
            <a:spLocks noChangeArrowheads="1" noChangeShapeType="1"/>
          </p:cNvSpPr>
          <p:nvPr/>
        </p:nvSpPr>
        <p:spPr bwMode="auto">
          <a:xfrm>
            <a:off x="3672551" y="3495751"/>
            <a:ext cx="977900" cy="550333"/>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defTabSz="914377">
              <a:defRPr/>
            </a:pPr>
            <a:r>
              <a:rPr lang="zh-CN" altLang="en-US" sz="3200">
                <a:solidFill>
                  <a:prstClr val="black"/>
                </a:solidFill>
                <a:latin typeface="黑体"/>
                <a:ea typeface="黑体"/>
              </a:rPr>
              <a:t>双击添加</a:t>
            </a:r>
          </a:p>
          <a:p>
            <a:pPr algn="ctr" defTabSz="914377">
              <a:defRPr/>
            </a:pPr>
            <a:r>
              <a:rPr lang="zh-CN" altLang="en-US" sz="3200">
                <a:solidFill>
                  <a:prstClr val="black"/>
                </a:solidFill>
                <a:latin typeface="黑体"/>
                <a:ea typeface="黑体"/>
              </a:rPr>
              <a:t>标题文字</a:t>
            </a:r>
          </a:p>
        </p:txBody>
      </p:sp>
      <p:sp>
        <p:nvSpPr>
          <p:cNvPr id="52" name="WordArt 22"/>
          <p:cNvSpPr>
            <a:spLocks noChangeArrowheads="1" noChangeShapeType="1"/>
          </p:cNvSpPr>
          <p:nvPr/>
        </p:nvSpPr>
        <p:spPr bwMode="auto">
          <a:xfrm>
            <a:off x="5782867" y="3495751"/>
            <a:ext cx="977900" cy="55033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defTabSz="1219170">
              <a:defRPr/>
            </a:pPr>
            <a:r>
              <a:rPr lang="zh-CN" altLang="en-US" sz="3200" kern="0">
                <a:ln w="9525" cmpd="sng">
                  <a:solidFill>
                    <a:srgbClr val="FFFFFF"/>
                  </a:solidFill>
                  <a:round/>
                  <a:headEnd/>
                  <a:tailEnd/>
                </a:ln>
                <a:solidFill>
                  <a:srgbClr val="FFFFFF"/>
                </a:solidFill>
                <a:latin typeface="黑体"/>
                <a:ea typeface="黑体"/>
              </a:rPr>
              <a:t>双击添加</a:t>
            </a:r>
          </a:p>
          <a:p>
            <a:pPr algn="ctr" defTabSz="1219170">
              <a:defRPr/>
            </a:pPr>
            <a:r>
              <a:rPr lang="zh-CN" altLang="en-US" sz="3200" kern="0">
                <a:ln w="9525" cmpd="sng">
                  <a:solidFill>
                    <a:srgbClr val="FFFFFF"/>
                  </a:solidFill>
                  <a:round/>
                  <a:headEnd/>
                  <a:tailEnd/>
                </a:ln>
                <a:solidFill>
                  <a:srgbClr val="FFFFFF"/>
                </a:solidFill>
                <a:latin typeface="黑体"/>
                <a:ea typeface="黑体"/>
              </a:rPr>
              <a:t>标题文字</a:t>
            </a:r>
          </a:p>
        </p:txBody>
      </p:sp>
      <p:sp>
        <p:nvSpPr>
          <p:cNvPr id="53" name="WordArt 23"/>
          <p:cNvSpPr>
            <a:spLocks noChangeArrowheads="1" noChangeShapeType="1"/>
          </p:cNvSpPr>
          <p:nvPr/>
        </p:nvSpPr>
        <p:spPr bwMode="auto">
          <a:xfrm>
            <a:off x="7814867" y="3495751"/>
            <a:ext cx="977900" cy="550333"/>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defTabSz="914377">
              <a:defRPr/>
            </a:pPr>
            <a:r>
              <a:rPr lang="zh-CN" altLang="en-US" sz="3200">
                <a:solidFill>
                  <a:prstClr val="black"/>
                </a:solidFill>
                <a:latin typeface="黑体"/>
                <a:ea typeface="黑体"/>
              </a:rPr>
              <a:t>双击添加</a:t>
            </a:r>
          </a:p>
          <a:p>
            <a:pPr algn="ctr" defTabSz="914377">
              <a:defRPr/>
            </a:pPr>
            <a:r>
              <a:rPr lang="zh-CN" altLang="en-US" sz="3200">
                <a:solidFill>
                  <a:prstClr val="black"/>
                </a:solidFill>
                <a:latin typeface="黑体"/>
                <a:ea typeface="黑体"/>
              </a:rPr>
              <a:t>标题文字</a:t>
            </a:r>
          </a:p>
        </p:txBody>
      </p:sp>
      <p:grpSp>
        <p:nvGrpSpPr>
          <p:cNvPr id="57" name="组合 56"/>
          <p:cNvGrpSpPr/>
          <p:nvPr/>
        </p:nvGrpSpPr>
        <p:grpSpPr>
          <a:xfrm>
            <a:off x="5720558" y="1204392"/>
            <a:ext cx="4320117" cy="1919817"/>
            <a:chOff x="908050" y="1955800"/>
            <a:chExt cx="3240088" cy="1439863"/>
          </a:xfrm>
        </p:grpSpPr>
        <p:sp>
          <p:nvSpPr>
            <p:cNvPr id="58" name="Rectangle 5"/>
            <p:cNvSpPr>
              <a:spLocks noChangeArrowheads="1"/>
            </p:cNvSpPr>
            <p:nvPr/>
          </p:nvSpPr>
          <p:spPr bwMode="auto">
            <a:xfrm>
              <a:off x="908050" y="2273300"/>
              <a:ext cx="3240088" cy="792163"/>
            </a:xfrm>
            <a:prstGeom prst="rect">
              <a:avLst/>
            </a:prstGeom>
            <a:gradFill rotWithShape="1">
              <a:gsLst>
                <a:gs pos="0">
                  <a:srgbClr val="B2B2B2">
                    <a:alpha val="39999"/>
                  </a:srgbClr>
                </a:gs>
                <a:gs pos="100000">
                  <a:srgbClr val="FFFFFF"/>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9170">
                <a:defRPr/>
              </a:pPr>
              <a:endParaRPr lang="zh-CN" altLang="en-US" sz="2400" kern="0">
                <a:solidFill>
                  <a:sysClr val="windowText" lastClr="000000"/>
                </a:solidFill>
                <a:latin typeface="Calibri" panose="020F0502020204030204"/>
                <a:ea typeface="等线" panose="02010600030101010101" pitchFamily="2" charset="-122"/>
              </a:endParaRPr>
            </a:p>
          </p:txBody>
        </p:sp>
        <p:sp>
          <p:nvSpPr>
            <p:cNvPr id="59" name="Rectangle 10"/>
            <p:cNvSpPr>
              <a:spLocks noChangeArrowheads="1"/>
            </p:cNvSpPr>
            <p:nvPr/>
          </p:nvSpPr>
          <p:spPr bwMode="auto">
            <a:xfrm>
              <a:off x="908050" y="1955800"/>
              <a:ext cx="2233613" cy="1439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defTabSz="1219170">
                <a:lnSpc>
                  <a:spcPct val="120000"/>
                </a:lnSpc>
                <a:defRPr/>
              </a:pPr>
              <a:r>
                <a:rPr lang="zh-CN" altLang="en-US" sz="1600" kern="0" dirty="0">
                  <a:solidFill>
                    <a:sysClr val="windowText" lastClr="000000"/>
                  </a:solidFill>
                  <a:latin typeface="Calibri" panose="020F0502020204030204"/>
                  <a:ea typeface="等线" panose="02010600030101010101" pitchFamily="2" charset="-122"/>
                </a:rPr>
                <a:t>单击此处添加段落文字内容</a:t>
              </a:r>
            </a:p>
            <a:p>
              <a:pPr algn="ctr" defTabSz="1219170">
                <a:lnSpc>
                  <a:spcPct val="120000"/>
                </a:lnSpc>
                <a:defRPr/>
              </a:pPr>
              <a:r>
                <a:rPr lang="zh-CN" altLang="en-US" sz="1600" kern="0" dirty="0">
                  <a:solidFill>
                    <a:sysClr val="windowText" lastClr="000000"/>
                  </a:solidFill>
                  <a:latin typeface="Calibri" panose="020F0502020204030204"/>
                  <a:ea typeface="等线" panose="02010600030101010101" pitchFamily="2" charset="-122"/>
                </a:rPr>
                <a:t>单击此处添加段落文字内容</a:t>
              </a:r>
            </a:p>
          </p:txBody>
        </p:sp>
      </p:grpSp>
    </p:spTree>
    <p:custDataLst>
      <p:tags r:id="rId1"/>
    </p:custDataLst>
    <p:extLst>
      <p:ext uri="{BB962C8B-B14F-4D97-AF65-F5344CB8AC3E}">
        <p14:creationId xmlns:p14="http://schemas.microsoft.com/office/powerpoint/2010/main" val="1853694542"/>
      </p:ext>
    </p:extLst>
  </p:cSld>
  <p:clrMapOvr>
    <a:masterClrMapping/>
  </p:clrMapOvr>
  <mc:AlternateContent xmlns:mc="http://schemas.openxmlformats.org/markup-compatibility/2006">
    <mc:Choice xmlns:p14="http://schemas.microsoft.com/office/powerpoint/2010/main" Requires="p14">
      <p:transition spd="slow" p14:dur="20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00"/>
                                  </p:stCondLst>
                                  <p:childTnLst>
                                    <p:set>
                                      <p:cBhvr>
                                        <p:cTn id="6" dur="1" fill="hold">
                                          <p:stCondLst>
                                            <p:cond delay="0"/>
                                          </p:stCondLst>
                                        </p:cTn>
                                        <p:tgtEl>
                                          <p:spTgt spid="44"/>
                                        </p:tgtEl>
                                        <p:attrNameLst>
                                          <p:attrName>style.visibility</p:attrName>
                                        </p:attrNameLst>
                                      </p:cBhvr>
                                      <p:to>
                                        <p:strVal val="visible"/>
                                      </p:to>
                                    </p:set>
                                    <p:animEffect transition="in" filter="wipe(left)">
                                      <p:cBhvr>
                                        <p:cTn id="7" dur="250"/>
                                        <p:tgtEl>
                                          <p:spTgt spid="4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0"/>
                                        </p:tgtEl>
                                        <p:attrNameLst>
                                          <p:attrName>style.visibility</p:attrName>
                                        </p:attrNameLst>
                                      </p:cBhvr>
                                      <p:to>
                                        <p:strVal val="visible"/>
                                      </p:to>
                                    </p:set>
                                    <p:animEffect transition="in" filter="fade">
                                      <p:cBhvr>
                                        <p:cTn id="10" dur="250"/>
                                        <p:tgtEl>
                                          <p:spTgt spid="50"/>
                                        </p:tgtEl>
                                      </p:cBhvr>
                                    </p:animEffect>
                                  </p:childTnLst>
                                </p:cTn>
                              </p:par>
                              <p:par>
                                <p:cTn id="11" presetID="10" presetClass="entr" presetSubtype="0" fill="hold" grpId="0" nodeType="withEffect">
                                  <p:stCondLst>
                                    <p:cond delay="40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250"/>
                                        <p:tgtEl>
                                          <p:spTgt spid="51"/>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52"/>
                                        </p:tgtEl>
                                        <p:attrNameLst>
                                          <p:attrName>style.visibility</p:attrName>
                                        </p:attrNameLst>
                                      </p:cBhvr>
                                      <p:to>
                                        <p:strVal val="visible"/>
                                      </p:to>
                                    </p:set>
                                    <p:animEffect transition="in" filter="fade">
                                      <p:cBhvr>
                                        <p:cTn id="16" dur="250"/>
                                        <p:tgtEl>
                                          <p:spTgt spid="52"/>
                                        </p:tgtEl>
                                      </p:cBhvr>
                                    </p:animEffect>
                                  </p:childTnLst>
                                </p:cTn>
                              </p:par>
                              <p:par>
                                <p:cTn id="17" presetID="10" presetClass="entr" presetSubtype="0" fill="hold" grpId="0" nodeType="withEffect">
                                  <p:stCondLst>
                                    <p:cond delay="600"/>
                                  </p:stCondLst>
                                  <p:childTnLst>
                                    <p:set>
                                      <p:cBhvr>
                                        <p:cTn id="18" dur="1" fill="hold">
                                          <p:stCondLst>
                                            <p:cond delay="0"/>
                                          </p:stCondLst>
                                        </p:cTn>
                                        <p:tgtEl>
                                          <p:spTgt spid="53"/>
                                        </p:tgtEl>
                                        <p:attrNameLst>
                                          <p:attrName>style.visibility</p:attrName>
                                        </p:attrNameLst>
                                      </p:cBhvr>
                                      <p:to>
                                        <p:strVal val="visible"/>
                                      </p:to>
                                    </p:set>
                                    <p:animEffect transition="in" filter="fade">
                                      <p:cBhvr>
                                        <p:cTn id="19" dur="250"/>
                                        <p:tgtEl>
                                          <p:spTgt spid="53"/>
                                        </p:tgtEl>
                                      </p:cBhvr>
                                    </p:animEffect>
                                  </p:childTnLst>
                                </p:cTn>
                              </p:par>
                              <p:par>
                                <p:cTn id="20" presetID="22" presetClass="entr" presetSubtype="4" fill="hold" grpId="0" nodeType="withEffect">
                                  <p:stCondLst>
                                    <p:cond delay="700"/>
                                  </p:stCondLst>
                                  <p:childTnLst>
                                    <p:set>
                                      <p:cBhvr>
                                        <p:cTn id="21" dur="1" fill="hold">
                                          <p:stCondLst>
                                            <p:cond delay="0"/>
                                          </p:stCondLst>
                                        </p:cTn>
                                        <p:tgtEl>
                                          <p:spTgt spid="31"/>
                                        </p:tgtEl>
                                        <p:attrNameLst>
                                          <p:attrName>style.visibility</p:attrName>
                                        </p:attrNameLst>
                                      </p:cBhvr>
                                      <p:to>
                                        <p:strVal val="visible"/>
                                      </p:to>
                                    </p:set>
                                    <p:animEffect transition="in" filter="wipe(down)">
                                      <p:cBhvr>
                                        <p:cTn id="22" dur="250"/>
                                        <p:tgtEl>
                                          <p:spTgt spid="31"/>
                                        </p:tgtEl>
                                      </p:cBhvr>
                                    </p:animEffect>
                                  </p:childTnLst>
                                </p:cTn>
                              </p:par>
                              <p:par>
                                <p:cTn id="23" presetID="22" presetClass="entr" presetSubtype="4" fill="hold" grpId="0" nodeType="withEffect">
                                  <p:stCondLst>
                                    <p:cond delay="900"/>
                                  </p:stCondLst>
                                  <p:childTnLst>
                                    <p:set>
                                      <p:cBhvr>
                                        <p:cTn id="24" dur="1" fill="hold">
                                          <p:stCondLst>
                                            <p:cond delay="0"/>
                                          </p:stCondLst>
                                        </p:cTn>
                                        <p:tgtEl>
                                          <p:spTgt spid="32"/>
                                        </p:tgtEl>
                                        <p:attrNameLst>
                                          <p:attrName>style.visibility</p:attrName>
                                        </p:attrNameLst>
                                      </p:cBhvr>
                                      <p:to>
                                        <p:strVal val="visible"/>
                                      </p:to>
                                    </p:set>
                                    <p:animEffect transition="in" filter="wipe(down)">
                                      <p:cBhvr>
                                        <p:cTn id="25" dur="250"/>
                                        <p:tgtEl>
                                          <p:spTgt spid="32"/>
                                        </p:tgtEl>
                                      </p:cBhvr>
                                    </p:animEffect>
                                  </p:childTnLst>
                                </p:cTn>
                              </p:par>
                              <p:par>
                                <p:cTn id="26" presetID="42" presetClass="entr" presetSubtype="0" fill="hold" nodeType="withEffect">
                                  <p:stCondLst>
                                    <p:cond delay="100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500"/>
                                        <p:tgtEl>
                                          <p:spTgt spid="35"/>
                                        </p:tgtEl>
                                      </p:cBhvr>
                                    </p:animEffect>
                                    <p:anim calcmode="lin" valueType="num">
                                      <p:cBhvr>
                                        <p:cTn id="29" dur="500" fill="hold"/>
                                        <p:tgtEl>
                                          <p:spTgt spid="35"/>
                                        </p:tgtEl>
                                        <p:attrNameLst>
                                          <p:attrName>ppt_x</p:attrName>
                                        </p:attrNameLst>
                                      </p:cBhvr>
                                      <p:tavLst>
                                        <p:tav tm="0">
                                          <p:val>
                                            <p:strVal val="#ppt_x"/>
                                          </p:val>
                                        </p:tav>
                                        <p:tav tm="100000">
                                          <p:val>
                                            <p:strVal val="#ppt_x"/>
                                          </p:val>
                                        </p:tav>
                                      </p:tavLst>
                                    </p:anim>
                                    <p:anim calcmode="lin" valueType="num">
                                      <p:cBhvr>
                                        <p:cTn id="30" dur="500" fill="hold"/>
                                        <p:tgtEl>
                                          <p:spTgt spid="35"/>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1100"/>
                                  </p:stCondLst>
                                  <p:childTnLst>
                                    <p:set>
                                      <p:cBhvr>
                                        <p:cTn id="32" dur="1" fill="hold">
                                          <p:stCondLst>
                                            <p:cond delay="0"/>
                                          </p:stCondLst>
                                        </p:cTn>
                                        <p:tgtEl>
                                          <p:spTgt spid="57"/>
                                        </p:tgtEl>
                                        <p:attrNameLst>
                                          <p:attrName>style.visibility</p:attrName>
                                        </p:attrNameLst>
                                      </p:cBhvr>
                                      <p:to>
                                        <p:strVal val="visible"/>
                                      </p:to>
                                    </p:set>
                                    <p:animEffect transition="in" filter="fade">
                                      <p:cBhvr>
                                        <p:cTn id="33" dur="500"/>
                                        <p:tgtEl>
                                          <p:spTgt spid="57"/>
                                        </p:tgtEl>
                                      </p:cBhvr>
                                    </p:animEffect>
                                    <p:anim calcmode="lin" valueType="num">
                                      <p:cBhvr>
                                        <p:cTn id="34" dur="500" fill="hold"/>
                                        <p:tgtEl>
                                          <p:spTgt spid="57"/>
                                        </p:tgtEl>
                                        <p:attrNameLst>
                                          <p:attrName>ppt_x</p:attrName>
                                        </p:attrNameLst>
                                      </p:cBhvr>
                                      <p:tavLst>
                                        <p:tav tm="0">
                                          <p:val>
                                            <p:strVal val="#ppt_x"/>
                                          </p:val>
                                        </p:tav>
                                        <p:tav tm="100000">
                                          <p:val>
                                            <p:strVal val="#ppt_x"/>
                                          </p:val>
                                        </p:tav>
                                      </p:tavLst>
                                    </p:anim>
                                    <p:anim calcmode="lin" valueType="num">
                                      <p:cBhvr>
                                        <p:cTn id="35" dur="500" fill="hold"/>
                                        <p:tgtEl>
                                          <p:spTgt spid="57"/>
                                        </p:tgtEl>
                                        <p:attrNameLst>
                                          <p:attrName>ppt_y</p:attrName>
                                        </p:attrNameLst>
                                      </p:cBhvr>
                                      <p:tavLst>
                                        <p:tav tm="0">
                                          <p:val>
                                            <p:strVal val="#ppt_y+.1"/>
                                          </p:val>
                                        </p:tav>
                                        <p:tav tm="100000">
                                          <p:val>
                                            <p:strVal val="#ppt_y"/>
                                          </p:val>
                                        </p:tav>
                                      </p:tavLst>
                                    </p:anim>
                                  </p:childTnLst>
                                </p:cTn>
                              </p:par>
                              <p:par>
                                <p:cTn id="36" presetID="22" presetClass="entr" presetSubtype="1" fill="hold" grpId="0" nodeType="withEffect">
                                  <p:stCondLst>
                                    <p:cond delay="1100"/>
                                  </p:stCondLst>
                                  <p:childTnLst>
                                    <p:set>
                                      <p:cBhvr>
                                        <p:cTn id="37" dur="1" fill="hold">
                                          <p:stCondLst>
                                            <p:cond delay="0"/>
                                          </p:stCondLst>
                                        </p:cTn>
                                        <p:tgtEl>
                                          <p:spTgt spid="34"/>
                                        </p:tgtEl>
                                        <p:attrNameLst>
                                          <p:attrName>style.visibility</p:attrName>
                                        </p:attrNameLst>
                                      </p:cBhvr>
                                      <p:to>
                                        <p:strVal val="visible"/>
                                      </p:to>
                                    </p:set>
                                    <p:animEffect transition="in" filter="wipe(up)">
                                      <p:cBhvr>
                                        <p:cTn id="38" dur="250"/>
                                        <p:tgtEl>
                                          <p:spTgt spid="34"/>
                                        </p:tgtEl>
                                      </p:cBhvr>
                                    </p:animEffect>
                                  </p:childTnLst>
                                </p:cTn>
                              </p:par>
                              <p:par>
                                <p:cTn id="39" presetID="22" presetClass="entr" presetSubtype="1" fill="hold" grpId="0" nodeType="withEffect">
                                  <p:stCondLst>
                                    <p:cond delay="1200"/>
                                  </p:stCondLst>
                                  <p:childTnLst>
                                    <p:set>
                                      <p:cBhvr>
                                        <p:cTn id="40" dur="1" fill="hold">
                                          <p:stCondLst>
                                            <p:cond delay="0"/>
                                          </p:stCondLst>
                                        </p:cTn>
                                        <p:tgtEl>
                                          <p:spTgt spid="33"/>
                                        </p:tgtEl>
                                        <p:attrNameLst>
                                          <p:attrName>style.visibility</p:attrName>
                                        </p:attrNameLst>
                                      </p:cBhvr>
                                      <p:to>
                                        <p:strVal val="visible"/>
                                      </p:to>
                                    </p:set>
                                    <p:animEffect transition="in" filter="wipe(up)">
                                      <p:cBhvr>
                                        <p:cTn id="41" dur="250"/>
                                        <p:tgtEl>
                                          <p:spTgt spid="33"/>
                                        </p:tgtEl>
                                      </p:cBhvr>
                                    </p:animEffect>
                                  </p:childTnLst>
                                </p:cTn>
                              </p:par>
                              <p:par>
                                <p:cTn id="42" presetID="47" presetClass="entr" presetSubtype="0" fill="hold" nodeType="withEffect">
                                  <p:stCondLst>
                                    <p:cond delay="1300"/>
                                  </p:stCondLst>
                                  <p:childTnLst>
                                    <p:set>
                                      <p:cBhvr>
                                        <p:cTn id="43" dur="1" fill="hold">
                                          <p:stCondLst>
                                            <p:cond delay="0"/>
                                          </p:stCondLst>
                                        </p:cTn>
                                        <p:tgtEl>
                                          <p:spTgt spid="38"/>
                                        </p:tgtEl>
                                        <p:attrNameLst>
                                          <p:attrName>style.visibility</p:attrName>
                                        </p:attrNameLst>
                                      </p:cBhvr>
                                      <p:to>
                                        <p:strVal val="visible"/>
                                      </p:to>
                                    </p:set>
                                    <p:animEffect transition="in" filter="fade">
                                      <p:cBhvr>
                                        <p:cTn id="44" dur="750"/>
                                        <p:tgtEl>
                                          <p:spTgt spid="38"/>
                                        </p:tgtEl>
                                      </p:cBhvr>
                                    </p:animEffect>
                                    <p:anim calcmode="lin" valueType="num">
                                      <p:cBhvr>
                                        <p:cTn id="45" dur="750" fill="hold"/>
                                        <p:tgtEl>
                                          <p:spTgt spid="38"/>
                                        </p:tgtEl>
                                        <p:attrNameLst>
                                          <p:attrName>ppt_x</p:attrName>
                                        </p:attrNameLst>
                                      </p:cBhvr>
                                      <p:tavLst>
                                        <p:tav tm="0">
                                          <p:val>
                                            <p:strVal val="#ppt_x"/>
                                          </p:val>
                                        </p:tav>
                                        <p:tav tm="100000">
                                          <p:val>
                                            <p:strVal val="#ppt_x"/>
                                          </p:val>
                                        </p:tav>
                                      </p:tavLst>
                                    </p:anim>
                                    <p:anim calcmode="lin" valueType="num">
                                      <p:cBhvr>
                                        <p:cTn id="46" dur="750" fill="hold"/>
                                        <p:tgtEl>
                                          <p:spTgt spid="38"/>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1400"/>
                                  </p:stCondLst>
                                  <p:childTnLst>
                                    <p:set>
                                      <p:cBhvr>
                                        <p:cTn id="48" dur="1" fill="hold">
                                          <p:stCondLst>
                                            <p:cond delay="0"/>
                                          </p:stCondLst>
                                        </p:cTn>
                                        <p:tgtEl>
                                          <p:spTgt spid="41"/>
                                        </p:tgtEl>
                                        <p:attrNameLst>
                                          <p:attrName>style.visibility</p:attrName>
                                        </p:attrNameLst>
                                      </p:cBhvr>
                                      <p:to>
                                        <p:strVal val="visible"/>
                                      </p:to>
                                    </p:set>
                                    <p:animEffect transition="in" filter="fade">
                                      <p:cBhvr>
                                        <p:cTn id="49" dur="500"/>
                                        <p:tgtEl>
                                          <p:spTgt spid="41"/>
                                        </p:tgtEl>
                                      </p:cBhvr>
                                    </p:animEffect>
                                    <p:anim calcmode="lin" valueType="num">
                                      <p:cBhvr>
                                        <p:cTn id="50" dur="500" fill="hold"/>
                                        <p:tgtEl>
                                          <p:spTgt spid="41"/>
                                        </p:tgtEl>
                                        <p:attrNameLst>
                                          <p:attrName>ppt_x</p:attrName>
                                        </p:attrNameLst>
                                      </p:cBhvr>
                                      <p:tavLst>
                                        <p:tav tm="0">
                                          <p:val>
                                            <p:strVal val="#ppt_x"/>
                                          </p:val>
                                        </p:tav>
                                        <p:tav tm="100000">
                                          <p:val>
                                            <p:strVal val="#ppt_x"/>
                                          </p:val>
                                        </p:tav>
                                      </p:tavLst>
                                    </p:anim>
                                    <p:anim calcmode="lin" valueType="num">
                                      <p:cBhvr>
                                        <p:cTn id="51" dur="5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P spid="50" grpId="0"/>
      <p:bldP spid="51" grpId="0"/>
      <p:bldP spid="52" grpId="0"/>
      <p:bldP spid="5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838200" y="365125"/>
            <a:ext cx="10515600" cy="1325563"/>
          </a:xfrm>
        </p:spPr>
        <p:txBody>
          <a:bodyPr/>
          <a:lstStyle/>
          <a:p>
            <a:endParaRPr lang="zh-CN" altLang="en-US"/>
          </a:p>
        </p:txBody>
      </p:sp>
      <p:pic>
        <p:nvPicPr>
          <p:cNvPr id="5" name="内容占位符 4" descr="图片包含 地面&#10;&#10;已生成高可信度的说明"/>
          <p:cNvPicPr>
            <a:picLocks noGrp="1" noChangeAspect="1"/>
          </p:cNvPicPr>
          <p:nvPr>
            <p:ph idx="4294967295"/>
          </p:nvPr>
        </p:nvPicPr>
        <p:blipFill rotWithShape="1">
          <a:blip r:embed="rId3">
            <a:extLst>
              <a:ext uri="{28A0092B-C50C-407E-A947-70E740481C1C}">
                <a14:useLocalDpi xmlns:a14="http://schemas.microsoft.com/office/drawing/2010/main" val="0"/>
              </a:ext>
            </a:extLst>
          </a:blip>
          <a:srcRect b="1037"/>
          <a:stretch/>
        </p:blipFill>
        <p:spPr>
          <a:xfrm>
            <a:off x="0" y="0"/>
            <a:ext cx="12192000" cy="6858000"/>
          </a:xfrm>
        </p:spPr>
      </p:pic>
      <p:pic>
        <p:nvPicPr>
          <p:cNvPr id="7" name="图片 6" descr="图片包含 自然, 室内, 雪花&#10;&#10;已生成极高可信度的说明"/>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845344"/>
            <a:ext cx="12192000" cy="6858000"/>
          </a:xfrm>
          <a:prstGeom prst="rect">
            <a:avLst/>
          </a:prstGeom>
        </p:spPr>
      </p:pic>
      <p:pic>
        <p:nvPicPr>
          <p:cNvPr id="8" name="图片 7"/>
          <p:cNvPicPr>
            <a:picLocks noChangeAspect="1"/>
          </p:cNvPicPr>
          <p:nvPr/>
        </p:nvPicPr>
        <p:blipFill rotWithShape="1">
          <a:blip r:embed="rId5">
            <a:extLst>
              <a:ext uri="{28A0092B-C50C-407E-A947-70E740481C1C}">
                <a14:useLocalDpi xmlns:a14="http://schemas.microsoft.com/office/drawing/2010/main" val="0"/>
              </a:ext>
            </a:extLst>
          </a:blip>
          <a:srcRect l="24833" r="22167" b="56583"/>
          <a:stretch/>
        </p:blipFill>
        <p:spPr>
          <a:xfrm>
            <a:off x="9478571" y="0"/>
            <a:ext cx="2561030" cy="1005840"/>
          </a:xfrm>
          <a:prstGeom prst="rect">
            <a:avLst/>
          </a:prstGeom>
        </p:spPr>
      </p:pic>
      <p:sp>
        <p:nvSpPr>
          <p:cNvPr id="6" name="文本框 5"/>
          <p:cNvSpPr txBox="1"/>
          <p:nvPr/>
        </p:nvSpPr>
        <p:spPr>
          <a:xfrm>
            <a:off x="4618672" y="2055813"/>
            <a:ext cx="2954655" cy="1200329"/>
          </a:xfrm>
          <a:prstGeom prst="rect">
            <a:avLst/>
          </a:prstGeom>
          <a:noFill/>
        </p:spPr>
        <p:txBody>
          <a:bodyPr wrap="none" rtlCol="0">
            <a:spAutoFit/>
          </a:bodyPr>
          <a:lstStyle/>
          <a:p>
            <a:r>
              <a:rPr lang="zh-CN" altLang="en-US" sz="7200" dirty="0">
                <a:solidFill>
                  <a:srgbClr val="492F13"/>
                </a:solidFill>
                <a:latin typeface="汉仪粗宋简" panose="02010609000101010101" pitchFamily="49" charset="-122"/>
                <a:ea typeface="汉仪粗宋简" panose="02010609000101010101" pitchFamily="49" charset="-122"/>
              </a:rPr>
              <a:t>第三章</a:t>
            </a:r>
            <a:endParaRPr lang="zh-CN" altLang="en-US" dirty="0"/>
          </a:p>
        </p:txBody>
      </p:sp>
      <p:sp>
        <p:nvSpPr>
          <p:cNvPr id="9" name="文本框 8"/>
          <p:cNvSpPr txBox="1"/>
          <p:nvPr/>
        </p:nvSpPr>
        <p:spPr>
          <a:xfrm>
            <a:off x="5126155" y="3127473"/>
            <a:ext cx="2500936" cy="461665"/>
          </a:xfrm>
          <a:prstGeom prst="rect">
            <a:avLst/>
          </a:prstGeom>
          <a:noFill/>
        </p:spPr>
        <p:txBody>
          <a:bodyPr wrap="square" rtlCol="0">
            <a:spAutoFit/>
          </a:bodyPr>
          <a:lstStyle/>
          <a:p>
            <a:r>
              <a:rPr lang="en-US" altLang="zh-CN" sz="2400" dirty="0">
                <a:solidFill>
                  <a:srgbClr val="492F13"/>
                </a:solidFill>
                <a:latin typeface="Abduction" panose="00000400000000000000" pitchFamily="2" charset="0"/>
              </a:rPr>
              <a:t>PART  03</a:t>
            </a:r>
            <a:endParaRPr lang="zh-CN" altLang="en-US" sz="2400" dirty="0">
              <a:solidFill>
                <a:srgbClr val="492F13"/>
              </a:solidFill>
              <a:latin typeface="Abduction" panose="00000400000000000000" pitchFamily="2" charset="0"/>
            </a:endParaRPr>
          </a:p>
        </p:txBody>
      </p:sp>
      <p:sp>
        <p:nvSpPr>
          <p:cNvPr id="10" name="文本框 9"/>
          <p:cNvSpPr txBox="1"/>
          <p:nvPr/>
        </p:nvSpPr>
        <p:spPr>
          <a:xfrm>
            <a:off x="3518273" y="4327802"/>
            <a:ext cx="5262979" cy="769441"/>
          </a:xfrm>
          <a:prstGeom prst="rect">
            <a:avLst/>
          </a:prstGeom>
          <a:noFill/>
        </p:spPr>
        <p:txBody>
          <a:bodyPr wrap="none" rtlCol="0">
            <a:spAutoFit/>
          </a:bodyPr>
          <a:lstStyle/>
          <a:p>
            <a:r>
              <a:rPr lang="zh-CN" altLang="en-US" sz="4400" dirty="0">
                <a:latin typeface="汉仪粗宋简" panose="02010609000101010101" pitchFamily="49" charset="-122"/>
                <a:ea typeface="汉仪粗宋简" panose="02010609000101010101" pitchFamily="49" charset="-122"/>
              </a:rPr>
              <a:t>请插入您的标题内容</a:t>
            </a:r>
          </a:p>
        </p:txBody>
      </p:sp>
    </p:spTree>
    <p:extLst>
      <p:ext uri="{BB962C8B-B14F-4D97-AF65-F5344CB8AC3E}">
        <p14:creationId xmlns:p14="http://schemas.microsoft.com/office/powerpoint/2010/main" val="1708786747"/>
      </p:ext>
    </p:extLst>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250"/>
                            </p:stCondLst>
                            <p:childTnLst>
                              <p:par>
                                <p:cTn id="16" presetID="47"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5"/>
          <p:cNvSpPr>
            <a:spLocks/>
          </p:cNvSpPr>
          <p:nvPr/>
        </p:nvSpPr>
        <p:spPr bwMode="auto">
          <a:xfrm>
            <a:off x="2347335" y="1908310"/>
            <a:ext cx="1981723" cy="175638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1351">
              <a:solidFill>
                <a:srgbClr val="FFFFFF"/>
              </a:solidFill>
              <a:latin typeface="微软雅黑"/>
              <a:ea typeface="微软雅黑"/>
              <a:sym typeface="Arial" panose="020B0604020202020204" pitchFamily="34" charset="0"/>
            </a:endParaRPr>
          </a:p>
        </p:txBody>
      </p:sp>
      <p:sp>
        <p:nvSpPr>
          <p:cNvPr id="5" name="Freeform 5"/>
          <p:cNvSpPr>
            <a:spLocks/>
          </p:cNvSpPr>
          <p:nvPr/>
        </p:nvSpPr>
        <p:spPr bwMode="auto">
          <a:xfrm>
            <a:off x="2455162" y="2003876"/>
            <a:ext cx="1766068" cy="15652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1">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1351">
              <a:solidFill>
                <a:srgbClr val="FFFFFF"/>
              </a:solidFill>
              <a:latin typeface="微软雅黑"/>
              <a:ea typeface="微软雅黑"/>
              <a:sym typeface="Arial" panose="020B0604020202020204" pitchFamily="34" charset="0"/>
            </a:endParaRPr>
          </a:p>
        </p:txBody>
      </p:sp>
      <p:sp>
        <p:nvSpPr>
          <p:cNvPr id="6" name="Freeform 5"/>
          <p:cNvSpPr>
            <a:spLocks/>
          </p:cNvSpPr>
          <p:nvPr/>
        </p:nvSpPr>
        <p:spPr bwMode="auto">
          <a:xfrm>
            <a:off x="5105140" y="1908310"/>
            <a:ext cx="1981723" cy="175638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1351">
              <a:solidFill>
                <a:srgbClr val="FFFFFF"/>
              </a:solidFill>
              <a:latin typeface="微软雅黑"/>
              <a:ea typeface="微软雅黑"/>
              <a:sym typeface="Arial" panose="020B0604020202020204" pitchFamily="34" charset="0"/>
            </a:endParaRPr>
          </a:p>
        </p:txBody>
      </p:sp>
      <p:sp>
        <p:nvSpPr>
          <p:cNvPr id="7" name="Freeform 5"/>
          <p:cNvSpPr>
            <a:spLocks/>
          </p:cNvSpPr>
          <p:nvPr/>
        </p:nvSpPr>
        <p:spPr bwMode="auto">
          <a:xfrm>
            <a:off x="5212967" y="2003876"/>
            <a:ext cx="1766068" cy="15652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2">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1351">
              <a:solidFill>
                <a:srgbClr val="FFFFFF"/>
              </a:solidFill>
              <a:latin typeface="微软雅黑"/>
              <a:ea typeface="微软雅黑"/>
              <a:sym typeface="Arial" panose="020B0604020202020204" pitchFamily="34" charset="0"/>
            </a:endParaRPr>
          </a:p>
        </p:txBody>
      </p:sp>
      <p:sp>
        <p:nvSpPr>
          <p:cNvPr id="8" name="Freeform 5"/>
          <p:cNvSpPr>
            <a:spLocks/>
          </p:cNvSpPr>
          <p:nvPr/>
        </p:nvSpPr>
        <p:spPr bwMode="auto">
          <a:xfrm>
            <a:off x="7862945" y="1908310"/>
            <a:ext cx="1981723" cy="175638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1351">
              <a:solidFill>
                <a:srgbClr val="FFFFFF"/>
              </a:solidFill>
              <a:latin typeface="微软雅黑"/>
              <a:ea typeface="微软雅黑"/>
              <a:sym typeface="Arial" panose="020B0604020202020204" pitchFamily="34" charset="0"/>
            </a:endParaRPr>
          </a:p>
        </p:txBody>
      </p:sp>
      <p:sp>
        <p:nvSpPr>
          <p:cNvPr id="9" name="Freeform 5"/>
          <p:cNvSpPr>
            <a:spLocks/>
          </p:cNvSpPr>
          <p:nvPr/>
        </p:nvSpPr>
        <p:spPr bwMode="auto">
          <a:xfrm>
            <a:off x="7970771" y="2003876"/>
            <a:ext cx="1766068" cy="15652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1351">
              <a:solidFill>
                <a:srgbClr val="FFFFFF"/>
              </a:solidFill>
              <a:latin typeface="微软雅黑"/>
              <a:ea typeface="微软雅黑"/>
              <a:sym typeface="Arial" panose="020B0604020202020204" pitchFamily="34" charset="0"/>
            </a:endParaRPr>
          </a:p>
        </p:txBody>
      </p:sp>
      <p:sp>
        <p:nvSpPr>
          <p:cNvPr id="10" name="矩形 9"/>
          <p:cNvSpPr/>
          <p:nvPr/>
        </p:nvSpPr>
        <p:spPr>
          <a:xfrm>
            <a:off x="2803433" y="2814563"/>
            <a:ext cx="1088760" cy="400110"/>
          </a:xfrm>
          <a:prstGeom prst="rect">
            <a:avLst/>
          </a:prstGeom>
        </p:spPr>
        <p:txBody>
          <a:bodyPr wrap="none">
            <a:spAutoFit/>
          </a:bodyPr>
          <a:lstStyle/>
          <a:p>
            <a:pPr defTabSz="1219170" fontAlgn="base">
              <a:spcBef>
                <a:spcPct val="0"/>
              </a:spcBef>
              <a:spcAft>
                <a:spcPct val="0"/>
              </a:spcAft>
              <a:defRPr/>
            </a:pPr>
            <a:r>
              <a:rPr lang="en-US" altLang="zh-CN" sz="2000" dirty="0">
                <a:solidFill>
                  <a:prstClr val="black">
                    <a:lumMod val="65000"/>
                    <a:lumOff val="35000"/>
                  </a:prstClr>
                </a:solidFill>
                <a:latin typeface="微软雅黑"/>
                <a:ea typeface="微软雅黑"/>
              </a:rPr>
              <a:t>¥13456</a:t>
            </a:r>
            <a:endParaRPr lang="zh-CN" altLang="en-US" sz="200" dirty="0">
              <a:solidFill>
                <a:prstClr val="black">
                  <a:lumMod val="65000"/>
                  <a:lumOff val="35000"/>
                </a:prstClr>
              </a:solidFill>
              <a:latin typeface="微软雅黑"/>
              <a:ea typeface="微软雅黑"/>
            </a:endParaRPr>
          </a:p>
        </p:txBody>
      </p:sp>
      <p:sp>
        <p:nvSpPr>
          <p:cNvPr id="11" name="矩形 10"/>
          <p:cNvSpPr/>
          <p:nvPr/>
        </p:nvSpPr>
        <p:spPr>
          <a:xfrm>
            <a:off x="8319044" y="2814563"/>
            <a:ext cx="1088760" cy="400110"/>
          </a:xfrm>
          <a:prstGeom prst="rect">
            <a:avLst/>
          </a:prstGeom>
        </p:spPr>
        <p:txBody>
          <a:bodyPr wrap="none">
            <a:spAutoFit/>
          </a:bodyPr>
          <a:lstStyle/>
          <a:p>
            <a:pPr defTabSz="1219170" fontAlgn="base">
              <a:spcBef>
                <a:spcPct val="0"/>
              </a:spcBef>
              <a:spcAft>
                <a:spcPct val="0"/>
              </a:spcAft>
              <a:defRPr/>
            </a:pPr>
            <a:r>
              <a:rPr lang="en-US" altLang="zh-CN" sz="2000" dirty="0">
                <a:solidFill>
                  <a:prstClr val="black">
                    <a:lumMod val="65000"/>
                    <a:lumOff val="35000"/>
                  </a:prstClr>
                </a:solidFill>
                <a:latin typeface="微软雅黑"/>
                <a:ea typeface="微软雅黑"/>
              </a:rPr>
              <a:t>¥13456</a:t>
            </a:r>
            <a:endParaRPr lang="zh-CN" altLang="en-US" sz="200" dirty="0">
              <a:solidFill>
                <a:prstClr val="black">
                  <a:lumMod val="65000"/>
                  <a:lumOff val="35000"/>
                </a:prstClr>
              </a:solidFill>
              <a:latin typeface="微软雅黑"/>
              <a:ea typeface="微软雅黑"/>
            </a:endParaRPr>
          </a:p>
        </p:txBody>
      </p:sp>
      <p:sp>
        <p:nvSpPr>
          <p:cNvPr id="12" name="矩形 11"/>
          <p:cNvSpPr/>
          <p:nvPr/>
        </p:nvSpPr>
        <p:spPr>
          <a:xfrm>
            <a:off x="5561239" y="2814563"/>
            <a:ext cx="1088760" cy="400110"/>
          </a:xfrm>
          <a:prstGeom prst="rect">
            <a:avLst/>
          </a:prstGeom>
        </p:spPr>
        <p:txBody>
          <a:bodyPr wrap="none">
            <a:spAutoFit/>
          </a:bodyPr>
          <a:lstStyle/>
          <a:p>
            <a:pPr defTabSz="1219170" fontAlgn="base">
              <a:spcBef>
                <a:spcPct val="0"/>
              </a:spcBef>
              <a:spcAft>
                <a:spcPct val="0"/>
              </a:spcAft>
              <a:defRPr/>
            </a:pPr>
            <a:r>
              <a:rPr lang="en-US" altLang="zh-CN" sz="2000" dirty="0">
                <a:solidFill>
                  <a:prstClr val="black">
                    <a:lumMod val="65000"/>
                    <a:lumOff val="35000"/>
                  </a:prstClr>
                </a:solidFill>
                <a:latin typeface="微软雅黑"/>
                <a:ea typeface="微软雅黑"/>
              </a:rPr>
              <a:t>¥13456</a:t>
            </a:r>
            <a:endParaRPr lang="zh-CN" altLang="en-US" sz="200" dirty="0">
              <a:solidFill>
                <a:prstClr val="black">
                  <a:lumMod val="65000"/>
                  <a:lumOff val="35000"/>
                </a:prstClr>
              </a:solidFill>
              <a:latin typeface="微软雅黑"/>
              <a:ea typeface="微软雅黑"/>
            </a:endParaRPr>
          </a:p>
        </p:txBody>
      </p:sp>
      <p:grpSp>
        <p:nvGrpSpPr>
          <p:cNvPr id="13" name="组合 12"/>
          <p:cNvGrpSpPr/>
          <p:nvPr/>
        </p:nvGrpSpPr>
        <p:grpSpPr>
          <a:xfrm>
            <a:off x="8699838" y="2315230"/>
            <a:ext cx="307935" cy="306305"/>
            <a:chOff x="3856417" y="4248125"/>
            <a:chExt cx="409860" cy="407692"/>
          </a:xfrm>
          <a:solidFill>
            <a:schemeClr val="accent3"/>
          </a:solidFill>
        </p:grpSpPr>
        <p:sp>
          <p:nvSpPr>
            <p:cNvPr id="14" name="Freeform 187"/>
            <p:cNvSpPr>
              <a:spLocks/>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15" name="Freeform 188"/>
            <p:cNvSpPr>
              <a:spLocks/>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16"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17"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18"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19"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20"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grpSp>
      <p:grpSp>
        <p:nvGrpSpPr>
          <p:cNvPr id="21" name="组合 20"/>
          <p:cNvGrpSpPr/>
          <p:nvPr/>
        </p:nvGrpSpPr>
        <p:grpSpPr>
          <a:xfrm>
            <a:off x="3155089" y="2259426"/>
            <a:ext cx="364144" cy="417911"/>
            <a:chOff x="2733098" y="4187405"/>
            <a:chExt cx="484675" cy="556238"/>
          </a:xfrm>
          <a:solidFill>
            <a:schemeClr val="accent1"/>
          </a:solidFill>
        </p:grpSpPr>
        <p:sp>
          <p:nvSpPr>
            <p:cNvPr id="22" name="Oval 302"/>
            <p:cNvSpPr>
              <a:spLocks noChangeArrowheads="1"/>
            </p:cNvSpPr>
            <p:nvPr/>
          </p:nvSpPr>
          <p:spPr bwMode="auto">
            <a:xfrm>
              <a:off x="2849117" y="4187405"/>
              <a:ext cx="84574" cy="10734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23" name="Freeform 303"/>
            <p:cNvSpPr>
              <a:spLocks noEditPoints="1"/>
            </p:cNvSpPr>
            <p:nvPr/>
          </p:nvSpPr>
          <p:spPr bwMode="auto">
            <a:xfrm>
              <a:off x="2733098" y="4304508"/>
              <a:ext cx="310105" cy="439135"/>
            </a:xfrm>
            <a:custGeom>
              <a:avLst/>
              <a:gdLst>
                <a:gd name="T0" fmla="*/ 121 w 121"/>
                <a:gd name="T1" fmla="*/ 26 h 171"/>
                <a:gd name="T2" fmla="*/ 120 w 121"/>
                <a:gd name="T3" fmla="*/ 26 h 171"/>
                <a:gd name="T4" fmla="*/ 114 w 121"/>
                <a:gd name="T5" fmla="*/ 21 h 171"/>
                <a:gd name="T6" fmla="*/ 90 w 121"/>
                <a:gd name="T7" fmla="*/ 3 h 171"/>
                <a:gd name="T8" fmla="*/ 84 w 121"/>
                <a:gd name="T9" fmla="*/ 1 h 171"/>
                <a:gd name="T10" fmla="*/ 76 w 121"/>
                <a:gd name="T11" fmla="*/ 1 h 171"/>
                <a:gd name="T12" fmla="*/ 74 w 121"/>
                <a:gd name="T13" fmla="*/ 11 h 171"/>
                <a:gd name="T14" fmla="*/ 67 w 121"/>
                <a:gd name="T15" fmla="*/ 42 h 171"/>
                <a:gd name="T16" fmla="*/ 67 w 121"/>
                <a:gd name="T17" fmla="*/ 7 h 171"/>
                <a:gd name="T18" fmla="*/ 58 w 121"/>
                <a:gd name="T19" fmla="*/ 0 h 171"/>
                <a:gd name="T20" fmla="*/ 58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3 w 121"/>
                <a:gd name="T33" fmla="*/ 36 h 171"/>
                <a:gd name="T34" fmla="*/ 1 w 121"/>
                <a:gd name="T35" fmla="*/ 48 h 171"/>
                <a:gd name="T36" fmla="*/ 2 w 121"/>
                <a:gd name="T37" fmla="*/ 48 h 171"/>
                <a:gd name="T38" fmla="*/ 2 w 121"/>
                <a:gd name="T39" fmla="*/ 50 h 171"/>
                <a:gd name="T40" fmla="*/ 6 w 121"/>
                <a:gd name="T41" fmla="*/ 57 h 171"/>
                <a:gd name="T42" fmla="*/ 20 w 121"/>
                <a:gd name="T43" fmla="*/ 85 h 171"/>
                <a:gd name="T44" fmla="*/ 33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4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1" y="26"/>
                  </a:cubicBezTo>
                  <a:cubicBezTo>
                    <a:pt x="121" y="26"/>
                    <a:pt x="121" y="26"/>
                    <a:pt x="121"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1"/>
                    <a:pt x="76" y="0"/>
                  </a:cubicBezTo>
                  <a:cubicBezTo>
                    <a:pt x="76" y="1"/>
                    <a:pt x="76" y="1"/>
                    <a:pt x="76"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8" y="9"/>
                    <a:pt x="58" y="9"/>
                    <a:pt x="58" y="9"/>
                  </a:cubicBezTo>
                  <a:cubicBezTo>
                    <a:pt x="56" y="42"/>
                    <a:pt x="56" y="42"/>
                    <a:pt x="56" y="42"/>
                  </a:cubicBezTo>
                  <a:cubicBezTo>
                    <a:pt x="45" y="18"/>
                    <a:pt x="45" y="18"/>
                    <a:pt x="45" y="18"/>
                  </a:cubicBezTo>
                  <a:cubicBezTo>
                    <a:pt x="49" y="11"/>
                    <a:pt x="49" y="11"/>
                    <a:pt x="49" y="11"/>
                  </a:cubicBezTo>
                  <a:cubicBezTo>
                    <a:pt x="40" y="7"/>
                    <a:pt x="40" y="7"/>
                    <a:pt x="40" y="7"/>
                  </a:cubicBezTo>
                  <a:cubicBezTo>
                    <a:pt x="47" y="1"/>
                    <a:pt x="47" y="1"/>
                    <a:pt x="47" y="1"/>
                  </a:cubicBezTo>
                  <a:cubicBezTo>
                    <a:pt x="47" y="0"/>
                    <a:pt x="47" y="0"/>
                    <a:pt x="47" y="0"/>
                  </a:cubicBezTo>
                  <a:cubicBezTo>
                    <a:pt x="45" y="1"/>
                    <a:pt x="42" y="1"/>
                    <a:pt x="39" y="1"/>
                  </a:cubicBezTo>
                  <a:cubicBezTo>
                    <a:pt x="39" y="1"/>
                    <a:pt x="39" y="1"/>
                    <a:pt x="38" y="1"/>
                  </a:cubicBezTo>
                  <a:cubicBezTo>
                    <a:pt x="36" y="2"/>
                    <a:pt x="33" y="3"/>
                    <a:pt x="31" y="5"/>
                  </a:cubicBezTo>
                  <a:cubicBezTo>
                    <a:pt x="3" y="35"/>
                    <a:pt x="3" y="35"/>
                    <a:pt x="3" y="35"/>
                  </a:cubicBezTo>
                  <a:cubicBezTo>
                    <a:pt x="3" y="36"/>
                    <a:pt x="3" y="36"/>
                    <a:pt x="3" y="36"/>
                  </a:cubicBezTo>
                  <a:cubicBezTo>
                    <a:pt x="3" y="36"/>
                    <a:pt x="3" y="36"/>
                    <a:pt x="3" y="36"/>
                  </a:cubicBezTo>
                  <a:cubicBezTo>
                    <a:pt x="0" y="60"/>
                    <a:pt x="2" y="42"/>
                    <a:pt x="1" y="48"/>
                  </a:cubicBezTo>
                  <a:cubicBezTo>
                    <a:pt x="1" y="48"/>
                    <a:pt x="1" y="48"/>
                    <a:pt x="1" y="48"/>
                  </a:cubicBezTo>
                  <a:cubicBezTo>
                    <a:pt x="1" y="48"/>
                    <a:pt x="1" y="48"/>
                    <a:pt x="1" y="48"/>
                  </a:cubicBezTo>
                  <a:cubicBezTo>
                    <a:pt x="2" y="48"/>
                    <a:pt x="2" y="48"/>
                    <a:pt x="2" y="48"/>
                  </a:cubicBezTo>
                  <a:cubicBezTo>
                    <a:pt x="2" y="49"/>
                    <a:pt x="2" y="49"/>
                    <a:pt x="2" y="49"/>
                  </a:cubicBezTo>
                  <a:cubicBezTo>
                    <a:pt x="2" y="50"/>
                    <a:pt x="2" y="50"/>
                    <a:pt x="2" y="50"/>
                  </a:cubicBezTo>
                  <a:cubicBezTo>
                    <a:pt x="4" y="52"/>
                    <a:pt x="4" y="52"/>
                    <a:pt x="4" y="52"/>
                  </a:cubicBezTo>
                  <a:cubicBezTo>
                    <a:pt x="6" y="57"/>
                    <a:pt x="6" y="57"/>
                    <a:pt x="6" y="57"/>
                  </a:cubicBezTo>
                  <a:cubicBezTo>
                    <a:pt x="11" y="66"/>
                    <a:pt x="11" y="66"/>
                    <a:pt x="11" y="66"/>
                  </a:cubicBezTo>
                  <a:cubicBezTo>
                    <a:pt x="20" y="85"/>
                    <a:pt x="20" y="85"/>
                    <a:pt x="20" y="85"/>
                  </a:cubicBezTo>
                  <a:cubicBezTo>
                    <a:pt x="24" y="82"/>
                    <a:pt x="29" y="80"/>
                    <a:pt x="33" y="78"/>
                  </a:cubicBezTo>
                  <a:cubicBezTo>
                    <a:pt x="33" y="82"/>
                    <a:pt x="33" y="86"/>
                    <a:pt x="33" y="90"/>
                  </a:cubicBezTo>
                  <a:cubicBezTo>
                    <a:pt x="33" y="90"/>
                    <a:pt x="33" y="90"/>
                    <a:pt x="33" y="90"/>
                  </a:cubicBezTo>
                  <a:cubicBezTo>
                    <a:pt x="33" y="90"/>
                    <a:pt x="34" y="90"/>
                    <a:pt x="35" y="90"/>
                  </a:cubicBezTo>
                  <a:cubicBezTo>
                    <a:pt x="37" y="171"/>
                    <a:pt x="37" y="171"/>
                    <a:pt x="37" y="171"/>
                  </a:cubicBezTo>
                  <a:cubicBezTo>
                    <a:pt x="60" y="171"/>
                    <a:pt x="60" y="171"/>
                    <a:pt x="60" y="171"/>
                  </a:cubicBezTo>
                  <a:cubicBezTo>
                    <a:pt x="61" y="161"/>
                    <a:pt x="61" y="148"/>
                    <a:pt x="61" y="134"/>
                  </a:cubicBezTo>
                  <a:cubicBezTo>
                    <a:pt x="58" y="127"/>
                    <a:pt x="56" y="118"/>
                    <a:pt x="56" y="110"/>
                  </a:cubicBezTo>
                  <a:cubicBezTo>
                    <a:pt x="56" y="74"/>
                    <a:pt x="84" y="44"/>
                    <a:pt x="120" y="42"/>
                  </a:cubicBezTo>
                  <a:close/>
                  <a:moveTo>
                    <a:pt x="89" y="33"/>
                  </a:moveTo>
                  <a:cubicBezTo>
                    <a:pt x="89" y="31"/>
                    <a:pt x="89" y="29"/>
                    <a:pt x="89" y="27"/>
                  </a:cubicBezTo>
                  <a:cubicBezTo>
                    <a:pt x="93" y="31"/>
                    <a:pt x="93" y="31"/>
                    <a:pt x="93" y="31"/>
                  </a:cubicBezTo>
                  <a:cubicBezTo>
                    <a:pt x="96" y="33"/>
                    <a:pt x="96" y="33"/>
                    <a:pt x="96" y="33"/>
                  </a:cubicBezTo>
                  <a:cubicBezTo>
                    <a:pt x="75" y="45"/>
                    <a:pt x="75" y="45"/>
                    <a:pt x="75" y="45"/>
                  </a:cubicBezTo>
                  <a:cubicBezTo>
                    <a:pt x="74" y="42"/>
                    <a:pt x="74" y="42"/>
                    <a:pt x="74" y="42"/>
                  </a:cubicBezTo>
                  <a:lnTo>
                    <a:pt x="89" y="33"/>
                  </a:lnTo>
                  <a:close/>
                  <a:moveTo>
                    <a:pt x="33" y="60"/>
                  </a:moveTo>
                  <a:cubicBezTo>
                    <a:pt x="30" y="55"/>
                    <a:pt x="30" y="55"/>
                    <a:pt x="30" y="55"/>
                  </a:cubicBezTo>
                  <a:cubicBezTo>
                    <a:pt x="25" y="46"/>
                    <a:pt x="25" y="46"/>
                    <a:pt x="25" y="46"/>
                  </a:cubicBezTo>
                  <a:cubicBezTo>
                    <a:pt x="24" y="44"/>
                    <a:pt x="24" y="44"/>
                    <a:pt x="24" y="44"/>
                  </a:cubicBezTo>
                  <a:cubicBezTo>
                    <a:pt x="34" y="31"/>
                    <a:pt x="34" y="31"/>
                    <a:pt x="34" y="31"/>
                  </a:cubicBezTo>
                  <a:cubicBezTo>
                    <a:pt x="34" y="41"/>
                    <a:pt x="33" y="50"/>
                    <a:pt x="33"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24" name="Freeform 304"/>
            <p:cNvSpPr>
              <a:spLocks/>
            </p:cNvSpPr>
            <p:nvPr/>
          </p:nvSpPr>
          <p:spPr bwMode="auto">
            <a:xfrm>
              <a:off x="2897909" y="4668827"/>
              <a:ext cx="60720" cy="74816"/>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25" name="Freeform 305"/>
            <p:cNvSpPr>
              <a:spLocks/>
            </p:cNvSpPr>
            <p:nvPr/>
          </p:nvSpPr>
          <p:spPr bwMode="auto">
            <a:xfrm>
              <a:off x="3035614" y="4422694"/>
              <a:ext cx="54214" cy="41203"/>
            </a:xfrm>
            <a:custGeom>
              <a:avLst/>
              <a:gdLst>
                <a:gd name="T0" fmla="*/ 43 w 50"/>
                <a:gd name="T1" fmla="*/ 0 h 38"/>
                <a:gd name="T2" fmla="*/ 36 w 50"/>
                <a:gd name="T3" fmla="*/ 0 h 38"/>
                <a:gd name="T4" fmla="*/ 14 w 50"/>
                <a:gd name="T5" fmla="*/ 0 h 38"/>
                <a:gd name="T6" fmla="*/ 7 w 50"/>
                <a:gd name="T7" fmla="*/ 0 h 38"/>
                <a:gd name="T8" fmla="*/ 0 w 50"/>
                <a:gd name="T9" fmla="*/ 38 h 38"/>
                <a:gd name="T10" fmla="*/ 14 w 50"/>
                <a:gd name="T11" fmla="*/ 38 h 38"/>
                <a:gd name="T12" fmla="*/ 36 w 50"/>
                <a:gd name="T13" fmla="*/ 38 h 38"/>
                <a:gd name="T14" fmla="*/ 50 w 50"/>
                <a:gd name="T15" fmla="*/ 38 h 38"/>
                <a:gd name="T16" fmla="*/ 43 w 50"/>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8">
                  <a:moveTo>
                    <a:pt x="43" y="0"/>
                  </a:moveTo>
                  <a:lnTo>
                    <a:pt x="36" y="0"/>
                  </a:lnTo>
                  <a:lnTo>
                    <a:pt x="14" y="0"/>
                  </a:lnTo>
                  <a:lnTo>
                    <a:pt x="7" y="0"/>
                  </a:lnTo>
                  <a:lnTo>
                    <a:pt x="0" y="38"/>
                  </a:lnTo>
                  <a:lnTo>
                    <a:pt x="14" y="38"/>
                  </a:lnTo>
                  <a:lnTo>
                    <a:pt x="36" y="38"/>
                  </a:lnTo>
                  <a:lnTo>
                    <a:pt x="50" y="38"/>
                  </a:lnTo>
                  <a:lnTo>
                    <a:pt x="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26" name="Freeform 306"/>
            <p:cNvSpPr>
              <a:spLocks/>
            </p:cNvSpPr>
            <p:nvPr/>
          </p:nvSpPr>
          <p:spPr bwMode="auto">
            <a:xfrm>
              <a:off x="2964051" y="4430285"/>
              <a:ext cx="61805" cy="59636"/>
            </a:xfrm>
            <a:custGeom>
              <a:avLst/>
              <a:gdLst>
                <a:gd name="T0" fmla="*/ 33 w 57"/>
                <a:gd name="T1" fmla="*/ 0 h 55"/>
                <a:gd name="T2" fmla="*/ 26 w 57"/>
                <a:gd name="T3" fmla="*/ 5 h 55"/>
                <a:gd name="T4" fmla="*/ 7 w 57"/>
                <a:gd name="T5" fmla="*/ 14 h 55"/>
                <a:gd name="T6" fmla="*/ 0 w 57"/>
                <a:gd name="T7" fmla="*/ 19 h 55"/>
                <a:gd name="T8" fmla="*/ 14 w 57"/>
                <a:gd name="T9" fmla="*/ 55 h 55"/>
                <a:gd name="T10" fmla="*/ 28 w 57"/>
                <a:gd name="T11" fmla="*/ 47 h 55"/>
                <a:gd name="T12" fmla="*/ 45 w 57"/>
                <a:gd name="T13" fmla="*/ 38 h 55"/>
                <a:gd name="T14" fmla="*/ 57 w 57"/>
                <a:gd name="T15" fmla="*/ 31 h 55"/>
                <a:gd name="T16" fmla="*/ 33 w 5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33" y="0"/>
                  </a:moveTo>
                  <a:lnTo>
                    <a:pt x="26" y="5"/>
                  </a:lnTo>
                  <a:lnTo>
                    <a:pt x="7" y="14"/>
                  </a:lnTo>
                  <a:lnTo>
                    <a:pt x="0" y="19"/>
                  </a:lnTo>
                  <a:lnTo>
                    <a:pt x="14" y="55"/>
                  </a:lnTo>
                  <a:lnTo>
                    <a:pt x="28" y="47"/>
                  </a:lnTo>
                  <a:lnTo>
                    <a:pt x="45" y="38"/>
                  </a:lnTo>
                  <a:lnTo>
                    <a:pt x="57" y="31"/>
                  </a:lnTo>
                  <a:lnTo>
                    <a:pt x="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27" name="Freeform 307"/>
            <p:cNvSpPr>
              <a:spLocks/>
            </p:cNvSpPr>
            <p:nvPr/>
          </p:nvSpPr>
          <p:spPr bwMode="auto">
            <a:xfrm>
              <a:off x="2909837" y="4479077"/>
              <a:ext cx="61805" cy="61805"/>
            </a:xfrm>
            <a:custGeom>
              <a:avLst/>
              <a:gdLst>
                <a:gd name="T0" fmla="*/ 19 w 57"/>
                <a:gd name="T1" fmla="*/ 0 h 57"/>
                <a:gd name="T2" fmla="*/ 15 w 57"/>
                <a:gd name="T3" fmla="*/ 7 h 57"/>
                <a:gd name="T4" fmla="*/ 5 w 57"/>
                <a:gd name="T5" fmla="*/ 26 h 57"/>
                <a:gd name="T6" fmla="*/ 0 w 57"/>
                <a:gd name="T7" fmla="*/ 33 h 57"/>
                <a:gd name="T8" fmla="*/ 31 w 57"/>
                <a:gd name="T9" fmla="*/ 57 h 57"/>
                <a:gd name="T10" fmla="*/ 38 w 57"/>
                <a:gd name="T11" fmla="*/ 45 h 57"/>
                <a:gd name="T12" fmla="*/ 50 w 57"/>
                <a:gd name="T13" fmla="*/ 26 h 57"/>
                <a:gd name="T14" fmla="*/ 57 w 57"/>
                <a:gd name="T15" fmla="*/ 14 h 57"/>
                <a:gd name="T16" fmla="*/ 19 w 57"/>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9" y="0"/>
                  </a:moveTo>
                  <a:lnTo>
                    <a:pt x="15" y="7"/>
                  </a:lnTo>
                  <a:lnTo>
                    <a:pt x="5" y="26"/>
                  </a:lnTo>
                  <a:lnTo>
                    <a:pt x="0" y="33"/>
                  </a:lnTo>
                  <a:lnTo>
                    <a:pt x="31" y="57"/>
                  </a:lnTo>
                  <a:lnTo>
                    <a:pt x="38" y="45"/>
                  </a:lnTo>
                  <a:lnTo>
                    <a:pt x="50" y="26"/>
                  </a:lnTo>
                  <a:lnTo>
                    <a:pt x="57" y="14"/>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28" name="Freeform 308"/>
            <p:cNvSpPr>
              <a:spLocks/>
            </p:cNvSpPr>
            <p:nvPr/>
          </p:nvSpPr>
          <p:spPr bwMode="auto">
            <a:xfrm>
              <a:off x="2897909" y="4550640"/>
              <a:ext cx="40119" cy="52046"/>
            </a:xfrm>
            <a:custGeom>
              <a:avLst/>
              <a:gdLst>
                <a:gd name="T0" fmla="*/ 0 w 37"/>
                <a:gd name="T1" fmla="*/ 5 h 48"/>
                <a:gd name="T2" fmla="*/ 0 w 37"/>
                <a:gd name="T3" fmla="*/ 14 h 48"/>
                <a:gd name="T4" fmla="*/ 0 w 37"/>
                <a:gd name="T5" fmla="*/ 33 h 48"/>
                <a:gd name="T6" fmla="*/ 0 w 37"/>
                <a:gd name="T7" fmla="*/ 43 h 48"/>
                <a:gd name="T8" fmla="*/ 37 w 37"/>
                <a:gd name="T9" fmla="*/ 48 h 48"/>
                <a:gd name="T10" fmla="*/ 37 w 37"/>
                <a:gd name="T11" fmla="*/ 33 h 48"/>
                <a:gd name="T12" fmla="*/ 37 w 37"/>
                <a:gd name="T13" fmla="*/ 14 h 48"/>
                <a:gd name="T14" fmla="*/ 37 w 37"/>
                <a:gd name="T15" fmla="*/ 0 h 48"/>
                <a:gd name="T16" fmla="*/ 0 w 37"/>
                <a:gd name="T1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8">
                  <a:moveTo>
                    <a:pt x="0" y="5"/>
                  </a:moveTo>
                  <a:lnTo>
                    <a:pt x="0" y="14"/>
                  </a:lnTo>
                  <a:lnTo>
                    <a:pt x="0" y="33"/>
                  </a:lnTo>
                  <a:lnTo>
                    <a:pt x="0" y="43"/>
                  </a:lnTo>
                  <a:lnTo>
                    <a:pt x="37" y="48"/>
                  </a:lnTo>
                  <a:lnTo>
                    <a:pt x="37" y="33"/>
                  </a:lnTo>
                  <a:lnTo>
                    <a:pt x="37" y="14"/>
                  </a:lnTo>
                  <a:lnTo>
                    <a:pt x="37"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29" name="Freeform 309"/>
            <p:cNvSpPr>
              <a:spLocks/>
            </p:cNvSpPr>
            <p:nvPr/>
          </p:nvSpPr>
          <p:spPr bwMode="auto">
            <a:xfrm>
              <a:off x="2905500" y="4612444"/>
              <a:ext cx="58551" cy="61805"/>
            </a:xfrm>
            <a:custGeom>
              <a:avLst/>
              <a:gdLst>
                <a:gd name="T0" fmla="*/ 0 w 54"/>
                <a:gd name="T1" fmla="*/ 26 h 57"/>
                <a:gd name="T2" fmla="*/ 4 w 54"/>
                <a:gd name="T3" fmla="*/ 33 h 57"/>
                <a:gd name="T4" fmla="*/ 14 w 54"/>
                <a:gd name="T5" fmla="*/ 50 h 57"/>
                <a:gd name="T6" fmla="*/ 19 w 54"/>
                <a:gd name="T7" fmla="*/ 57 h 57"/>
                <a:gd name="T8" fmla="*/ 54 w 54"/>
                <a:gd name="T9" fmla="*/ 43 h 57"/>
                <a:gd name="T10" fmla="*/ 47 w 54"/>
                <a:gd name="T11" fmla="*/ 31 h 57"/>
                <a:gd name="T12" fmla="*/ 37 w 54"/>
                <a:gd name="T13" fmla="*/ 14 h 57"/>
                <a:gd name="T14" fmla="*/ 30 w 54"/>
                <a:gd name="T15" fmla="*/ 0 h 57"/>
                <a:gd name="T16" fmla="*/ 0 w 54"/>
                <a:gd name="T17"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0" y="26"/>
                  </a:moveTo>
                  <a:lnTo>
                    <a:pt x="4" y="33"/>
                  </a:lnTo>
                  <a:lnTo>
                    <a:pt x="14" y="50"/>
                  </a:lnTo>
                  <a:lnTo>
                    <a:pt x="19" y="57"/>
                  </a:lnTo>
                  <a:lnTo>
                    <a:pt x="54" y="43"/>
                  </a:lnTo>
                  <a:lnTo>
                    <a:pt x="47" y="31"/>
                  </a:lnTo>
                  <a:lnTo>
                    <a:pt x="37" y="14"/>
                  </a:lnTo>
                  <a:lnTo>
                    <a:pt x="30" y="0"/>
                  </a:lnTo>
                  <a:lnTo>
                    <a:pt x="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30" name="Freeform 310"/>
            <p:cNvSpPr>
              <a:spLocks/>
            </p:cNvSpPr>
            <p:nvPr/>
          </p:nvSpPr>
          <p:spPr bwMode="auto">
            <a:xfrm>
              <a:off x="2954292" y="4668827"/>
              <a:ext cx="60720" cy="58551"/>
            </a:xfrm>
            <a:custGeom>
              <a:avLst/>
              <a:gdLst>
                <a:gd name="T0" fmla="*/ 0 w 56"/>
                <a:gd name="T1" fmla="*/ 35 h 54"/>
                <a:gd name="T2" fmla="*/ 7 w 56"/>
                <a:gd name="T3" fmla="*/ 40 h 54"/>
                <a:gd name="T4" fmla="*/ 26 w 56"/>
                <a:gd name="T5" fmla="*/ 50 h 54"/>
                <a:gd name="T6" fmla="*/ 30 w 56"/>
                <a:gd name="T7" fmla="*/ 54 h 54"/>
                <a:gd name="T8" fmla="*/ 56 w 56"/>
                <a:gd name="T9" fmla="*/ 24 h 54"/>
                <a:gd name="T10" fmla="*/ 45 w 56"/>
                <a:gd name="T11" fmla="*/ 17 h 54"/>
                <a:gd name="T12" fmla="*/ 26 w 56"/>
                <a:gd name="T13" fmla="*/ 7 h 54"/>
                <a:gd name="T14" fmla="*/ 14 w 56"/>
                <a:gd name="T15" fmla="*/ 0 h 54"/>
                <a:gd name="T16" fmla="*/ 0 w 56"/>
                <a:gd name="T1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0" y="35"/>
                  </a:moveTo>
                  <a:lnTo>
                    <a:pt x="7" y="40"/>
                  </a:lnTo>
                  <a:lnTo>
                    <a:pt x="26" y="50"/>
                  </a:lnTo>
                  <a:lnTo>
                    <a:pt x="30" y="54"/>
                  </a:lnTo>
                  <a:lnTo>
                    <a:pt x="56" y="24"/>
                  </a:lnTo>
                  <a:lnTo>
                    <a:pt x="45" y="17"/>
                  </a:lnTo>
                  <a:lnTo>
                    <a:pt x="26" y="7"/>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31" name="Freeform 311"/>
            <p:cNvSpPr>
              <a:spLocks/>
            </p:cNvSpPr>
            <p:nvPr/>
          </p:nvSpPr>
          <p:spPr bwMode="auto">
            <a:xfrm>
              <a:off x="3022602" y="4699187"/>
              <a:ext cx="54214" cy="44456"/>
            </a:xfrm>
            <a:custGeom>
              <a:avLst/>
              <a:gdLst>
                <a:gd name="T0" fmla="*/ 8 w 50"/>
                <a:gd name="T1" fmla="*/ 41 h 41"/>
                <a:gd name="T2" fmla="*/ 15 w 50"/>
                <a:gd name="T3" fmla="*/ 41 h 41"/>
                <a:gd name="T4" fmla="*/ 36 w 50"/>
                <a:gd name="T5" fmla="*/ 41 h 41"/>
                <a:gd name="T6" fmla="*/ 43 w 50"/>
                <a:gd name="T7" fmla="*/ 41 h 41"/>
                <a:gd name="T8" fmla="*/ 50 w 50"/>
                <a:gd name="T9" fmla="*/ 0 h 41"/>
                <a:gd name="T10" fmla="*/ 36 w 50"/>
                <a:gd name="T11" fmla="*/ 0 h 41"/>
                <a:gd name="T12" fmla="*/ 15 w 50"/>
                <a:gd name="T13" fmla="*/ 0 h 41"/>
                <a:gd name="T14" fmla="*/ 0 w 50"/>
                <a:gd name="T15" fmla="*/ 0 h 41"/>
                <a:gd name="T16" fmla="*/ 8 w 50"/>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8" y="41"/>
                  </a:moveTo>
                  <a:lnTo>
                    <a:pt x="15" y="41"/>
                  </a:lnTo>
                  <a:lnTo>
                    <a:pt x="36" y="41"/>
                  </a:lnTo>
                  <a:lnTo>
                    <a:pt x="43" y="41"/>
                  </a:lnTo>
                  <a:lnTo>
                    <a:pt x="50" y="0"/>
                  </a:lnTo>
                  <a:lnTo>
                    <a:pt x="36" y="0"/>
                  </a:lnTo>
                  <a:lnTo>
                    <a:pt x="15" y="0"/>
                  </a:lnTo>
                  <a:lnTo>
                    <a:pt x="0" y="0"/>
                  </a:lnTo>
                  <a:lnTo>
                    <a:pt x="8"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32" name="Freeform 312"/>
            <p:cNvSpPr>
              <a:spLocks/>
            </p:cNvSpPr>
            <p:nvPr/>
          </p:nvSpPr>
          <p:spPr bwMode="auto">
            <a:xfrm>
              <a:off x="3087659" y="4674248"/>
              <a:ext cx="60720" cy="58551"/>
            </a:xfrm>
            <a:custGeom>
              <a:avLst/>
              <a:gdLst>
                <a:gd name="T0" fmla="*/ 26 w 56"/>
                <a:gd name="T1" fmla="*/ 54 h 54"/>
                <a:gd name="T2" fmla="*/ 30 w 56"/>
                <a:gd name="T3" fmla="*/ 52 h 54"/>
                <a:gd name="T4" fmla="*/ 49 w 56"/>
                <a:gd name="T5" fmla="*/ 40 h 54"/>
                <a:gd name="T6" fmla="*/ 56 w 56"/>
                <a:gd name="T7" fmla="*/ 38 h 54"/>
                <a:gd name="T8" fmla="*/ 42 w 56"/>
                <a:gd name="T9" fmla="*/ 0 h 54"/>
                <a:gd name="T10" fmla="*/ 30 w 56"/>
                <a:gd name="T11" fmla="*/ 7 h 54"/>
                <a:gd name="T12" fmla="*/ 11 w 56"/>
                <a:gd name="T13" fmla="*/ 19 h 54"/>
                <a:gd name="T14" fmla="*/ 0 w 56"/>
                <a:gd name="T15" fmla="*/ 26 h 54"/>
                <a:gd name="T16" fmla="*/ 26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26" y="54"/>
                  </a:moveTo>
                  <a:lnTo>
                    <a:pt x="30" y="52"/>
                  </a:lnTo>
                  <a:lnTo>
                    <a:pt x="49" y="40"/>
                  </a:lnTo>
                  <a:lnTo>
                    <a:pt x="56" y="38"/>
                  </a:lnTo>
                  <a:lnTo>
                    <a:pt x="42" y="0"/>
                  </a:lnTo>
                  <a:lnTo>
                    <a:pt x="30" y="7"/>
                  </a:lnTo>
                  <a:lnTo>
                    <a:pt x="11" y="19"/>
                  </a:lnTo>
                  <a:lnTo>
                    <a:pt x="0" y="26"/>
                  </a:lnTo>
                  <a:lnTo>
                    <a:pt x="2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33" name="Freeform 313"/>
            <p:cNvSpPr>
              <a:spLocks/>
            </p:cNvSpPr>
            <p:nvPr/>
          </p:nvSpPr>
          <p:spPr bwMode="auto">
            <a:xfrm>
              <a:off x="3144042" y="4625456"/>
              <a:ext cx="58551" cy="58551"/>
            </a:xfrm>
            <a:custGeom>
              <a:avLst/>
              <a:gdLst>
                <a:gd name="T0" fmla="*/ 35 w 54"/>
                <a:gd name="T1" fmla="*/ 54 h 54"/>
                <a:gd name="T2" fmla="*/ 40 w 54"/>
                <a:gd name="T3" fmla="*/ 47 h 54"/>
                <a:gd name="T4" fmla="*/ 49 w 54"/>
                <a:gd name="T5" fmla="*/ 31 h 54"/>
                <a:gd name="T6" fmla="*/ 54 w 54"/>
                <a:gd name="T7" fmla="*/ 23 h 54"/>
                <a:gd name="T8" fmla="*/ 23 w 54"/>
                <a:gd name="T9" fmla="*/ 0 h 54"/>
                <a:gd name="T10" fmla="*/ 16 w 54"/>
                <a:gd name="T11" fmla="*/ 12 h 54"/>
                <a:gd name="T12" fmla="*/ 7 w 54"/>
                <a:gd name="T13" fmla="*/ 28 h 54"/>
                <a:gd name="T14" fmla="*/ 0 w 54"/>
                <a:gd name="T15" fmla="*/ 40 h 54"/>
                <a:gd name="T16" fmla="*/ 35 w 54"/>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35" y="54"/>
                  </a:moveTo>
                  <a:lnTo>
                    <a:pt x="40" y="47"/>
                  </a:lnTo>
                  <a:lnTo>
                    <a:pt x="49" y="31"/>
                  </a:lnTo>
                  <a:lnTo>
                    <a:pt x="54" y="23"/>
                  </a:lnTo>
                  <a:lnTo>
                    <a:pt x="23" y="0"/>
                  </a:lnTo>
                  <a:lnTo>
                    <a:pt x="16" y="12"/>
                  </a:lnTo>
                  <a:lnTo>
                    <a:pt x="7" y="28"/>
                  </a:lnTo>
                  <a:lnTo>
                    <a:pt x="0" y="40"/>
                  </a:lnTo>
                  <a:lnTo>
                    <a:pt x="35"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34" name="Freeform 314"/>
            <p:cNvSpPr>
              <a:spLocks/>
            </p:cNvSpPr>
            <p:nvPr/>
          </p:nvSpPr>
          <p:spPr bwMode="auto">
            <a:xfrm>
              <a:off x="3174402" y="4563651"/>
              <a:ext cx="43371" cy="50962"/>
            </a:xfrm>
            <a:custGeom>
              <a:avLst/>
              <a:gdLst>
                <a:gd name="T0" fmla="*/ 40 w 40"/>
                <a:gd name="T1" fmla="*/ 43 h 47"/>
                <a:gd name="T2" fmla="*/ 40 w 40"/>
                <a:gd name="T3" fmla="*/ 33 h 47"/>
                <a:gd name="T4" fmla="*/ 40 w 40"/>
                <a:gd name="T5" fmla="*/ 14 h 47"/>
                <a:gd name="T6" fmla="*/ 40 w 40"/>
                <a:gd name="T7" fmla="*/ 5 h 47"/>
                <a:gd name="T8" fmla="*/ 0 w 40"/>
                <a:gd name="T9" fmla="*/ 0 h 47"/>
                <a:gd name="T10" fmla="*/ 0 w 40"/>
                <a:gd name="T11" fmla="*/ 14 h 47"/>
                <a:gd name="T12" fmla="*/ 0 w 40"/>
                <a:gd name="T13" fmla="*/ 33 h 47"/>
                <a:gd name="T14" fmla="*/ 0 w 40"/>
                <a:gd name="T15" fmla="*/ 47 h 47"/>
                <a:gd name="T16" fmla="*/ 40 w 40"/>
                <a:gd name="T17"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7">
                  <a:moveTo>
                    <a:pt x="40" y="43"/>
                  </a:moveTo>
                  <a:lnTo>
                    <a:pt x="40" y="33"/>
                  </a:lnTo>
                  <a:lnTo>
                    <a:pt x="40" y="14"/>
                  </a:lnTo>
                  <a:lnTo>
                    <a:pt x="40" y="5"/>
                  </a:lnTo>
                  <a:lnTo>
                    <a:pt x="0" y="0"/>
                  </a:lnTo>
                  <a:lnTo>
                    <a:pt x="0" y="14"/>
                  </a:lnTo>
                  <a:lnTo>
                    <a:pt x="0" y="33"/>
                  </a:lnTo>
                  <a:lnTo>
                    <a:pt x="0" y="47"/>
                  </a:lnTo>
                  <a:lnTo>
                    <a:pt x="4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35" name="Freeform 315"/>
            <p:cNvSpPr>
              <a:spLocks/>
            </p:cNvSpPr>
            <p:nvPr/>
          </p:nvSpPr>
          <p:spPr bwMode="auto">
            <a:xfrm>
              <a:off x="3148379" y="4492088"/>
              <a:ext cx="59636" cy="58551"/>
            </a:xfrm>
            <a:custGeom>
              <a:avLst/>
              <a:gdLst>
                <a:gd name="T0" fmla="*/ 55 w 55"/>
                <a:gd name="T1" fmla="*/ 31 h 54"/>
                <a:gd name="T2" fmla="*/ 52 w 55"/>
                <a:gd name="T3" fmla="*/ 24 h 54"/>
                <a:gd name="T4" fmla="*/ 40 w 55"/>
                <a:gd name="T5" fmla="*/ 7 h 54"/>
                <a:gd name="T6" fmla="*/ 38 w 55"/>
                <a:gd name="T7" fmla="*/ 0 h 54"/>
                <a:gd name="T8" fmla="*/ 0 w 55"/>
                <a:gd name="T9" fmla="*/ 14 h 54"/>
                <a:gd name="T10" fmla="*/ 7 w 55"/>
                <a:gd name="T11" fmla="*/ 26 h 54"/>
                <a:gd name="T12" fmla="*/ 17 w 55"/>
                <a:gd name="T13" fmla="*/ 42 h 54"/>
                <a:gd name="T14" fmla="*/ 24 w 55"/>
                <a:gd name="T15" fmla="*/ 54 h 54"/>
                <a:gd name="T16" fmla="*/ 55 w 55"/>
                <a:gd name="T1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4">
                  <a:moveTo>
                    <a:pt x="55" y="31"/>
                  </a:moveTo>
                  <a:lnTo>
                    <a:pt x="52" y="24"/>
                  </a:lnTo>
                  <a:lnTo>
                    <a:pt x="40" y="7"/>
                  </a:lnTo>
                  <a:lnTo>
                    <a:pt x="38" y="0"/>
                  </a:lnTo>
                  <a:lnTo>
                    <a:pt x="0" y="14"/>
                  </a:lnTo>
                  <a:lnTo>
                    <a:pt x="7" y="26"/>
                  </a:lnTo>
                  <a:lnTo>
                    <a:pt x="17" y="42"/>
                  </a:lnTo>
                  <a:lnTo>
                    <a:pt x="24" y="54"/>
                  </a:lnTo>
                  <a:lnTo>
                    <a:pt x="55"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36" name="Freeform 316"/>
            <p:cNvSpPr>
              <a:spLocks/>
            </p:cNvSpPr>
            <p:nvPr/>
          </p:nvSpPr>
          <p:spPr bwMode="auto">
            <a:xfrm>
              <a:off x="3097418" y="4437874"/>
              <a:ext cx="61805" cy="59636"/>
            </a:xfrm>
            <a:custGeom>
              <a:avLst/>
              <a:gdLst>
                <a:gd name="T0" fmla="*/ 57 w 57"/>
                <a:gd name="T1" fmla="*/ 17 h 55"/>
                <a:gd name="T2" fmla="*/ 50 w 57"/>
                <a:gd name="T3" fmla="*/ 14 h 55"/>
                <a:gd name="T4" fmla="*/ 33 w 57"/>
                <a:gd name="T5" fmla="*/ 3 h 55"/>
                <a:gd name="T6" fmla="*/ 26 w 57"/>
                <a:gd name="T7" fmla="*/ 0 h 55"/>
                <a:gd name="T8" fmla="*/ 0 w 57"/>
                <a:gd name="T9" fmla="*/ 31 h 55"/>
                <a:gd name="T10" fmla="*/ 14 w 57"/>
                <a:gd name="T11" fmla="*/ 38 h 55"/>
                <a:gd name="T12" fmla="*/ 31 w 57"/>
                <a:gd name="T13" fmla="*/ 48 h 55"/>
                <a:gd name="T14" fmla="*/ 43 w 57"/>
                <a:gd name="T15" fmla="*/ 55 h 55"/>
                <a:gd name="T16" fmla="*/ 57 w 57"/>
                <a:gd name="T17"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57" y="17"/>
                  </a:moveTo>
                  <a:lnTo>
                    <a:pt x="50" y="14"/>
                  </a:lnTo>
                  <a:lnTo>
                    <a:pt x="33" y="3"/>
                  </a:lnTo>
                  <a:lnTo>
                    <a:pt x="26" y="0"/>
                  </a:lnTo>
                  <a:lnTo>
                    <a:pt x="0" y="31"/>
                  </a:lnTo>
                  <a:lnTo>
                    <a:pt x="14" y="38"/>
                  </a:lnTo>
                  <a:lnTo>
                    <a:pt x="31" y="48"/>
                  </a:lnTo>
                  <a:lnTo>
                    <a:pt x="43" y="55"/>
                  </a:lnTo>
                  <a:lnTo>
                    <a:pt x="57"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37" name="Freeform 317"/>
            <p:cNvSpPr>
              <a:spLocks noEditPoints="1"/>
            </p:cNvSpPr>
            <p:nvPr/>
          </p:nvSpPr>
          <p:spPr bwMode="auto">
            <a:xfrm>
              <a:off x="2926101" y="4448717"/>
              <a:ext cx="263481" cy="266734"/>
            </a:xfrm>
            <a:custGeom>
              <a:avLst/>
              <a:gdLst>
                <a:gd name="T0" fmla="*/ 51 w 103"/>
                <a:gd name="T1" fmla="*/ 104 h 104"/>
                <a:gd name="T2" fmla="*/ 0 w 103"/>
                <a:gd name="T3" fmla="*/ 52 h 104"/>
                <a:gd name="T4" fmla="*/ 51 w 103"/>
                <a:gd name="T5" fmla="*/ 0 h 104"/>
                <a:gd name="T6" fmla="*/ 103 w 103"/>
                <a:gd name="T7" fmla="*/ 52 h 104"/>
                <a:gd name="T8" fmla="*/ 51 w 103"/>
                <a:gd name="T9" fmla="*/ 104 h 104"/>
                <a:gd name="T10" fmla="*/ 51 w 103"/>
                <a:gd name="T11" fmla="*/ 16 h 104"/>
                <a:gd name="T12" fmla="*/ 15 w 103"/>
                <a:gd name="T13" fmla="*/ 52 h 104"/>
                <a:gd name="T14" fmla="*/ 51 w 103"/>
                <a:gd name="T15" fmla="*/ 89 h 104"/>
                <a:gd name="T16" fmla="*/ 87 w 103"/>
                <a:gd name="T17" fmla="*/ 52 h 104"/>
                <a:gd name="T18" fmla="*/ 51 w 103"/>
                <a:gd name="T19" fmla="*/ 1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104">
                  <a:moveTo>
                    <a:pt x="51" y="104"/>
                  </a:moveTo>
                  <a:cubicBezTo>
                    <a:pt x="23" y="104"/>
                    <a:pt x="0" y="81"/>
                    <a:pt x="0" y="52"/>
                  </a:cubicBezTo>
                  <a:cubicBezTo>
                    <a:pt x="0" y="24"/>
                    <a:pt x="23" y="0"/>
                    <a:pt x="51" y="0"/>
                  </a:cubicBezTo>
                  <a:cubicBezTo>
                    <a:pt x="80" y="0"/>
                    <a:pt x="103" y="24"/>
                    <a:pt x="103" y="52"/>
                  </a:cubicBezTo>
                  <a:cubicBezTo>
                    <a:pt x="103" y="81"/>
                    <a:pt x="80" y="104"/>
                    <a:pt x="51" y="104"/>
                  </a:cubicBezTo>
                  <a:close/>
                  <a:moveTo>
                    <a:pt x="51" y="16"/>
                  </a:moveTo>
                  <a:cubicBezTo>
                    <a:pt x="31" y="16"/>
                    <a:pt x="15" y="32"/>
                    <a:pt x="15" y="52"/>
                  </a:cubicBezTo>
                  <a:cubicBezTo>
                    <a:pt x="15" y="73"/>
                    <a:pt x="31" y="89"/>
                    <a:pt x="51" y="89"/>
                  </a:cubicBezTo>
                  <a:cubicBezTo>
                    <a:pt x="71" y="89"/>
                    <a:pt x="87" y="73"/>
                    <a:pt x="87" y="52"/>
                  </a:cubicBezTo>
                  <a:cubicBezTo>
                    <a:pt x="87" y="32"/>
                    <a:pt x="71" y="16"/>
                    <a:pt x="5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38" name="Oval 318"/>
            <p:cNvSpPr>
              <a:spLocks noChangeArrowheads="1"/>
            </p:cNvSpPr>
            <p:nvPr/>
          </p:nvSpPr>
          <p:spPr bwMode="auto">
            <a:xfrm>
              <a:off x="2999832" y="4525702"/>
              <a:ext cx="112766" cy="11276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grpSp>
      <p:grpSp>
        <p:nvGrpSpPr>
          <p:cNvPr id="39" name="组合 38"/>
          <p:cNvGrpSpPr/>
          <p:nvPr/>
        </p:nvGrpSpPr>
        <p:grpSpPr>
          <a:xfrm>
            <a:off x="5905157" y="2322155"/>
            <a:ext cx="429315" cy="292455"/>
            <a:chOff x="4895160" y="4287159"/>
            <a:chExt cx="571418" cy="389258"/>
          </a:xfrm>
          <a:solidFill>
            <a:schemeClr val="accent2"/>
          </a:solidFill>
        </p:grpSpPr>
        <p:sp>
          <p:nvSpPr>
            <p:cNvPr id="40"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41"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42"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43"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44"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45"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46"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47"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48"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grpSp>
      <p:grpSp>
        <p:nvGrpSpPr>
          <p:cNvPr id="49" name="组合 48"/>
          <p:cNvGrpSpPr/>
          <p:nvPr/>
        </p:nvGrpSpPr>
        <p:grpSpPr>
          <a:xfrm>
            <a:off x="2125203" y="4033519"/>
            <a:ext cx="2349784" cy="788945"/>
            <a:chOff x="2061936" y="5263650"/>
            <a:chExt cx="2349784" cy="788945"/>
          </a:xfrm>
        </p:grpSpPr>
        <p:sp>
          <p:nvSpPr>
            <p:cNvPr id="50" name="文本框 49"/>
            <p:cNvSpPr txBox="1"/>
            <p:nvPr/>
          </p:nvSpPr>
          <p:spPr bwMode="auto">
            <a:xfrm>
              <a:off x="2217364" y="5498597"/>
              <a:ext cx="2038928" cy="553998"/>
            </a:xfrm>
            <a:prstGeom prst="rect">
              <a:avLst/>
            </a:prstGeom>
            <a:noFill/>
          </p:spPr>
          <p:txBody>
            <a:bodyPr wrap="square">
              <a:spAutoFit/>
            </a:bodyPr>
            <a:lstStyle/>
            <a:p>
              <a:pPr defTabSz="1219170" fontAlgn="base">
                <a:lnSpc>
                  <a:spcPct val="125000"/>
                </a:lnSpc>
                <a:spcBef>
                  <a:spcPct val="0"/>
                </a:spcBef>
                <a:spcAft>
                  <a:spcPct val="0"/>
                </a:spcAft>
                <a:defRPr/>
              </a:pPr>
              <a:r>
                <a:rPr lang="zh-CN" altLang="en-US" sz="1200" dirty="0">
                  <a:solidFill>
                    <a:srgbClr val="000000"/>
                  </a:solidFill>
                  <a:latin typeface="微软雅黑"/>
                  <a:ea typeface="微软雅黑"/>
                  <a:cs typeface="Lato Light" charset="0"/>
                  <a:sym typeface="Lato Light" charset="0"/>
                </a:rPr>
                <a:t>此处添加详细文本描述，建议与标题相关并符合</a:t>
              </a:r>
              <a:endParaRPr lang="en-US" altLang="zh-CN" sz="1200" dirty="0">
                <a:solidFill>
                  <a:srgbClr val="000000"/>
                </a:solidFill>
                <a:latin typeface="微软雅黑"/>
                <a:ea typeface="微软雅黑"/>
                <a:cs typeface="Lato Light" charset="0"/>
                <a:sym typeface="Lato Light" charset="0"/>
              </a:endParaRPr>
            </a:p>
          </p:txBody>
        </p:sp>
        <p:sp>
          <p:nvSpPr>
            <p:cNvPr id="51" name="文本框 50"/>
            <p:cNvSpPr txBox="1"/>
            <p:nvPr/>
          </p:nvSpPr>
          <p:spPr bwMode="auto">
            <a:xfrm>
              <a:off x="2061936" y="5263650"/>
              <a:ext cx="2349784" cy="338554"/>
            </a:xfrm>
            <a:prstGeom prst="rect">
              <a:avLst/>
            </a:prstGeom>
            <a:noFill/>
          </p:spPr>
          <p:txBody>
            <a:bodyPr wrap="square">
              <a:spAutoFit/>
            </a:bodyPr>
            <a:lstStyle/>
            <a:p>
              <a:pPr algn="ctr" defTabSz="1219170" fontAlgn="base">
                <a:spcBef>
                  <a:spcPct val="0"/>
                </a:spcBef>
                <a:spcAft>
                  <a:spcPct val="0"/>
                </a:spcAft>
                <a:defRPr/>
              </a:pPr>
              <a:r>
                <a:rPr lang="zh-CN" altLang="en-US" sz="1600" spc="100" dirty="0">
                  <a:solidFill>
                    <a:prstClr val="black">
                      <a:lumMod val="65000"/>
                      <a:lumOff val="35000"/>
                    </a:prstClr>
                  </a:solidFill>
                  <a:latin typeface="微软雅黑"/>
                  <a:ea typeface="微软雅黑"/>
                </a:rPr>
                <a:t>在此添加标题</a:t>
              </a:r>
            </a:p>
          </p:txBody>
        </p:sp>
      </p:grpSp>
      <p:grpSp>
        <p:nvGrpSpPr>
          <p:cNvPr id="52" name="组合 51"/>
          <p:cNvGrpSpPr/>
          <p:nvPr/>
        </p:nvGrpSpPr>
        <p:grpSpPr>
          <a:xfrm>
            <a:off x="4917951" y="4033519"/>
            <a:ext cx="2349784" cy="788942"/>
            <a:chOff x="2061936" y="5263650"/>
            <a:chExt cx="2349784" cy="788942"/>
          </a:xfrm>
        </p:grpSpPr>
        <p:sp>
          <p:nvSpPr>
            <p:cNvPr id="53" name="文本框 52"/>
            <p:cNvSpPr txBox="1"/>
            <p:nvPr/>
          </p:nvSpPr>
          <p:spPr bwMode="auto">
            <a:xfrm>
              <a:off x="2217364" y="5498594"/>
              <a:ext cx="2038928" cy="553998"/>
            </a:xfrm>
            <a:prstGeom prst="rect">
              <a:avLst/>
            </a:prstGeom>
            <a:noFill/>
          </p:spPr>
          <p:txBody>
            <a:bodyPr wrap="square">
              <a:spAutoFit/>
            </a:bodyPr>
            <a:lstStyle/>
            <a:p>
              <a:pPr defTabSz="1219170" fontAlgn="base">
                <a:lnSpc>
                  <a:spcPct val="125000"/>
                </a:lnSpc>
                <a:spcBef>
                  <a:spcPct val="0"/>
                </a:spcBef>
                <a:spcAft>
                  <a:spcPct val="0"/>
                </a:spcAft>
                <a:defRPr/>
              </a:pPr>
              <a:r>
                <a:rPr lang="zh-CN" altLang="en-US" sz="1200" dirty="0">
                  <a:solidFill>
                    <a:srgbClr val="000000"/>
                  </a:solidFill>
                  <a:latin typeface="微软雅黑"/>
                  <a:ea typeface="微软雅黑"/>
                  <a:cs typeface="Lato Light" charset="0"/>
                  <a:sym typeface="Lato Light" charset="0"/>
                </a:rPr>
                <a:t>此处添加详细文本描述，建议与标题相关并符合</a:t>
              </a:r>
              <a:endParaRPr lang="en-US" altLang="zh-CN" sz="1200" dirty="0">
                <a:solidFill>
                  <a:srgbClr val="000000"/>
                </a:solidFill>
                <a:latin typeface="微软雅黑"/>
                <a:ea typeface="微软雅黑"/>
                <a:cs typeface="Lato Light" charset="0"/>
                <a:sym typeface="Lato Light" charset="0"/>
              </a:endParaRPr>
            </a:p>
          </p:txBody>
        </p:sp>
        <p:sp>
          <p:nvSpPr>
            <p:cNvPr id="54" name="文本框 53"/>
            <p:cNvSpPr txBox="1"/>
            <p:nvPr/>
          </p:nvSpPr>
          <p:spPr bwMode="auto">
            <a:xfrm>
              <a:off x="2061936" y="5263650"/>
              <a:ext cx="2349784" cy="338554"/>
            </a:xfrm>
            <a:prstGeom prst="rect">
              <a:avLst/>
            </a:prstGeom>
            <a:noFill/>
          </p:spPr>
          <p:txBody>
            <a:bodyPr wrap="square">
              <a:spAutoFit/>
            </a:bodyPr>
            <a:lstStyle/>
            <a:p>
              <a:pPr algn="ctr" defTabSz="1219170" fontAlgn="base">
                <a:spcBef>
                  <a:spcPct val="0"/>
                </a:spcBef>
                <a:spcAft>
                  <a:spcPct val="0"/>
                </a:spcAft>
                <a:defRPr/>
              </a:pPr>
              <a:r>
                <a:rPr lang="zh-CN" altLang="en-US" sz="1600" spc="100" dirty="0">
                  <a:solidFill>
                    <a:prstClr val="black">
                      <a:lumMod val="65000"/>
                      <a:lumOff val="35000"/>
                    </a:prstClr>
                  </a:solidFill>
                  <a:latin typeface="微软雅黑"/>
                  <a:ea typeface="微软雅黑"/>
                </a:rPr>
                <a:t>在此添加标题</a:t>
              </a:r>
            </a:p>
          </p:txBody>
        </p:sp>
      </p:grpSp>
      <p:grpSp>
        <p:nvGrpSpPr>
          <p:cNvPr id="55" name="组合 54"/>
          <p:cNvGrpSpPr/>
          <p:nvPr/>
        </p:nvGrpSpPr>
        <p:grpSpPr>
          <a:xfrm>
            <a:off x="7671987" y="4033519"/>
            <a:ext cx="2349784" cy="788942"/>
            <a:chOff x="2061936" y="5263650"/>
            <a:chExt cx="2349784" cy="788942"/>
          </a:xfrm>
        </p:grpSpPr>
        <p:sp>
          <p:nvSpPr>
            <p:cNvPr id="56" name="文本框 55"/>
            <p:cNvSpPr txBox="1"/>
            <p:nvPr/>
          </p:nvSpPr>
          <p:spPr bwMode="auto">
            <a:xfrm>
              <a:off x="2217364" y="5498594"/>
              <a:ext cx="2038928" cy="553998"/>
            </a:xfrm>
            <a:prstGeom prst="rect">
              <a:avLst/>
            </a:prstGeom>
            <a:noFill/>
          </p:spPr>
          <p:txBody>
            <a:bodyPr wrap="square">
              <a:spAutoFit/>
            </a:bodyPr>
            <a:lstStyle/>
            <a:p>
              <a:pPr defTabSz="1219170" fontAlgn="base">
                <a:lnSpc>
                  <a:spcPct val="125000"/>
                </a:lnSpc>
                <a:spcBef>
                  <a:spcPct val="0"/>
                </a:spcBef>
                <a:spcAft>
                  <a:spcPct val="0"/>
                </a:spcAft>
                <a:defRPr/>
              </a:pPr>
              <a:r>
                <a:rPr lang="zh-CN" altLang="en-US" sz="1200" dirty="0">
                  <a:solidFill>
                    <a:srgbClr val="000000"/>
                  </a:solidFill>
                  <a:latin typeface="微软雅黑"/>
                  <a:ea typeface="微软雅黑"/>
                  <a:cs typeface="Lato Light" charset="0"/>
                  <a:sym typeface="Lato Light" charset="0"/>
                </a:rPr>
                <a:t>此处添加详细文本描述，建议与标题相关并符合</a:t>
              </a:r>
              <a:endParaRPr lang="en-US" altLang="zh-CN" sz="1200" dirty="0">
                <a:solidFill>
                  <a:srgbClr val="000000"/>
                </a:solidFill>
                <a:latin typeface="微软雅黑"/>
                <a:ea typeface="微软雅黑"/>
                <a:cs typeface="Lato Light" charset="0"/>
                <a:sym typeface="Lato Light" charset="0"/>
              </a:endParaRPr>
            </a:p>
          </p:txBody>
        </p:sp>
        <p:sp>
          <p:nvSpPr>
            <p:cNvPr id="57" name="文本框 56"/>
            <p:cNvSpPr txBox="1"/>
            <p:nvPr/>
          </p:nvSpPr>
          <p:spPr bwMode="auto">
            <a:xfrm>
              <a:off x="2061936" y="5263650"/>
              <a:ext cx="2349784" cy="338554"/>
            </a:xfrm>
            <a:prstGeom prst="rect">
              <a:avLst/>
            </a:prstGeom>
            <a:noFill/>
          </p:spPr>
          <p:txBody>
            <a:bodyPr wrap="square">
              <a:spAutoFit/>
            </a:bodyPr>
            <a:lstStyle/>
            <a:p>
              <a:pPr algn="ctr" defTabSz="1219170" fontAlgn="base">
                <a:spcBef>
                  <a:spcPct val="0"/>
                </a:spcBef>
                <a:spcAft>
                  <a:spcPct val="0"/>
                </a:spcAft>
                <a:defRPr/>
              </a:pPr>
              <a:r>
                <a:rPr lang="zh-CN" altLang="en-US" sz="1600" spc="100" dirty="0">
                  <a:solidFill>
                    <a:prstClr val="black">
                      <a:lumMod val="65000"/>
                      <a:lumOff val="35000"/>
                    </a:prstClr>
                  </a:solidFill>
                  <a:latin typeface="微软雅黑"/>
                  <a:ea typeface="微软雅黑"/>
                </a:rPr>
                <a:t>在此添加标题</a:t>
              </a:r>
            </a:p>
          </p:txBody>
        </p:sp>
      </p:grpSp>
      <p:cxnSp>
        <p:nvCxnSpPr>
          <p:cNvPr id="58" name="直接连接符 57"/>
          <p:cNvCxnSpPr/>
          <p:nvPr/>
        </p:nvCxnSpPr>
        <p:spPr>
          <a:xfrm>
            <a:off x="1412671" y="5283788"/>
            <a:ext cx="9366660"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9538333"/>
      </p:ext>
    </p:extLst>
  </p:cSld>
  <p:clrMapOvr>
    <a:masterClrMapping/>
  </p:clrMapOvr>
  <mc:AlternateContent xmlns:mc="http://schemas.openxmlformats.org/markup-compatibility/2006">
    <mc:Choice xmlns:p14="http://schemas.microsoft.com/office/powerpoint/2010/main" Requires="p14">
      <p:transition spd="slow" p14:dur="20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20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40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900"/>
                            </p:stCondLst>
                            <p:childTnLst>
                              <p:par>
                                <p:cTn id="21" presetID="21" presetClass="entr" presetSubtype="1"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heel(1)">
                                      <p:cBhvr>
                                        <p:cTn id="23" dur="500"/>
                                        <p:tgtEl>
                                          <p:spTgt spid="5"/>
                                        </p:tgtEl>
                                      </p:cBhvr>
                                    </p:animEffect>
                                  </p:childTnLst>
                                </p:cTn>
                              </p:par>
                              <p:par>
                                <p:cTn id="24" presetID="21" presetClass="entr" presetSubtype="1" fill="hold" grpId="0" nodeType="withEffect">
                                  <p:stCondLst>
                                    <p:cond delay="200"/>
                                  </p:stCondLst>
                                  <p:childTnLst>
                                    <p:set>
                                      <p:cBhvr>
                                        <p:cTn id="25" dur="1" fill="hold">
                                          <p:stCondLst>
                                            <p:cond delay="0"/>
                                          </p:stCondLst>
                                        </p:cTn>
                                        <p:tgtEl>
                                          <p:spTgt spid="7"/>
                                        </p:tgtEl>
                                        <p:attrNameLst>
                                          <p:attrName>style.visibility</p:attrName>
                                        </p:attrNameLst>
                                      </p:cBhvr>
                                      <p:to>
                                        <p:strVal val="visible"/>
                                      </p:to>
                                    </p:set>
                                    <p:animEffect transition="in" filter="wheel(1)">
                                      <p:cBhvr>
                                        <p:cTn id="26" dur="500"/>
                                        <p:tgtEl>
                                          <p:spTgt spid="7"/>
                                        </p:tgtEl>
                                      </p:cBhvr>
                                    </p:animEffect>
                                  </p:childTnLst>
                                </p:cTn>
                              </p:par>
                              <p:par>
                                <p:cTn id="27" presetID="21" presetClass="entr" presetSubtype="1" fill="hold" grpId="0" nodeType="withEffect">
                                  <p:stCondLst>
                                    <p:cond delay="400"/>
                                  </p:stCondLst>
                                  <p:childTnLst>
                                    <p:set>
                                      <p:cBhvr>
                                        <p:cTn id="28" dur="1" fill="hold">
                                          <p:stCondLst>
                                            <p:cond delay="0"/>
                                          </p:stCondLst>
                                        </p:cTn>
                                        <p:tgtEl>
                                          <p:spTgt spid="9"/>
                                        </p:tgtEl>
                                        <p:attrNameLst>
                                          <p:attrName>style.visibility</p:attrName>
                                        </p:attrNameLst>
                                      </p:cBhvr>
                                      <p:to>
                                        <p:strVal val="visible"/>
                                      </p:to>
                                    </p:set>
                                    <p:animEffect transition="in" filter="wheel(1)">
                                      <p:cBhvr>
                                        <p:cTn id="29" dur="500"/>
                                        <p:tgtEl>
                                          <p:spTgt spid="9"/>
                                        </p:tgtEl>
                                      </p:cBhvr>
                                    </p:animEffect>
                                  </p:childTnLst>
                                </p:cTn>
                              </p:par>
                            </p:childTnLst>
                          </p:cTn>
                        </p:par>
                        <p:par>
                          <p:cTn id="30" fill="hold">
                            <p:stCondLst>
                              <p:cond delay="1800"/>
                            </p:stCondLst>
                            <p:childTnLst>
                              <p:par>
                                <p:cTn id="31" presetID="45" presetClass="entr" presetSubtype="0"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500"/>
                                        <p:tgtEl>
                                          <p:spTgt spid="21"/>
                                        </p:tgtEl>
                                      </p:cBhvr>
                                    </p:animEffect>
                                    <p:anim calcmode="lin" valueType="num">
                                      <p:cBhvr>
                                        <p:cTn id="34" dur="500" fill="hold"/>
                                        <p:tgtEl>
                                          <p:spTgt spid="21"/>
                                        </p:tgtEl>
                                        <p:attrNameLst>
                                          <p:attrName>ppt_w</p:attrName>
                                        </p:attrNameLst>
                                      </p:cBhvr>
                                      <p:tavLst>
                                        <p:tav tm="0" fmla="#ppt_w*sin(2.5*pi*$)">
                                          <p:val>
                                            <p:fltVal val="0"/>
                                          </p:val>
                                        </p:tav>
                                        <p:tav tm="100000">
                                          <p:val>
                                            <p:fltVal val="1"/>
                                          </p:val>
                                        </p:tav>
                                      </p:tavLst>
                                    </p:anim>
                                    <p:anim calcmode="lin" valueType="num">
                                      <p:cBhvr>
                                        <p:cTn id="35" dur="500" fill="hold"/>
                                        <p:tgtEl>
                                          <p:spTgt spid="21"/>
                                        </p:tgtEl>
                                        <p:attrNameLst>
                                          <p:attrName>ppt_h</p:attrName>
                                        </p:attrNameLst>
                                      </p:cBhvr>
                                      <p:tavLst>
                                        <p:tav tm="0">
                                          <p:val>
                                            <p:strVal val="#ppt_h"/>
                                          </p:val>
                                        </p:tav>
                                        <p:tav tm="100000">
                                          <p:val>
                                            <p:strVal val="#ppt_h"/>
                                          </p:val>
                                        </p:tav>
                                      </p:tavLst>
                                    </p:anim>
                                  </p:childTnLst>
                                </p:cTn>
                              </p:par>
                              <p:par>
                                <p:cTn id="36" presetID="53" presetClass="entr" presetSubtype="16" fill="hold" grpId="0" nodeType="withEffect">
                                  <p:stCondLst>
                                    <p:cond delay="0"/>
                                  </p:stCondLst>
                                  <p:iterate type="lt">
                                    <p:tmPct val="10000"/>
                                  </p:iterate>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animEffect transition="in" filter="fade">
                                      <p:cBhvr>
                                        <p:cTn id="40" dur="500"/>
                                        <p:tgtEl>
                                          <p:spTgt spid="10"/>
                                        </p:tgtEl>
                                      </p:cBhvr>
                                    </p:animEffect>
                                  </p:childTnLst>
                                </p:cTn>
                              </p:par>
                            </p:childTnLst>
                          </p:cTn>
                        </p:par>
                        <p:par>
                          <p:cTn id="41" fill="hold">
                            <p:stCondLst>
                              <p:cond delay="2550"/>
                            </p:stCondLst>
                            <p:childTnLst>
                              <p:par>
                                <p:cTn id="42" presetID="16" presetClass="entr" presetSubtype="37" fill="hold" nodeType="afterEffect">
                                  <p:stCondLst>
                                    <p:cond delay="0"/>
                                  </p:stCondLst>
                                  <p:childTnLst>
                                    <p:set>
                                      <p:cBhvr>
                                        <p:cTn id="43" dur="1" fill="hold">
                                          <p:stCondLst>
                                            <p:cond delay="0"/>
                                          </p:stCondLst>
                                        </p:cTn>
                                        <p:tgtEl>
                                          <p:spTgt spid="49"/>
                                        </p:tgtEl>
                                        <p:attrNameLst>
                                          <p:attrName>style.visibility</p:attrName>
                                        </p:attrNameLst>
                                      </p:cBhvr>
                                      <p:to>
                                        <p:strVal val="visible"/>
                                      </p:to>
                                    </p:set>
                                    <p:animEffect transition="in" filter="barn(outVertical)">
                                      <p:cBhvr>
                                        <p:cTn id="44" dur="500"/>
                                        <p:tgtEl>
                                          <p:spTgt spid="49"/>
                                        </p:tgtEl>
                                      </p:cBhvr>
                                    </p:animEffect>
                                  </p:childTnLst>
                                </p:cTn>
                              </p:par>
                            </p:childTnLst>
                          </p:cTn>
                        </p:par>
                        <p:par>
                          <p:cTn id="45" fill="hold">
                            <p:stCondLst>
                              <p:cond delay="3050"/>
                            </p:stCondLst>
                            <p:childTnLst>
                              <p:par>
                                <p:cTn id="46" presetID="45" presetClass="entr" presetSubtype="0" fill="hold" nodeType="afterEffect">
                                  <p:stCondLst>
                                    <p:cond delay="0"/>
                                  </p:stCondLst>
                                  <p:childTnLst>
                                    <p:set>
                                      <p:cBhvr>
                                        <p:cTn id="47" dur="1" fill="hold">
                                          <p:stCondLst>
                                            <p:cond delay="0"/>
                                          </p:stCondLst>
                                        </p:cTn>
                                        <p:tgtEl>
                                          <p:spTgt spid="39"/>
                                        </p:tgtEl>
                                        <p:attrNameLst>
                                          <p:attrName>style.visibility</p:attrName>
                                        </p:attrNameLst>
                                      </p:cBhvr>
                                      <p:to>
                                        <p:strVal val="visible"/>
                                      </p:to>
                                    </p:set>
                                    <p:animEffect transition="in" filter="fade">
                                      <p:cBhvr>
                                        <p:cTn id="48" dur="500"/>
                                        <p:tgtEl>
                                          <p:spTgt spid="39"/>
                                        </p:tgtEl>
                                      </p:cBhvr>
                                    </p:animEffect>
                                    <p:anim calcmode="lin" valueType="num">
                                      <p:cBhvr>
                                        <p:cTn id="49" dur="500" fill="hold"/>
                                        <p:tgtEl>
                                          <p:spTgt spid="39"/>
                                        </p:tgtEl>
                                        <p:attrNameLst>
                                          <p:attrName>ppt_w</p:attrName>
                                        </p:attrNameLst>
                                      </p:cBhvr>
                                      <p:tavLst>
                                        <p:tav tm="0" fmla="#ppt_w*sin(2.5*pi*$)">
                                          <p:val>
                                            <p:fltVal val="0"/>
                                          </p:val>
                                        </p:tav>
                                        <p:tav tm="100000">
                                          <p:val>
                                            <p:fltVal val="1"/>
                                          </p:val>
                                        </p:tav>
                                      </p:tavLst>
                                    </p:anim>
                                    <p:anim calcmode="lin" valueType="num">
                                      <p:cBhvr>
                                        <p:cTn id="50" dur="500" fill="hold"/>
                                        <p:tgtEl>
                                          <p:spTgt spid="39"/>
                                        </p:tgtEl>
                                        <p:attrNameLst>
                                          <p:attrName>ppt_h</p:attrName>
                                        </p:attrNameLst>
                                      </p:cBhvr>
                                      <p:tavLst>
                                        <p:tav tm="0">
                                          <p:val>
                                            <p:strVal val="#ppt_h"/>
                                          </p:val>
                                        </p:tav>
                                        <p:tav tm="100000">
                                          <p:val>
                                            <p:strVal val="#ppt_h"/>
                                          </p:val>
                                        </p:tav>
                                      </p:tavLst>
                                    </p:anim>
                                  </p:childTnLst>
                                </p:cTn>
                              </p:par>
                              <p:par>
                                <p:cTn id="51" presetID="53" presetClass="entr" presetSubtype="16" fill="hold" grpId="0" nodeType="withEffect">
                                  <p:stCondLst>
                                    <p:cond delay="0"/>
                                  </p:stCondLst>
                                  <p:iterate type="lt">
                                    <p:tmPct val="10000"/>
                                  </p:iterate>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childTnLst>
                                </p:cTn>
                              </p:par>
                            </p:childTnLst>
                          </p:cTn>
                        </p:par>
                        <p:par>
                          <p:cTn id="56" fill="hold">
                            <p:stCondLst>
                              <p:cond delay="3800"/>
                            </p:stCondLst>
                            <p:childTnLst>
                              <p:par>
                                <p:cTn id="57" presetID="16" presetClass="entr" presetSubtype="37" fill="hold" nodeType="after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barn(outVertical)">
                                      <p:cBhvr>
                                        <p:cTn id="59" dur="500"/>
                                        <p:tgtEl>
                                          <p:spTgt spid="52"/>
                                        </p:tgtEl>
                                      </p:cBhvr>
                                    </p:animEffect>
                                  </p:childTnLst>
                                </p:cTn>
                              </p:par>
                            </p:childTnLst>
                          </p:cTn>
                        </p:par>
                        <p:par>
                          <p:cTn id="60" fill="hold">
                            <p:stCondLst>
                              <p:cond delay="4300"/>
                            </p:stCondLst>
                            <p:childTnLst>
                              <p:par>
                                <p:cTn id="61" presetID="45" presetClass="entr" presetSubtype="0" fill="hold" nodeType="after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500"/>
                                        <p:tgtEl>
                                          <p:spTgt spid="13"/>
                                        </p:tgtEl>
                                      </p:cBhvr>
                                    </p:animEffect>
                                    <p:anim calcmode="lin" valueType="num">
                                      <p:cBhvr>
                                        <p:cTn id="64" dur="500" fill="hold"/>
                                        <p:tgtEl>
                                          <p:spTgt spid="13"/>
                                        </p:tgtEl>
                                        <p:attrNameLst>
                                          <p:attrName>ppt_w</p:attrName>
                                        </p:attrNameLst>
                                      </p:cBhvr>
                                      <p:tavLst>
                                        <p:tav tm="0" fmla="#ppt_w*sin(2.5*pi*$)">
                                          <p:val>
                                            <p:fltVal val="0"/>
                                          </p:val>
                                        </p:tav>
                                        <p:tav tm="100000">
                                          <p:val>
                                            <p:fltVal val="1"/>
                                          </p:val>
                                        </p:tav>
                                      </p:tavLst>
                                    </p:anim>
                                    <p:anim calcmode="lin" valueType="num">
                                      <p:cBhvr>
                                        <p:cTn id="65" dur="500" fill="hold"/>
                                        <p:tgtEl>
                                          <p:spTgt spid="13"/>
                                        </p:tgtEl>
                                        <p:attrNameLst>
                                          <p:attrName>ppt_h</p:attrName>
                                        </p:attrNameLst>
                                      </p:cBhvr>
                                      <p:tavLst>
                                        <p:tav tm="0">
                                          <p:val>
                                            <p:strVal val="#ppt_h"/>
                                          </p:val>
                                        </p:tav>
                                        <p:tav tm="100000">
                                          <p:val>
                                            <p:strVal val="#ppt_h"/>
                                          </p:val>
                                        </p:tav>
                                      </p:tavLst>
                                    </p:anim>
                                  </p:childTnLst>
                                </p:cTn>
                              </p:par>
                              <p:par>
                                <p:cTn id="66" presetID="53" presetClass="entr" presetSubtype="16" fill="hold" grpId="0" nodeType="withEffect">
                                  <p:stCondLst>
                                    <p:cond delay="0"/>
                                  </p:stCondLst>
                                  <p:iterate type="lt">
                                    <p:tmPct val="10000"/>
                                  </p:iterate>
                                  <p:childTnLst>
                                    <p:set>
                                      <p:cBhvr>
                                        <p:cTn id="67" dur="1" fill="hold">
                                          <p:stCondLst>
                                            <p:cond delay="0"/>
                                          </p:stCondLst>
                                        </p:cTn>
                                        <p:tgtEl>
                                          <p:spTgt spid="11"/>
                                        </p:tgtEl>
                                        <p:attrNameLst>
                                          <p:attrName>style.visibility</p:attrName>
                                        </p:attrNameLst>
                                      </p:cBhvr>
                                      <p:to>
                                        <p:strVal val="visible"/>
                                      </p:to>
                                    </p:set>
                                    <p:anim calcmode="lin" valueType="num">
                                      <p:cBhvr>
                                        <p:cTn id="68" dur="500" fill="hold"/>
                                        <p:tgtEl>
                                          <p:spTgt spid="11"/>
                                        </p:tgtEl>
                                        <p:attrNameLst>
                                          <p:attrName>ppt_w</p:attrName>
                                        </p:attrNameLst>
                                      </p:cBhvr>
                                      <p:tavLst>
                                        <p:tav tm="0">
                                          <p:val>
                                            <p:fltVal val="0"/>
                                          </p:val>
                                        </p:tav>
                                        <p:tav tm="100000">
                                          <p:val>
                                            <p:strVal val="#ppt_w"/>
                                          </p:val>
                                        </p:tav>
                                      </p:tavLst>
                                    </p:anim>
                                    <p:anim calcmode="lin" valueType="num">
                                      <p:cBhvr>
                                        <p:cTn id="69" dur="500" fill="hold"/>
                                        <p:tgtEl>
                                          <p:spTgt spid="11"/>
                                        </p:tgtEl>
                                        <p:attrNameLst>
                                          <p:attrName>ppt_h</p:attrName>
                                        </p:attrNameLst>
                                      </p:cBhvr>
                                      <p:tavLst>
                                        <p:tav tm="0">
                                          <p:val>
                                            <p:fltVal val="0"/>
                                          </p:val>
                                        </p:tav>
                                        <p:tav tm="100000">
                                          <p:val>
                                            <p:strVal val="#ppt_h"/>
                                          </p:val>
                                        </p:tav>
                                      </p:tavLst>
                                    </p:anim>
                                    <p:animEffect transition="in" filter="fade">
                                      <p:cBhvr>
                                        <p:cTn id="70" dur="500"/>
                                        <p:tgtEl>
                                          <p:spTgt spid="11"/>
                                        </p:tgtEl>
                                      </p:cBhvr>
                                    </p:animEffect>
                                  </p:childTnLst>
                                </p:cTn>
                              </p:par>
                            </p:childTnLst>
                          </p:cTn>
                        </p:par>
                        <p:par>
                          <p:cTn id="71" fill="hold">
                            <p:stCondLst>
                              <p:cond delay="5050"/>
                            </p:stCondLst>
                            <p:childTnLst>
                              <p:par>
                                <p:cTn id="72" presetID="16" presetClass="entr" presetSubtype="37" fill="hold" nodeType="afterEffect">
                                  <p:stCondLst>
                                    <p:cond delay="0"/>
                                  </p:stCondLst>
                                  <p:childTnLst>
                                    <p:set>
                                      <p:cBhvr>
                                        <p:cTn id="73" dur="1" fill="hold">
                                          <p:stCondLst>
                                            <p:cond delay="0"/>
                                          </p:stCondLst>
                                        </p:cTn>
                                        <p:tgtEl>
                                          <p:spTgt spid="55"/>
                                        </p:tgtEl>
                                        <p:attrNameLst>
                                          <p:attrName>style.visibility</p:attrName>
                                        </p:attrNameLst>
                                      </p:cBhvr>
                                      <p:to>
                                        <p:strVal val="visible"/>
                                      </p:to>
                                    </p:set>
                                    <p:animEffect transition="in" filter="barn(outVertical)">
                                      <p:cBhvr>
                                        <p:cTn id="74" dur="500"/>
                                        <p:tgtEl>
                                          <p:spTgt spid="55"/>
                                        </p:tgtEl>
                                      </p:cBhvr>
                                    </p:animEffect>
                                  </p:childTnLst>
                                </p:cTn>
                              </p:par>
                            </p:childTnLst>
                          </p:cTn>
                        </p:par>
                        <p:par>
                          <p:cTn id="75" fill="hold">
                            <p:stCondLst>
                              <p:cond delay="5550"/>
                            </p:stCondLst>
                            <p:childTnLst>
                              <p:par>
                                <p:cTn id="76" presetID="16" presetClass="entr" presetSubtype="37" fill="hold" nodeType="afterEffect">
                                  <p:stCondLst>
                                    <p:cond delay="0"/>
                                  </p:stCondLst>
                                  <p:childTnLst>
                                    <p:set>
                                      <p:cBhvr>
                                        <p:cTn id="77" dur="1" fill="hold">
                                          <p:stCondLst>
                                            <p:cond delay="0"/>
                                          </p:stCondLst>
                                        </p:cTn>
                                        <p:tgtEl>
                                          <p:spTgt spid="58"/>
                                        </p:tgtEl>
                                        <p:attrNameLst>
                                          <p:attrName>style.visibility</p:attrName>
                                        </p:attrNameLst>
                                      </p:cBhvr>
                                      <p:to>
                                        <p:strVal val="visible"/>
                                      </p:to>
                                    </p:set>
                                    <p:animEffect transition="in" filter="barn(outVertical)">
                                      <p:cBhvr>
                                        <p:cTn id="78"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p:bldP spid="11"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6179915" y="1595336"/>
            <a:ext cx="0" cy="4906005"/>
          </a:xfrm>
          <a:prstGeom prst="line">
            <a:avLst/>
          </a:prstGeom>
          <a:noFill/>
          <a:ln w="9525" cap="flat" cmpd="sng" algn="ctr">
            <a:solidFill>
              <a:sysClr val="windowText" lastClr="000000">
                <a:lumMod val="75000"/>
                <a:lumOff val="25000"/>
              </a:sysClr>
            </a:solidFill>
            <a:prstDash val="solid"/>
          </a:ln>
          <a:effectLst/>
        </p:spPr>
      </p:cxnSp>
      <p:grpSp>
        <p:nvGrpSpPr>
          <p:cNvPr id="6" name="Group 4"/>
          <p:cNvGrpSpPr/>
          <p:nvPr/>
        </p:nvGrpSpPr>
        <p:grpSpPr>
          <a:xfrm>
            <a:off x="6921167" y="2972024"/>
            <a:ext cx="3072341" cy="465126"/>
            <a:chOff x="1043608" y="2504015"/>
            <a:chExt cx="1531172" cy="261633"/>
          </a:xfrm>
        </p:grpSpPr>
        <p:sp>
          <p:nvSpPr>
            <p:cNvPr id="7" name="Rectangle 6"/>
            <p:cNvSpPr/>
            <p:nvPr/>
          </p:nvSpPr>
          <p:spPr>
            <a:xfrm>
              <a:off x="1057256" y="2512876"/>
              <a:ext cx="1517524" cy="245913"/>
            </a:xfrm>
            <a:prstGeom prst="rect">
              <a:avLst/>
            </a:prstGeom>
            <a:solidFill>
              <a:srgbClr val="492F13"/>
            </a:solidFill>
            <a:ln w="12700" cap="flat" cmpd="sng" algn="ctr">
              <a:noFill/>
              <a:prstDash val="solid"/>
              <a:miter lim="800000"/>
            </a:ln>
            <a:effectLst/>
          </p:spPr>
          <p:txBody>
            <a:bodyPr rtlCol="0" anchor="ctr"/>
            <a:lstStyle/>
            <a:p>
              <a:pPr algn="ctr" defTabSz="1219170">
                <a:defRPr/>
              </a:pPr>
              <a:endParaRPr lang="en-US" sz="3200" kern="0" dirty="0">
                <a:solidFill>
                  <a:sysClr val="window" lastClr="FFFFFF"/>
                </a:solidFill>
                <a:latin typeface="微软雅黑" pitchFamily="34" charset="-122"/>
                <a:ea typeface="微软雅黑" pitchFamily="34" charset="-122"/>
              </a:endParaRPr>
            </a:p>
          </p:txBody>
        </p:sp>
        <p:sp>
          <p:nvSpPr>
            <p:cNvPr id="8" name="Content Placeholder 2"/>
            <p:cNvSpPr txBox="1">
              <a:spLocks/>
            </p:cNvSpPr>
            <p:nvPr/>
          </p:nvSpPr>
          <p:spPr>
            <a:xfrm>
              <a:off x="1043608" y="2504015"/>
              <a:ext cx="963011" cy="261633"/>
            </a:xfrm>
            <a:prstGeom prst="rect">
              <a:avLst/>
            </a:prstGeom>
            <a:noFill/>
          </p:spPr>
          <p:txBody>
            <a:bodyPr vert="horz" wrap="square" lIns="162560" tIns="81280" rIns="162560" bIns="8128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219170">
                <a:buNone/>
                <a:defRPr/>
              </a:pPr>
              <a:r>
                <a:rPr lang="zh-CN" altLang="en-US" sz="1956" dirty="0">
                  <a:solidFill>
                    <a:sysClr val="window" lastClr="FFFFFF"/>
                  </a:solidFill>
                  <a:latin typeface="微软雅黑" pitchFamily="34" charset="-122"/>
                  <a:ea typeface="微软雅黑" pitchFamily="34" charset="-122"/>
                </a:rPr>
                <a:t>完成率：</a:t>
              </a:r>
              <a:r>
                <a:rPr lang="en-US" altLang="zh-CN" sz="1956" dirty="0">
                  <a:solidFill>
                    <a:sysClr val="window" lastClr="FFFFFF"/>
                  </a:solidFill>
                  <a:latin typeface="微软雅黑" pitchFamily="34" charset="-122"/>
                  <a:ea typeface="微软雅黑" pitchFamily="34" charset="-122"/>
                </a:rPr>
                <a:t>98%</a:t>
              </a:r>
              <a:endParaRPr lang="en-US" sz="1956" dirty="0">
                <a:solidFill>
                  <a:sysClr val="window" lastClr="FFFFFF"/>
                </a:solidFill>
                <a:latin typeface="微软雅黑" pitchFamily="34" charset="-122"/>
                <a:ea typeface="微软雅黑" pitchFamily="34" charset="-122"/>
              </a:endParaRPr>
            </a:p>
          </p:txBody>
        </p:sp>
      </p:grpSp>
      <p:grpSp>
        <p:nvGrpSpPr>
          <p:cNvPr id="9" name="Group 8"/>
          <p:cNvGrpSpPr/>
          <p:nvPr/>
        </p:nvGrpSpPr>
        <p:grpSpPr>
          <a:xfrm>
            <a:off x="6950097" y="5635380"/>
            <a:ext cx="2722087" cy="465128"/>
            <a:chOff x="1043607" y="4162119"/>
            <a:chExt cx="1263374" cy="261634"/>
          </a:xfrm>
        </p:grpSpPr>
        <p:sp>
          <p:nvSpPr>
            <p:cNvPr id="10" name="Rectangle 10"/>
            <p:cNvSpPr/>
            <p:nvPr/>
          </p:nvSpPr>
          <p:spPr>
            <a:xfrm>
              <a:off x="1043608" y="4169968"/>
              <a:ext cx="1263373" cy="245913"/>
            </a:xfrm>
            <a:prstGeom prst="rect">
              <a:avLst/>
            </a:prstGeom>
            <a:solidFill>
              <a:srgbClr val="492F13"/>
            </a:solidFill>
            <a:ln w="12700" cap="flat" cmpd="sng" algn="ctr">
              <a:noFill/>
              <a:prstDash val="solid"/>
              <a:miter lim="800000"/>
            </a:ln>
            <a:effectLst/>
          </p:spPr>
          <p:txBody>
            <a:bodyPr rtlCol="0" anchor="ctr"/>
            <a:lstStyle/>
            <a:p>
              <a:pPr algn="ctr" defTabSz="1219170">
                <a:defRPr/>
              </a:pPr>
              <a:endParaRPr lang="en-US" sz="3200" kern="0" dirty="0">
                <a:solidFill>
                  <a:sysClr val="window" lastClr="FFFFFF"/>
                </a:solidFill>
                <a:latin typeface="微软雅黑" pitchFamily="34" charset="-122"/>
                <a:ea typeface="微软雅黑" pitchFamily="34" charset="-122"/>
              </a:endParaRPr>
            </a:p>
          </p:txBody>
        </p:sp>
        <p:sp>
          <p:nvSpPr>
            <p:cNvPr id="11" name="Content Placeholder 2"/>
            <p:cNvSpPr txBox="1">
              <a:spLocks/>
            </p:cNvSpPr>
            <p:nvPr/>
          </p:nvSpPr>
          <p:spPr>
            <a:xfrm>
              <a:off x="1043607" y="4162119"/>
              <a:ext cx="896824" cy="261634"/>
            </a:xfrm>
            <a:prstGeom prst="rect">
              <a:avLst/>
            </a:prstGeom>
            <a:noFill/>
          </p:spPr>
          <p:txBody>
            <a:bodyPr vert="horz" wrap="square" lIns="162560" tIns="81280" rIns="162560" bIns="8128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219170">
                <a:spcBef>
                  <a:spcPts val="0"/>
                </a:spcBef>
                <a:buNone/>
                <a:defRPr/>
              </a:pPr>
              <a:r>
                <a:rPr lang="zh-CN" altLang="en-US" sz="1956" dirty="0">
                  <a:solidFill>
                    <a:sysClr val="window" lastClr="FFFFFF"/>
                  </a:solidFill>
                  <a:latin typeface="微软雅黑" pitchFamily="34" charset="-122"/>
                  <a:ea typeface="微软雅黑" pitchFamily="34" charset="-122"/>
                </a:rPr>
                <a:t>添加文本内容</a:t>
              </a:r>
              <a:endParaRPr lang="en-US" altLang="zh-CN" sz="1956" dirty="0">
                <a:solidFill>
                  <a:sysClr val="window" lastClr="FFFFFF"/>
                </a:solidFill>
                <a:latin typeface="微软雅黑" pitchFamily="34" charset="-122"/>
                <a:ea typeface="微软雅黑" pitchFamily="34" charset="-122"/>
              </a:endParaRPr>
            </a:p>
          </p:txBody>
        </p:sp>
      </p:grpSp>
      <p:grpSp>
        <p:nvGrpSpPr>
          <p:cNvPr id="12" name="Group 12"/>
          <p:cNvGrpSpPr/>
          <p:nvPr/>
        </p:nvGrpSpPr>
        <p:grpSpPr>
          <a:xfrm>
            <a:off x="6911999" y="4971929"/>
            <a:ext cx="4044543" cy="465126"/>
            <a:chOff x="1043609" y="3815105"/>
            <a:chExt cx="2275055" cy="261634"/>
          </a:xfrm>
        </p:grpSpPr>
        <p:sp>
          <p:nvSpPr>
            <p:cNvPr id="13" name="Rectangle 14"/>
            <p:cNvSpPr/>
            <p:nvPr/>
          </p:nvSpPr>
          <p:spPr>
            <a:xfrm>
              <a:off x="1064170" y="3823964"/>
              <a:ext cx="2254494" cy="245913"/>
            </a:xfrm>
            <a:prstGeom prst="rect">
              <a:avLst/>
            </a:prstGeom>
            <a:solidFill>
              <a:srgbClr val="492F13"/>
            </a:solidFill>
            <a:ln w="12700" cap="flat" cmpd="sng" algn="ctr">
              <a:noFill/>
              <a:prstDash val="solid"/>
              <a:miter lim="800000"/>
            </a:ln>
            <a:effectLst/>
          </p:spPr>
          <p:txBody>
            <a:bodyPr rtlCol="0" anchor="ctr"/>
            <a:lstStyle/>
            <a:p>
              <a:pPr algn="ctr" defTabSz="1219170">
                <a:defRPr/>
              </a:pPr>
              <a:endParaRPr lang="en-US" sz="3200" kern="0" dirty="0">
                <a:solidFill>
                  <a:sysClr val="window" lastClr="FFFFFF"/>
                </a:solidFill>
                <a:latin typeface="微软雅黑" pitchFamily="34" charset="-122"/>
                <a:ea typeface="微软雅黑" pitchFamily="34" charset="-122"/>
              </a:endParaRPr>
            </a:p>
          </p:txBody>
        </p:sp>
        <p:sp>
          <p:nvSpPr>
            <p:cNvPr id="14" name="Content Placeholder 2"/>
            <p:cNvSpPr txBox="1">
              <a:spLocks/>
            </p:cNvSpPr>
            <p:nvPr/>
          </p:nvSpPr>
          <p:spPr>
            <a:xfrm>
              <a:off x="1043609" y="3815105"/>
              <a:ext cx="1086924" cy="261634"/>
            </a:xfrm>
            <a:prstGeom prst="rect">
              <a:avLst/>
            </a:prstGeom>
            <a:noFill/>
          </p:spPr>
          <p:txBody>
            <a:bodyPr vert="horz" wrap="square" lIns="162560" tIns="81280" rIns="162560" bIns="8128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219170">
                <a:spcBef>
                  <a:spcPts val="0"/>
                </a:spcBef>
                <a:buNone/>
                <a:defRPr/>
              </a:pPr>
              <a:r>
                <a:rPr lang="zh-CN" altLang="en-US" sz="1956" dirty="0">
                  <a:solidFill>
                    <a:sysClr val="window" lastClr="FFFFFF"/>
                  </a:solidFill>
                  <a:latin typeface="微软雅黑" pitchFamily="34" charset="-122"/>
                  <a:ea typeface="微软雅黑" pitchFamily="34" charset="-122"/>
                </a:rPr>
                <a:t>添加文本内容</a:t>
              </a:r>
              <a:endParaRPr lang="en-US" altLang="zh-CN" sz="1956" dirty="0">
                <a:solidFill>
                  <a:sysClr val="window" lastClr="FFFFFF"/>
                </a:solidFill>
                <a:latin typeface="微软雅黑" pitchFamily="34" charset="-122"/>
                <a:ea typeface="微软雅黑" pitchFamily="34" charset="-122"/>
              </a:endParaRPr>
            </a:p>
          </p:txBody>
        </p:sp>
      </p:grpSp>
      <p:grpSp>
        <p:nvGrpSpPr>
          <p:cNvPr id="15" name="Group 16"/>
          <p:cNvGrpSpPr/>
          <p:nvPr/>
        </p:nvGrpSpPr>
        <p:grpSpPr>
          <a:xfrm>
            <a:off x="6950097" y="3622621"/>
            <a:ext cx="2592288" cy="465126"/>
            <a:chOff x="1043608" y="2936065"/>
            <a:chExt cx="1798971" cy="261634"/>
          </a:xfrm>
        </p:grpSpPr>
        <p:sp>
          <p:nvSpPr>
            <p:cNvPr id="16" name="Rectangle 18"/>
            <p:cNvSpPr/>
            <p:nvPr/>
          </p:nvSpPr>
          <p:spPr>
            <a:xfrm>
              <a:off x="1057256" y="2944924"/>
              <a:ext cx="1785323" cy="245913"/>
            </a:xfrm>
            <a:prstGeom prst="rect">
              <a:avLst/>
            </a:prstGeom>
            <a:solidFill>
              <a:srgbClr val="492F13"/>
            </a:solidFill>
            <a:ln w="12700" cap="flat" cmpd="sng" algn="ctr">
              <a:noFill/>
              <a:prstDash val="solid"/>
              <a:miter lim="800000"/>
            </a:ln>
            <a:effectLst/>
          </p:spPr>
          <p:txBody>
            <a:bodyPr rtlCol="0" anchor="ctr"/>
            <a:lstStyle/>
            <a:p>
              <a:pPr algn="ctr" defTabSz="1219170">
                <a:defRPr/>
              </a:pPr>
              <a:endParaRPr lang="en-US" sz="3200" kern="0" dirty="0">
                <a:solidFill>
                  <a:sysClr val="window" lastClr="FFFFFF"/>
                </a:solidFill>
                <a:latin typeface="微软雅黑" pitchFamily="34" charset="-122"/>
                <a:ea typeface="微软雅黑" pitchFamily="34" charset="-122"/>
              </a:endParaRPr>
            </a:p>
          </p:txBody>
        </p:sp>
        <p:sp>
          <p:nvSpPr>
            <p:cNvPr id="17" name="Content Placeholder 2"/>
            <p:cNvSpPr txBox="1">
              <a:spLocks/>
            </p:cNvSpPr>
            <p:nvPr/>
          </p:nvSpPr>
          <p:spPr>
            <a:xfrm>
              <a:off x="1043608" y="2936065"/>
              <a:ext cx="1411815" cy="261634"/>
            </a:xfrm>
            <a:prstGeom prst="rect">
              <a:avLst/>
            </a:prstGeom>
            <a:noFill/>
          </p:spPr>
          <p:txBody>
            <a:bodyPr vert="horz" wrap="square" lIns="162560" tIns="81280" rIns="162560" bIns="8128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219170">
                <a:buNone/>
                <a:defRPr/>
              </a:pPr>
              <a:r>
                <a:rPr lang="zh-CN" altLang="en-US" sz="1956" dirty="0">
                  <a:solidFill>
                    <a:sysClr val="window" lastClr="FFFFFF"/>
                  </a:solidFill>
                  <a:latin typeface="微软雅黑" pitchFamily="34" charset="-122"/>
                  <a:ea typeface="微软雅黑" pitchFamily="34" charset="-122"/>
                </a:rPr>
                <a:t>销售额：</a:t>
              </a:r>
              <a:r>
                <a:rPr lang="en-US" altLang="zh-CN" sz="1956" dirty="0">
                  <a:solidFill>
                    <a:sysClr val="window" lastClr="FFFFFF"/>
                  </a:solidFill>
                  <a:latin typeface="微软雅黑" pitchFamily="34" charset="-122"/>
                  <a:ea typeface="微软雅黑" pitchFamily="34" charset="-122"/>
                </a:rPr>
                <a:t>600</a:t>
              </a:r>
              <a:r>
                <a:rPr lang="zh-CN" altLang="en-US" sz="1956" dirty="0">
                  <a:solidFill>
                    <a:sysClr val="window" lastClr="FFFFFF"/>
                  </a:solidFill>
                  <a:latin typeface="微软雅黑" pitchFamily="34" charset="-122"/>
                  <a:ea typeface="微软雅黑" pitchFamily="34" charset="-122"/>
                </a:rPr>
                <a:t>万</a:t>
              </a:r>
              <a:endParaRPr lang="en-US" altLang="zh-CN" sz="1956" dirty="0">
                <a:solidFill>
                  <a:sysClr val="window" lastClr="FFFFFF"/>
                </a:solidFill>
                <a:latin typeface="微软雅黑" pitchFamily="34" charset="-122"/>
                <a:ea typeface="微软雅黑" pitchFamily="34" charset="-122"/>
              </a:endParaRPr>
            </a:p>
          </p:txBody>
        </p:sp>
      </p:grpSp>
      <p:grpSp>
        <p:nvGrpSpPr>
          <p:cNvPr id="18" name="Group 20"/>
          <p:cNvGrpSpPr/>
          <p:nvPr/>
        </p:nvGrpSpPr>
        <p:grpSpPr>
          <a:xfrm>
            <a:off x="6906715" y="4310306"/>
            <a:ext cx="3264363" cy="465126"/>
            <a:chOff x="1043608" y="3383057"/>
            <a:chExt cx="772410" cy="261634"/>
          </a:xfrm>
        </p:grpSpPr>
        <p:sp>
          <p:nvSpPr>
            <p:cNvPr id="19" name="Rectangle 22"/>
            <p:cNvSpPr/>
            <p:nvPr/>
          </p:nvSpPr>
          <p:spPr>
            <a:xfrm>
              <a:off x="1057256" y="3391916"/>
              <a:ext cx="758762" cy="245913"/>
            </a:xfrm>
            <a:prstGeom prst="rect">
              <a:avLst/>
            </a:prstGeom>
            <a:solidFill>
              <a:srgbClr val="492F13"/>
            </a:solidFill>
            <a:ln w="12700" cap="flat" cmpd="sng" algn="ctr">
              <a:noFill/>
              <a:prstDash val="solid"/>
              <a:miter lim="800000"/>
            </a:ln>
            <a:effectLst/>
          </p:spPr>
          <p:txBody>
            <a:bodyPr rtlCol="0" anchor="ctr"/>
            <a:lstStyle/>
            <a:p>
              <a:pPr algn="ctr" defTabSz="1219170">
                <a:defRPr/>
              </a:pPr>
              <a:endParaRPr lang="en-US" sz="3200" kern="0" dirty="0">
                <a:solidFill>
                  <a:sysClr val="window" lastClr="FFFFFF"/>
                </a:solidFill>
                <a:latin typeface="微软雅黑" pitchFamily="34" charset="-122"/>
                <a:ea typeface="微软雅黑" pitchFamily="34" charset="-122"/>
              </a:endParaRPr>
            </a:p>
          </p:txBody>
        </p:sp>
        <p:sp>
          <p:nvSpPr>
            <p:cNvPr id="20" name="Content Placeholder 2"/>
            <p:cNvSpPr txBox="1">
              <a:spLocks/>
            </p:cNvSpPr>
            <p:nvPr/>
          </p:nvSpPr>
          <p:spPr>
            <a:xfrm>
              <a:off x="1043608" y="3383057"/>
              <a:ext cx="436193" cy="261634"/>
            </a:xfrm>
            <a:prstGeom prst="rect">
              <a:avLst/>
            </a:prstGeom>
            <a:noFill/>
          </p:spPr>
          <p:txBody>
            <a:bodyPr vert="horz" wrap="square" lIns="162560" tIns="81280" rIns="162560" bIns="8128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219170">
                <a:spcBef>
                  <a:spcPts val="0"/>
                </a:spcBef>
                <a:buNone/>
                <a:defRPr/>
              </a:pPr>
              <a:r>
                <a:rPr lang="zh-CN" altLang="en-US" sz="1956" dirty="0">
                  <a:solidFill>
                    <a:sysClr val="window" lastClr="FFFFFF"/>
                  </a:solidFill>
                  <a:latin typeface="微软雅黑" pitchFamily="34" charset="-122"/>
                  <a:ea typeface="微软雅黑" pitchFamily="34" charset="-122"/>
                </a:rPr>
                <a:t>回款：</a:t>
              </a:r>
              <a:r>
                <a:rPr lang="en-US" altLang="zh-CN" sz="1956" dirty="0">
                  <a:solidFill>
                    <a:sysClr val="window" lastClr="FFFFFF"/>
                  </a:solidFill>
                  <a:latin typeface="微软雅黑" pitchFamily="34" charset="-122"/>
                  <a:ea typeface="微软雅黑" pitchFamily="34" charset="-122"/>
                </a:rPr>
                <a:t>500</a:t>
              </a:r>
              <a:r>
                <a:rPr lang="zh-CN" altLang="en-US" sz="1956" dirty="0">
                  <a:solidFill>
                    <a:sysClr val="window" lastClr="FFFFFF"/>
                  </a:solidFill>
                  <a:latin typeface="微软雅黑" pitchFamily="34" charset="-122"/>
                  <a:ea typeface="微软雅黑" pitchFamily="34" charset="-122"/>
                </a:rPr>
                <a:t>万</a:t>
              </a:r>
              <a:endParaRPr lang="en-US" altLang="zh-CN" sz="1956" dirty="0">
                <a:solidFill>
                  <a:sysClr val="window" lastClr="FFFFFF"/>
                </a:solidFill>
                <a:latin typeface="微软雅黑" pitchFamily="34" charset="-122"/>
                <a:ea typeface="微软雅黑" pitchFamily="34" charset="-122"/>
              </a:endParaRPr>
            </a:p>
          </p:txBody>
        </p:sp>
      </p:grpSp>
      <p:grpSp>
        <p:nvGrpSpPr>
          <p:cNvPr id="21" name="Group 4"/>
          <p:cNvGrpSpPr/>
          <p:nvPr/>
        </p:nvGrpSpPr>
        <p:grpSpPr>
          <a:xfrm>
            <a:off x="2628106" y="2987780"/>
            <a:ext cx="3024041" cy="465128"/>
            <a:chOff x="1057256" y="2504017"/>
            <a:chExt cx="1593902" cy="261634"/>
          </a:xfrm>
        </p:grpSpPr>
        <p:sp>
          <p:nvSpPr>
            <p:cNvPr id="22" name="Rectangle 6"/>
            <p:cNvSpPr/>
            <p:nvPr/>
          </p:nvSpPr>
          <p:spPr>
            <a:xfrm>
              <a:off x="1057256" y="2512876"/>
              <a:ext cx="1517524" cy="245913"/>
            </a:xfrm>
            <a:prstGeom prst="rect">
              <a:avLst/>
            </a:prstGeom>
            <a:solidFill>
              <a:srgbClr val="6E471C"/>
            </a:solidFill>
            <a:ln w="12700" cap="flat" cmpd="sng" algn="ctr">
              <a:noFill/>
              <a:prstDash val="solid"/>
              <a:miter lim="800000"/>
            </a:ln>
            <a:effectLst/>
          </p:spPr>
          <p:txBody>
            <a:bodyPr rtlCol="0" anchor="ctr"/>
            <a:lstStyle/>
            <a:p>
              <a:pPr algn="ctr" defTabSz="1219170">
                <a:defRPr/>
              </a:pPr>
              <a:endParaRPr lang="en-US" sz="3200" kern="0" dirty="0">
                <a:solidFill>
                  <a:srgbClr val="6E471C"/>
                </a:solidFill>
                <a:latin typeface="微软雅黑" pitchFamily="34" charset="-122"/>
                <a:ea typeface="微软雅黑" pitchFamily="34" charset="-122"/>
              </a:endParaRPr>
            </a:p>
          </p:txBody>
        </p:sp>
        <p:sp>
          <p:nvSpPr>
            <p:cNvPr id="23" name="Content Placeholder 2"/>
            <p:cNvSpPr txBox="1">
              <a:spLocks/>
            </p:cNvSpPr>
            <p:nvPr/>
          </p:nvSpPr>
          <p:spPr>
            <a:xfrm>
              <a:off x="1417240" y="2504017"/>
              <a:ext cx="1233918" cy="261634"/>
            </a:xfrm>
            <a:prstGeom prst="rect">
              <a:avLst/>
            </a:prstGeom>
            <a:noFill/>
          </p:spPr>
          <p:txBody>
            <a:bodyPr vert="horz" wrap="square" lIns="162560" tIns="81280" rIns="162560" bIns="8128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219170">
                <a:buNone/>
                <a:defRPr/>
              </a:pPr>
              <a:r>
                <a:rPr lang="zh-CN" altLang="en-US" sz="1956" dirty="0">
                  <a:solidFill>
                    <a:sysClr val="window" lastClr="FFFFFF"/>
                  </a:solidFill>
                  <a:latin typeface="微软雅黑" pitchFamily="34" charset="-122"/>
                  <a:ea typeface="微软雅黑" pitchFamily="34" charset="-122"/>
                </a:rPr>
                <a:t>完成率：</a:t>
              </a:r>
              <a:r>
                <a:rPr lang="en-US" altLang="zh-CN" sz="1956" dirty="0">
                  <a:solidFill>
                    <a:sysClr val="window" lastClr="FFFFFF"/>
                  </a:solidFill>
                  <a:latin typeface="微软雅黑" pitchFamily="34" charset="-122"/>
                  <a:ea typeface="微软雅黑" pitchFamily="34" charset="-122"/>
                </a:rPr>
                <a:t>98%</a:t>
              </a:r>
            </a:p>
          </p:txBody>
        </p:sp>
      </p:grpSp>
      <p:grpSp>
        <p:nvGrpSpPr>
          <p:cNvPr id="24" name="Group 8"/>
          <p:cNvGrpSpPr/>
          <p:nvPr/>
        </p:nvGrpSpPr>
        <p:grpSpPr>
          <a:xfrm>
            <a:off x="2659209" y="5651124"/>
            <a:ext cx="2848031" cy="465126"/>
            <a:chOff x="1057256" y="4162119"/>
            <a:chExt cx="1249725" cy="261633"/>
          </a:xfrm>
        </p:grpSpPr>
        <p:sp>
          <p:nvSpPr>
            <p:cNvPr id="25" name="Rectangle 10"/>
            <p:cNvSpPr/>
            <p:nvPr/>
          </p:nvSpPr>
          <p:spPr>
            <a:xfrm>
              <a:off x="1057256" y="4169968"/>
              <a:ext cx="1249725" cy="245913"/>
            </a:xfrm>
            <a:prstGeom prst="rect">
              <a:avLst/>
            </a:prstGeom>
            <a:solidFill>
              <a:srgbClr val="6E471C"/>
            </a:solidFill>
            <a:ln w="12700" cap="flat" cmpd="sng" algn="ctr">
              <a:noFill/>
              <a:prstDash val="solid"/>
              <a:miter lim="800000"/>
            </a:ln>
            <a:effectLst/>
          </p:spPr>
          <p:txBody>
            <a:bodyPr rtlCol="0" anchor="ctr"/>
            <a:lstStyle/>
            <a:p>
              <a:pPr algn="ctr" defTabSz="1219170">
                <a:defRPr/>
              </a:pPr>
              <a:endParaRPr lang="en-US" sz="3200" kern="0" dirty="0">
                <a:solidFill>
                  <a:sysClr val="window" lastClr="FFFFFF"/>
                </a:solidFill>
                <a:latin typeface="微软雅黑" pitchFamily="34" charset="-122"/>
                <a:ea typeface="微软雅黑" pitchFamily="34" charset="-122"/>
              </a:endParaRPr>
            </a:p>
          </p:txBody>
        </p:sp>
        <p:sp>
          <p:nvSpPr>
            <p:cNvPr id="26" name="Content Placeholder 2"/>
            <p:cNvSpPr txBox="1">
              <a:spLocks/>
            </p:cNvSpPr>
            <p:nvPr/>
          </p:nvSpPr>
          <p:spPr>
            <a:xfrm>
              <a:off x="1441893" y="4162119"/>
              <a:ext cx="865086" cy="261633"/>
            </a:xfrm>
            <a:prstGeom prst="rect">
              <a:avLst/>
            </a:prstGeom>
            <a:noFill/>
          </p:spPr>
          <p:txBody>
            <a:bodyPr vert="horz" wrap="square" lIns="162560" tIns="81280" rIns="162560" bIns="8128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219170">
                <a:spcBef>
                  <a:spcPts val="0"/>
                </a:spcBef>
                <a:buNone/>
                <a:defRPr/>
              </a:pPr>
              <a:r>
                <a:rPr lang="zh-CN" altLang="en-US" sz="1956" dirty="0">
                  <a:solidFill>
                    <a:sysClr val="window" lastClr="FFFFFF"/>
                  </a:solidFill>
                  <a:latin typeface="微软雅黑" pitchFamily="34" charset="-122"/>
                  <a:ea typeface="微软雅黑" pitchFamily="34" charset="-122"/>
                </a:rPr>
                <a:t>添加文本内容</a:t>
              </a:r>
              <a:endParaRPr lang="en-US" altLang="zh-CN" sz="1956" dirty="0">
                <a:solidFill>
                  <a:sysClr val="window" lastClr="FFFFFF"/>
                </a:solidFill>
                <a:latin typeface="微软雅黑" pitchFamily="34" charset="-122"/>
                <a:ea typeface="微软雅黑" pitchFamily="34" charset="-122"/>
              </a:endParaRPr>
            </a:p>
          </p:txBody>
        </p:sp>
      </p:grpSp>
      <p:grpSp>
        <p:nvGrpSpPr>
          <p:cNvPr id="27" name="Group 12"/>
          <p:cNvGrpSpPr/>
          <p:nvPr/>
        </p:nvGrpSpPr>
        <p:grpSpPr>
          <a:xfrm>
            <a:off x="2859732" y="5003268"/>
            <a:ext cx="2730192" cy="465126"/>
            <a:chOff x="1057256" y="3823873"/>
            <a:chExt cx="2332037" cy="261634"/>
          </a:xfrm>
        </p:grpSpPr>
        <p:sp>
          <p:nvSpPr>
            <p:cNvPr id="28" name="Rectangle 14"/>
            <p:cNvSpPr/>
            <p:nvPr/>
          </p:nvSpPr>
          <p:spPr>
            <a:xfrm>
              <a:off x="1057256" y="3823964"/>
              <a:ext cx="2261408" cy="245913"/>
            </a:xfrm>
            <a:prstGeom prst="rect">
              <a:avLst/>
            </a:prstGeom>
            <a:solidFill>
              <a:srgbClr val="6E471C"/>
            </a:solidFill>
            <a:ln w="12700" cap="flat" cmpd="sng" algn="ctr">
              <a:noFill/>
              <a:prstDash val="solid"/>
              <a:miter lim="800000"/>
            </a:ln>
            <a:effectLst/>
          </p:spPr>
          <p:txBody>
            <a:bodyPr rtlCol="0" anchor="ctr"/>
            <a:lstStyle/>
            <a:p>
              <a:pPr algn="ctr" defTabSz="1219170">
                <a:defRPr/>
              </a:pPr>
              <a:endParaRPr lang="en-US" sz="3200" kern="0" dirty="0">
                <a:solidFill>
                  <a:sysClr val="window" lastClr="FFFFFF"/>
                </a:solidFill>
                <a:latin typeface="微软雅黑" pitchFamily="34" charset="-122"/>
                <a:ea typeface="微软雅黑" pitchFamily="34" charset="-122"/>
              </a:endParaRPr>
            </a:p>
          </p:txBody>
        </p:sp>
        <p:sp>
          <p:nvSpPr>
            <p:cNvPr id="29" name="Content Placeholder 2"/>
            <p:cNvSpPr txBox="1">
              <a:spLocks/>
            </p:cNvSpPr>
            <p:nvPr/>
          </p:nvSpPr>
          <p:spPr>
            <a:xfrm>
              <a:off x="1610981" y="3823873"/>
              <a:ext cx="1778312" cy="261634"/>
            </a:xfrm>
            <a:prstGeom prst="rect">
              <a:avLst/>
            </a:prstGeom>
            <a:noFill/>
          </p:spPr>
          <p:txBody>
            <a:bodyPr vert="horz" wrap="square" lIns="162560" tIns="81280" rIns="162560" bIns="8128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219170">
                <a:spcBef>
                  <a:spcPts val="0"/>
                </a:spcBef>
                <a:buNone/>
                <a:defRPr/>
              </a:pPr>
              <a:r>
                <a:rPr lang="zh-CN" altLang="en-US" sz="1956" dirty="0">
                  <a:solidFill>
                    <a:sysClr val="window" lastClr="FFFFFF"/>
                  </a:solidFill>
                  <a:latin typeface="微软雅黑" pitchFamily="34" charset="-122"/>
                  <a:ea typeface="微软雅黑" pitchFamily="34" charset="-122"/>
                </a:rPr>
                <a:t>添加文本内容</a:t>
              </a:r>
              <a:endParaRPr lang="en-US" altLang="zh-CN" sz="1956" dirty="0">
                <a:solidFill>
                  <a:sysClr val="window" lastClr="FFFFFF"/>
                </a:solidFill>
                <a:latin typeface="微软雅黑" pitchFamily="34" charset="-122"/>
                <a:ea typeface="微软雅黑" pitchFamily="34" charset="-122"/>
              </a:endParaRPr>
            </a:p>
          </p:txBody>
        </p:sp>
      </p:grpSp>
      <p:grpSp>
        <p:nvGrpSpPr>
          <p:cNvPr id="30" name="Group 16"/>
          <p:cNvGrpSpPr/>
          <p:nvPr/>
        </p:nvGrpSpPr>
        <p:grpSpPr>
          <a:xfrm>
            <a:off x="3215077" y="3638371"/>
            <a:ext cx="2477971" cy="465126"/>
            <a:chOff x="1007520" y="2936065"/>
            <a:chExt cx="1983817" cy="261634"/>
          </a:xfrm>
        </p:grpSpPr>
        <p:sp>
          <p:nvSpPr>
            <p:cNvPr id="31" name="Rectangle 18"/>
            <p:cNvSpPr/>
            <p:nvPr/>
          </p:nvSpPr>
          <p:spPr>
            <a:xfrm>
              <a:off x="1057256" y="2944924"/>
              <a:ext cx="1785323" cy="245913"/>
            </a:xfrm>
            <a:prstGeom prst="rect">
              <a:avLst/>
            </a:prstGeom>
            <a:solidFill>
              <a:srgbClr val="FF5503"/>
            </a:solidFill>
            <a:ln w="12700" cap="flat" cmpd="sng" algn="ctr">
              <a:noFill/>
              <a:prstDash val="solid"/>
              <a:miter lim="800000"/>
            </a:ln>
            <a:effectLst/>
          </p:spPr>
          <p:txBody>
            <a:bodyPr rtlCol="0" anchor="ctr"/>
            <a:lstStyle/>
            <a:p>
              <a:pPr algn="ctr" defTabSz="1219170">
                <a:defRPr/>
              </a:pPr>
              <a:endParaRPr lang="en-US" sz="3200" kern="0" dirty="0">
                <a:solidFill>
                  <a:sysClr val="window" lastClr="FFFFFF"/>
                </a:solidFill>
                <a:latin typeface="微软雅黑" pitchFamily="34" charset="-122"/>
                <a:ea typeface="微软雅黑" pitchFamily="34" charset="-122"/>
              </a:endParaRPr>
            </a:p>
          </p:txBody>
        </p:sp>
        <p:sp>
          <p:nvSpPr>
            <p:cNvPr id="32" name="Content Placeholder 2"/>
            <p:cNvSpPr txBox="1">
              <a:spLocks/>
            </p:cNvSpPr>
            <p:nvPr/>
          </p:nvSpPr>
          <p:spPr>
            <a:xfrm>
              <a:off x="1007520" y="2936065"/>
              <a:ext cx="1983817" cy="261634"/>
            </a:xfrm>
            <a:prstGeom prst="rect">
              <a:avLst/>
            </a:prstGeom>
            <a:solidFill>
              <a:srgbClr val="6E471C"/>
            </a:solidFill>
          </p:spPr>
          <p:txBody>
            <a:bodyPr vert="horz" wrap="square" lIns="162560" tIns="81280" rIns="162560" bIns="8128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219170">
                <a:spcBef>
                  <a:spcPts val="0"/>
                </a:spcBef>
                <a:buNone/>
                <a:defRPr/>
              </a:pPr>
              <a:r>
                <a:rPr lang="zh-CN" altLang="en-US" sz="1956" dirty="0">
                  <a:solidFill>
                    <a:sysClr val="window" lastClr="FFFFFF"/>
                  </a:solidFill>
                  <a:latin typeface="微软雅黑" pitchFamily="34" charset="-122"/>
                  <a:ea typeface="微软雅黑" pitchFamily="34" charset="-122"/>
                </a:rPr>
                <a:t>销售额：</a:t>
              </a:r>
              <a:r>
                <a:rPr lang="en-US" altLang="zh-CN" sz="1956" dirty="0">
                  <a:solidFill>
                    <a:sysClr val="window" lastClr="FFFFFF"/>
                  </a:solidFill>
                  <a:latin typeface="微软雅黑" pitchFamily="34" charset="-122"/>
                  <a:ea typeface="微软雅黑" pitchFamily="34" charset="-122"/>
                </a:rPr>
                <a:t>600</a:t>
              </a:r>
              <a:r>
                <a:rPr lang="zh-CN" altLang="en-US" sz="1956" dirty="0">
                  <a:solidFill>
                    <a:sysClr val="window" lastClr="FFFFFF"/>
                  </a:solidFill>
                  <a:latin typeface="微软雅黑" pitchFamily="34" charset="-122"/>
                  <a:ea typeface="微软雅黑" pitchFamily="34" charset="-122"/>
                </a:rPr>
                <a:t>万</a:t>
              </a:r>
              <a:endParaRPr lang="en-US" altLang="zh-CN" sz="1956" dirty="0">
                <a:solidFill>
                  <a:sysClr val="window" lastClr="FFFFFF"/>
                </a:solidFill>
                <a:latin typeface="微软雅黑" pitchFamily="34" charset="-122"/>
                <a:ea typeface="微软雅黑" pitchFamily="34" charset="-122"/>
              </a:endParaRPr>
            </a:p>
          </p:txBody>
        </p:sp>
      </p:grpSp>
      <p:grpSp>
        <p:nvGrpSpPr>
          <p:cNvPr id="33" name="Group 20"/>
          <p:cNvGrpSpPr/>
          <p:nvPr/>
        </p:nvGrpSpPr>
        <p:grpSpPr>
          <a:xfrm>
            <a:off x="1534159" y="4326061"/>
            <a:ext cx="4177195" cy="465128"/>
            <a:chOff x="1057256" y="3383057"/>
            <a:chExt cx="797743" cy="261635"/>
          </a:xfrm>
        </p:grpSpPr>
        <p:sp>
          <p:nvSpPr>
            <p:cNvPr id="34" name="Rectangle 22"/>
            <p:cNvSpPr/>
            <p:nvPr/>
          </p:nvSpPr>
          <p:spPr>
            <a:xfrm>
              <a:off x="1057256" y="3391916"/>
              <a:ext cx="758762" cy="245913"/>
            </a:xfrm>
            <a:prstGeom prst="rect">
              <a:avLst/>
            </a:prstGeom>
            <a:solidFill>
              <a:srgbClr val="6E471C"/>
            </a:solidFill>
            <a:ln w="12700" cap="flat" cmpd="sng" algn="ctr">
              <a:noFill/>
              <a:prstDash val="solid"/>
              <a:miter lim="800000"/>
            </a:ln>
            <a:effectLst/>
          </p:spPr>
          <p:txBody>
            <a:bodyPr rtlCol="0" anchor="ctr"/>
            <a:lstStyle/>
            <a:p>
              <a:pPr algn="ctr" defTabSz="1219170">
                <a:defRPr/>
              </a:pPr>
              <a:endParaRPr lang="en-US" sz="3200" kern="0" dirty="0">
                <a:solidFill>
                  <a:sysClr val="window" lastClr="FFFFFF"/>
                </a:solidFill>
                <a:latin typeface="微软雅黑" pitchFamily="34" charset="-122"/>
                <a:ea typeface="微软雅黑" pitchFamily="34" charset="-122"/>
              </a:endParaRPr>
            </a:p>
          </p:txBody>
        </p:sp>
        <p:sp>
          <p:nvSpPr>
            <p:cNvPr id="35" name="Content Placeholder 2"/>
            <p:cNvSpPr txBox="1">
              <a:spLocks/>
            </p:cNvSpPr>
            <p:nvPr/>
          </p:nvSpPr>
          <p:spPr>
            <a:xfrm>
              <a:off x="1423604" y="3383057"/>
              <a:ext cx="431395" cy="261635"/>
            </a:xfrm>
            <a:prstGeom prst="rect">
              <a:avLst/>
            </a:prstGeom>
            <a:noFill/>
          </p:spPr>
          <p:txBody>
            <a:bodyPr vert="horz" lIns="162560" tIns="81280" rIns="162560" bIns="8128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219170">
                <a:spcBef>
                  <a:spcPts val="0"/>
                </a:spcBef>
                <a:buNone/>
                <a:defRPr/>
              </a:pPr>
              <a:r>
                <a:rPr lang="zh-CN" altLang="en-US" sz="1956" dirty="0">
                  <a:solidFill>
                    <a:sysClr val="window" lastClr="FFFFFF"/>
                  </a:solidFill>
                  <a:latin typeface="微软雅黑" pitchFamily="34" charset="-122"/>
                  <a:ea typeface="微软雅黑" pitchFamily="34" charset="-122"/>
                </a:rPr>
                <a:t>回款：</a:t>
              </a:r>
              <a:r>
                <a:rPr lang="en-US" altLang="zh-CN" sz="1956" dirty="0">
                  <a:solidFill>
                    <a:sysClr val="window" lastClr="FFFFFF"/>
                  </a:solidFill>
                  <a:latin typeface="微软雅黑" pitchFamily="34" charset="-122"/>
                  <a:ea typeface="微软雅黑" pitchFamily="34" charset="-122"/>
                </a:rPr>
                <a:t>500</a:t>
              </a:r>
              <a:r>
                <a:rPr lang="zh-CN" altLang="en-US" sz="1956" dirty="0">
                  <a:solidFill>
                    <a:sysClr val="window" lastClr="FFFFFF"/>
                  </a:solidFill>
                  <a:latin typeface="微软雅黑" pitchFamily="34" charset="-122"/>
                  <a:ea typeface="微软雅黑" pitchFamily="34" charset="-122"/>
                </a:rPr>
                <a:t>万</a:t>
              </a:r>
              <a:endParaRPr lang="en-US" altLang="zh-CN" sz="1956" dirty="0">
                <a:solidFill>
                  <a:sysClr val="window" lastClr="FFFFFF"/>
                </a:solidFill>
                <a:latin typeface="微软雅黑" pitchFamily="34" charset="-122"/>
                <a:ea typeface="微软雅黑" pitchFamily="34" charset="-122"/>
              </a:endParaRPr>
            </a:p>
          </p:txBody>
        </p:sp>
      </p:grpSp>
      <p:grpSp>
        <p:nvGrpSpPr>
          <p:cNvPr id="36" name="Group 97"/>
          <p:cNvGrpSpPr/>
          <p:nvPr/>
        </p:nvGrpSpPr>
        <p:grpSpPr>
          <a:xfrm>
            <a:off x="6866183" y="1595337"/>
            <a:ext cx="4126361" cy="1034993"/>
            <a:chOff x="6444284" y="2049087"/>
            <a:chExt cx="2489038" cy="1047436"/>
          </a:xfrm>
        </p:grpSpPr>
        <p:sp>
          <p:nvSpPr>
            <p:cNvPr id="37" name="TextBox 37"/>
            <p:cNvSpPr txBox="1"/>
            <p:nvPr/>
          </p:nvSpPr>
          <p:spPr>
            <a:xfrm>
              <a:off x="6450679" y="2504522"/>
              <a:ext cx="2482643" cy="592001"/>
            </a:xfrm>
            <a:prstGeom prst="rect">
              <a:avLst/>
            </a:prstGeom>
            <a:noFill/>
          </p:spPr>
          <p:txBody>
            <a:bodyPr wrap="square" rtlCol="0">
              <a:spAutoFit/>
            </a:bodyPr>
            <a:lstStyle/>
            <a:p>
              <a:pPr algn="just" defTabSz="1219170">
                <a:spcBef>
                  <a:spcPct val="0"/>
                </a:spcBef>
                <a:defRPr/>
              </a:pPr>
              <a:r>
                <a:rPr lang="zh-CN" altLang="en-US" sz="1067" kern="0" dirty="0">
                  <a:solidFill>
                    <a:sysClr val="windowText" lastClr="000000">
                      <a:lumMod val="65000"/>
                      <a:lumOff val="35000"/>
                    </a:sysClr>
                  </a:solidFill>
                  <a:latin typeface="微软雅黑" pitchFamily="34" charset="-122"/>
                  <a:ea typeface="微软雅黑" pitchFamily="34" charset="-122"/>
                </a:rPr>
                <a:t>单击此处添加不足之处的问题阐述，添加简短问题说明文字，问题的具体说明文字添加此处。单击此处添加问题阐述，添加简短问题说明文字，问题的具体说明文字添加此处。</a:t>
              </a:r>
              <a:endParaRPr lang="en-US" altLang="zh-CN" sz="1067" kern="0" dirty="0">
                <a:solidFill>
                  <a:sysClr val="windowText" lastClr="000000">
                    <a:lumMod val="65000"/>
                    <a:lumOff val="35000"/>
                  </a:sysClr>
                </a:solidFill>
                <a:latin typeface="微软雅黑" pitchFamily="34" charset="-122"/>
                <a:ea typeface="微软雅黑" pitchFamily="34" charset="-122"/>
              </a:endParaRPr>
            </a:p>
          </p:txBody>
        </p:sp>
        <p:sp>
          <p:nvSpPr>
            <p:cNvPr id="38" name="Rectangle 99"/>
            <p:cNvSpPr/>
            <p:nvPr/>
          </p:nvSpPr>
          <p:spPr>
            <a:xfrm>
              <a:off x="6444284" y="2049087"/>
              <a:ext cx="2005623" cy="425620"/>
            </a:xfrm>
            <a:prstGeom prst="rect">
              <a:avLst/>
            </a:prstGeom>
          </p:spPr>
          <p:txBody>
            <a:bodyPr wrap="none">
              <a:spAutoFit/>
            </a:bodyPr>
            <a:lstStyle/>
            <a:p>
              <a:pPr defTabSz="1219170">
                <a:defRPr/>
              </a:pPr>
              <a:r>
                <a:rPr lang="en-US" altLang="zh-CN" sz="2133" b="1" kern="0" dirty="0">
                  <a:solidFill>
                    <a:srgbClr val="492F13"/>
                  </a:solidFill>
                  <a:latin typeface="微软雅黑" pitchFamily="34" charset="-122"/>
                  <a:ea typeface="微软雅黑" pitchFamily="34" charset="-122"/>
                </a:rPr>
                <a:t>2017</a:t>
              </a:r>
              <a:r>
                <a:rPr lang="zh-CN" altLang="en-US" sz="2133" b="1" kern="0" dirty="0">
                  <a:solidFill>
                    <a:srgbClr val="492F13"/>
                  </a:solidFill>
                  <a:latin typeface="微软雅黑" pitchFamily="34" charset="-122"/>
                  <a:ea typeface="微软雅黑" pitchFamily="34" charset="-122"/>
                </a:rPr>
                <a:t>年完成任务完成情况</a:t>
              </a:r>
              <a:endParaRPr lang="en-US" sz="2133" b="1" kern="0" dirty="0">
                <a:solidFill>
                  <a:srgbClr val="492F13"/>
                </a:solidFill>
                <a:latin typeface="微软雅黑" pitchFamily="34" charset="-122"/>
                <a:ea typeface="微软雅黑" pitchFamily="34" charset="-122"/>
              </a:endParaRPr>
            </a:p>
          </p:txBody>
        </p:sp>
      </p:grpSp>
      <p:grpSp>
        <p:nvGrpSpPr>
          <p:cNvPr id="39" name="Group 97"/>
          <p:cNvGrpSpPr/>
          <p:nvPr/>
        </p:nvGrpSpPr>
        <p:grpSpPr>
          <a:xfrm>
            <a:off x="1487488" y="1595337"/>
            <a:ext cx="4164983" cy="1034993"/>
            <a:chOff x="6450679" y="2049087"/>
            <a:chExt cx="2512335" cy="1047436"/>
          </a:xfrm>
        </p:grpSpPr>
        <p:sp>
          <p:nvSpPr>
            <p:cNvPr id="40" name="TextBox 40"/>
            <p:cNvSpPr txBox="1"/>
            <p:nvPr/>
          </p:nvSpPr>
          <p:spPr>
            <a:xfrm>
              <a:off x="6450679" y="2504522"/>
              <a:ext cx="2482643" cy="592001"/>
            </a:xfrm>
            <a:prstGeom prst="rect">
              <a:avLst/>
            </a:prstGeom>
            <a:noFill/>
          </p:spPr>
          <p:txBody>
            <a:bodyPr wrap="square" rtlCol="0">
              <a:spAutoFit/>
            </a:bodyPr>
            <a:lstStyle/>
            <a:p>
              <a:pPr algn="just" defTabSz="1219170">
                <a:spcBef>
                  <a:spcPct val="0"/>
                </a:spcBef>
                <a:defRPr/>
              </a:pPr>
              <a:r>
                <a:rPr lang="zh-CN" altLang="en-US" sz="1067" kern="0" dirty="0">
                  <a:solidFill>
                    <a:sysClr val="windowText" lastClr="000000">
                      <a:lumMod val="65000"/>
                      <a:lumOff val="35000"/>
                    </a:sysClr>
                  </a:solidFill>
                  <a:latin typeface="微软雅黑" pitchFamily="34" charset="-122"/>
                  <a:ea typeface="微软雅黑" pitchFamily="34" charset="-122"/>
                </a:rPr>
                <a:t>单击此处添加不足之处的问题阐述，添加简短问题说明文字，问题的具体说明文字添加此处。单击此处添加问题阐述，添加简短问题说明文字，问题的具体说明文字添加此处。</a:t>
              </a:r>
              <a:endParaRPr lang="en-US" altLang="zh-CN" sz="1067" kern="0" dirty="0">
                <a:solidFill>
                  <a:sysClr val="windowText" lastClr="000000">
                    <a:lumMod val="65000"/>
                    <a:lumOff val="35000"/>
                  </a:sysClr>
                </a:solidFill>
                <a:latin typeface="微软雅黑" pitchFamily="34" charset="-122"/>
                <a:ea typeface="微软雅黑" pitchFamily="34" charset="-122"/>
              </a:endParaRPr>
            </a:p>
          </p:txBody>
        </p:sp>
        <p:sp>
          <p:nvSpPr>
            <p:cNvPr id="41" name="Rectangle 99"/>
            <p:cNvSpPr/>
            <p:nvPr/>
          </p:nvSpPr>
          <p:spPr>
            <a:xfrm>
              <a:off x="6957391" y="2049087"/>
              <a:ext cx="2005623" cy="425620"/>
            </a:xfrm>
            <a:prstGeom prst="rect">
              <a:avLst/>
            </a:prstGeom>
          </p:spPr>
          <p:txBody>
            <a:bodyPr wrap="none">
              <a:spAutoFit/>
            </a:bodyPr>
            <a:lstStyle/>
            <a:p>
              <a:pPr defTabSz="1219170">
                <a:defRPr/>
              </a:pPr>
              <a:r>
                <a:rPr lang="en-US" altLang="zh-CN" sz="2133" b="1" kern="0" dirty="0">
                  <a:solidFill>
                    <a:srgbClr val="6E471C"/>
                  </a:solidFill>
                  <a:latin typeface="微软雅黑" pitchFamily="34" charset="-122"/>
                  <a:ea typeface="微软雅黑" pitchFamily="34" charset="-122"/>
                </a:rPr>
                <a:t>2016</a:t>
              </a:r>
              <a:r>
                <a:rPr lang="zh-CN" altLang="en-US" sz="2133" b="1" kern="0" dirty="0">
                  <a:solidFill>
                    <a:srgbClr val="6E471C"/>
                  </a:solidFill>
                  <a:latin typeface="微软雅黑" pitchFamily="34" charset="-122"/>
                  <a:ea typeface="微软雅黑" pitchFamily="34" charset="-122"/>
                </a:rPr>
                <a:t>年完成任务完成情况</a:t>
              </a:r>
              <a:endParaRPr lang="en-US" sz="2133" b="1" kern="0" dirty="0">
                <a:solidFill>
                  <a:srgbClr val="6E471C"/>
                </a:solidFill>
                <a:latin typeface="微软雅黑" pitchFamily="34" charset="-122"/>
                <a:ea typeface="微软雅黑" pitchFamily="34" charset="-122"/>
              </a:endParaRPr>
            </a:p>
          </p:txBody>
        </p:sp>
      </p:grpSp>
      <p:sp>
        <p:nvSpPr>
          <p:cNvPr id="42" name="椭圆 41"/>
          <p:cNvSpPr/>
          <p:nvPr/>
        </p:nvSpPr>
        <p:spPr>
          <a:xfrm>
            <a:off x="5717392" y="3909054"/>
            <a:ext cx="972201" cy="972201"/>
          </a:xfrm>
          <a:prstGeom prst="ellipse">
            <a:avLst/>
          </a:prstGeom>
          <a:solidFill>
            <a:srgbClr val="FFC000"/>
          </a:solidFill>
          <a:ln w="25400" cap="flat" cmpd="sng" algn="ctr">
            <a:noFill/>
            <a:prstDash val="solid"/>
          </a:ln>
          <a:effectLst/>
        </p:spPr>
        <p:txBody>
          <a:bodyPr rtlCol="0" anchor="ctr"/>
          <a:lstStyle/>
          <a:p>
            <a:pPr algn="ctr" defTabSz="1219170">
              <a:defRPr/>
            </a:pPr>
            <a:r>
              <a:rPr lang="en-US" altLang="zh-CN" sz="2667" kern="0" dirty="0">
                <a:solidFill>
                  <a:sysClr val="window" lastClr="FFFFFF"/>
                </a:solidFill>
                <a:latin typeface="微软雅黑" pitchFamily="34" charset="-122"/>
                <a:ea typeface="微软雅黑" pitchFamily="34" charset="-122"/>
              </a:rPr>
              <a:t>VS</a:t>
            </a:r>
            <a:endParaRPr lang="zh-CN" altLang="en-US" sz="2667" kern="0" dirty="0">
              <a:solidFill>
                <a:sysClr val="window" lastClr="FFFFFF"/>
              </a:solidFill>
              <a:latin typeface="微软雅黑" pitchFamily="34" charset="-122"/>
              <a:ea typeface="微软雅黑" pitchFamily="34" charset="-122"/>
            </a:endParaRPr>
          </a:p>
        </p:txBody>
      </p:sp>
    </p:spTree>
    <p:extLst>
      <p:ext uri="{BB962C8B-B14F-4D97-AF65-F5344CB8AC3E}">
        <p14:creationId xmlns:p14="http://schemas.microsoft.com/office/powerpoint/2010/main" val="238190499"/>
      </p:ext>
    </p:extLst>
  </p:cSld>
  <p:clrMapOvr>
    <a:masterClrMapping/>
  </p:clrMapOvr>
  <mc:AlternateContent xmlns:mc="http://schemas.openxmlformats.org/markup-compatibility/2006">
    <mc:Choice xmlns:p14="http://schemas.microsoft.com/office/powerpoint/2010/main" Requires="p14">
      <p:transition spd="slow" p14:dur="20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strVal val="(6*min(max(#ppt_w*#ppt_h,.3),1)-7.4)/-.7*#ppt_w"/>
                                          </p:val>
                                        </p:tav>
                                        <p:tav tm="100000">
                                          <p:val>
                                            <p:strVal val="#ppt_w"/>
                                          </p:val>
                                        </p:tav>
                                      </p:tavLst>
                                    </p:anim>
                                    <p:anim calcmode="lin" valueType="num">
                                      <p:cBhvr>
                                        <p:cTn id="8" dur="500" fill="hold"/>
                                        <p:tgtEl>
                                          <p:spTgt spid="42"/>
                                        </p:tgtEl>
                                        <p:attrNameLst>
                                          <p:attrName>ppt_h</p:attrName>
                                        </p:attrNameLst>
                                      </p:cBhvr>
                                      <p:tavLst>
                                        <p:tav tm="0">
                                          <p:val>
                                            <p:strVal val="(6*min(max(#ppt_w*#ppt_h,.3),1)-7.4)/-.7*#ppt_h"/>
                                          </p:val>
                                        </p:tav>
                                        <p:tav tm="100000">
                                          <p:val>
                                            <p:strVal val="#ppt_h"/>
                                          </p:val>
                                        </p:tav>
                                      </p:tavLst>
                                    </p:anim>
                                    <p:anim calcmode="lin" valueType="num">
                                      <p:cBhvr>
                                        <p:cTn id="9" dur="500" fill="hold"/>
                                        <p:tgtEl>
                                          <p:spTgt spid="42"/>
                                        </p:tgtEl>
                                        <p:attrNameLst>
                                          <p:attrName>ppt_x</p:attrName>
                                        </p:attrNameLst>
                                      </p:cBhvr>
                                      <p:tavLst>
                                        <p:tav tm="0">
                                          <p:val>
                                            <p:fltVal val="0.5"/>
                                          </p:val>
                                        </p:tav>
                                        <p:tav tm="100000">
                                          <p:val>
                                            <p:strVal val="#ppt_x"/>
                                          </p:val>
                                        </p:tav>
                                      </p:tavLst>
                                    </p:anim>
                                    <p:anim calcmode="lin" valueType="num">
                                      <p:cBhvr>
                                        <p:cTn id="10" dur="500" fill="hold"/>
                                        <p:tgtEl>
                                          <p:spTgt spid="42"/>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16" presetClass="entr" presetSubtype="42"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outHorizontal)">
                                      <p:cBhvr>
                                        <p:cTn id="14" dur="500"/>
                                        <p:tgtEl>
                                          <p:spTgt spid="5"/>
                                        </p:tgtEl>
                                      </p:cBhvr>
                                    </p:animEffect>
                                  </p:childTnLst>
                                </p:cTn>
                              </p:par>
                            </p:childTnLst>
                          </p:cTn>
                        </p:par>
                        <p:par>
                          <p:cTn id="15" fill="hold">
                            <p:stCondLst>
                              <p:cond delay="1000"/>
                            </p:stCondLst>
                            <p:childTnLst>
                              <p:par>
                                <p:cTn id="16" presetID="17" presetClass="entr" presetSubtype="10" fill="hold" nodeType="afterEffect">
                                  <p:stCondLst>
                                    <p:cond delay="0"/>
                                  </p:stCondLst>
                                  <p:childTnLst>
                                    <p:set>
                                      <p:cBhvr>
                                        <p:cTn id="17" dur="1" fill="hold">
                                          <p:stCondLst>
                                            <p:cond delay="0"/>
                                          </p:stCondLst>
                                        </p:cTn>
                                        <p:tgtEl>
                                          <p:spTgt spid="36"/>
                                        </p:tgtEl>
                                        <p:attrNameLst>
                                          <p:attrName>style.visibility</p:attrName>
                                        </p:attrNameLst>
                                      </p:cBhvr>
                                      <p:to>
                                        <p:strVal val="visible"/>
                                      </p:to>
                                    </p:set>
                                    <p:anim calcmode="lin" valueType="num">
                                      <p:cBhvr>
                                        <p:cTn id="18" dur="500" fill="hold"/>
                                        <p:tgtEl>
                                          <p:spTgt spid="36"/>
                                        </p:tgtEl>
                                        <p:attrNameLst>
                                          <p:attrName>ppt_w</p:attrName>
                                        </p:attrNameLst>
                                      </p:cBhvr>
                                      <p:tavLst>
                                        <p:tav tm="0">
                                          <p:val>
                                            <p:fltVal val="0"/>
                                          </p:val>
                                        </p:tav>
                                        <p:tav tm="100000">
                                          <p:val>
                                            <p:strVal val="#ppt_w"/>
                                          </p:val>
                                        </p:tav>
                                      </p:tavLst>
                                    </p:anim>
                                    <p:anim calcmode="lin" valueType="num">
                                      <p:cBhvr>
                                        <p:cTn id="19" dur="500" fill="hold"/>
                                        <p:tgtEl>
                                          <p:spTgt spid="36"/>
                                        </p:tgtEl>
                                        <p:attrNameLst>
                                          <p:attrName>ppt_h</p:attrName>
                                        </p:attrNameLst>
                                      </p:cBhvr>
                                      <p:tavLst>
                                        <p:tav tm="0">
                                          <p:val>
                                            <p:strVal val="#ppt_h"/>
                                          </p:val>
                                        </p:tav>
                                        <p:tav tm="100000">
                                          <p:val>
                                            <p:strVal val="#ppt_h"/>
                                          </p:val>
                                        </p:tav>
                                      </p:tavLst>
                                    </p:anim>
                                  </p:childTnLst>
                                </p:cTn>
                              </p:par>
                            </p:childTnLst>
                          </p:cTn>
                        </p:par>
                        <p:par>
                          <p:cTn id="20" fill="hold">
                            <p:stCondLst>
                              <p:cond delay="1500"/>
                            </p:stCondLst>
                            <p:childTnLst>
                              <p:par>
                                <p:cTn id="21" presetID="17" presetClass="entr" presetSubtype="10" fill="hold" nodeType="after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p:cTn id="23" dur="500" fill="hold"/>
                                        <p:tgtEl>
                                          <p:spTgt spid="39"/>
                                        </p:tgtEl>
                                        <p:attrNameLst>
                                          <p:attrName>ppt_w</p:attrName>
                                        </p:attrNameLst>
                                      </p:cBhvr>
                                      <p:tavLst>
                                        <p:tav tm="0">
                                          <p:val>
                                            <p:fltVal val="0"/>
                                          </p:val>
                                        </p:tav>
                                        <p:tav tm="100000">
                                          <p:val>
                                            <p:strVal val="#ppt_w"/>
                                          </p:val>
                                        </p:tav>
                                      </p:tavLst>
                                    </p:anim>
                                    <p:anim calcmode="lin" valueType="num">
                                      <p:cBhvr>
                                        <p:cTn id="24" dur="500" fill="hold"/>
                                        <p:tgtEl>
                                          <p:spTgt spid="39"/>
                                        </p:tgtEl>
                                        <p:attrNameLst>
                                          <p:attrName>ppt_h</p:attrName>
                                        </p:attrNameLst>
                                      </p:cBhvr>
                                      <p:tavLst>
                                        <p:tav tm="0">
                                          <p:val>
                                            <p:strVal val="#ppt_h"/>
                                          </p:val>
                                        </p:tav>
                                        <p:tav tm="100000">
                                          <p:val>
                                            <p:strVal val="#ppt_h"/>
                                          </p:val>
                                        </p:tav>
                                      </p:tavLst>
                                    </p:anim>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500"/>
                                        <p:tgtEl>
                                          <p:spTgt spid="15"/>
                                        </p:tgtEl>
                                      </p:cBhvr>
                                    </p:animEffect>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left)">
                                      <p:cBhvr>
                                        <p:cTn id="36" dur="500"/>
                                        <p:tgtEl>
                                          <p:spTgt spid="18"/>
                                        </p:tgtEl>
                                      </p:cBhvr>
                                    </p:animEffect>
                                  </p:childTnLst>
                                </p:cTn>
                              </p:par>
                            </p:childTnLst>
                          </p:cTn>
                        </p:par>
                        <p:par>
                          <p:cTn id="37" fill="hold">
                            <p:stCondLst>
                              <p:cond delay="3500"/>
                            </p:stCondLst>
                            <p:childTnLst>
                              <p:par>
                                <p:cTn id="38" presetID="22" presetClass="entr" presetSubtype="8"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childTnLst>
                          </p:cTn>
                        </p:par>
                        <p:par>
                          <p:cTn id="41" fill="hold">
                            <p:stCondLst>
                              <p:cond delay="4000"/>
                            </p:stCondLst>
                            <p:childTnLst>
                              <p:par>
                                <p:cTn id="42" presetID="22" presetClass="entr" presetSubtype="8" fill="hold"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left)">
                                      <p:cBhvr>
                                        <p:cTn id="44" dur="500"/>
                                        <p:tgtEl>
                                          <p:spTgt spid="9"/>
                                        </p:tgtEl>
                                      </p:cBhvr>
                                    </p:animEffect>
                                  </p:childTnLst>
                                </p:cTn>
                              </p:par>
                            </p:childTnLst>
                          </p:cTn>
                        </p:par>
                        <p:par>
                          <p:cTn id="45" fill="hold">
                            <p:stCondLst>
                              <p:cond delay="4500"/>
                            </p:stCondLst>
                            <p:childTnLst>
                              <p:par>
                                <p:cTn id="46" presetID="22" presetClass="entr" presetSubtype="2" fill="hold"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wipe(right)">
                                      <p:cBhvr>
                                        <p:cTn id="48" dur="500"/>
                                        <p:tgtEl>
                                          <p:spTgt spid="21"/>
                                        </p:tgtEl>
                                      </p:cBhvr>
                                    </p:animEffect>
                                  </p:childTnLst>
                                </p:cTn>
                              </p:par>
                            </p:childTnLst>
                          </p:cTn>
                        </p:par>
                        <p:par>
                          <p:cTn id="49" fill="hold">
                            <p:stCondLst>
                              <p:cond delay="5000"/>
                            </p:stCondLst>
                            <p:childTnLst>
                              <p:par>
                                <p:cTn id="50" presetID="22" presetClass="entr" presetSubtype="2" fill="hold"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wipe(right)">
                                      <p:cBhvr>
                                        <p:cTn id="52" dur="500"/>
                                        <p:tgtEl>
                                          <p:spTgt spid="30"/>
                                        </p:tgtEl>
                                      </p:cBhvr>
                                    </p:animEffect>
                                  </p:childTnLst>
                                </p:cTn>
                              </p:par>
                            </p:childTnLst>
                          </p:cTn>
                        </p:par>
                        <p:par>
                          <p:cTn id="53" fill="hold">
                            <p:stCondLst>
                              <p:cond delay="5500"/>
                            </p:stCondLst>
                            <p:childTnLst>
                              <p:par>
                                <p:cTn id="54" presetID="22" presetClass="entr" presetSubtype="2" fill="hold" nodeType="after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wipe(right)">
                                      <p:cBhvr>
                                        <p:cTn id="56" dur="500"/>
                                        <p:tgtEl>
                                          <p:spTgt spid="33"/>
                                        </p:tgtEl>
                                      </p:cBhvr>
                                    </p:animEffect>
                                  </p:childTnLst>
                                </p:cTn>
                              </p:par>
                            </p:childTnLst>
                          </p:cTn>
                        </p:par>
                        <p:par>
                          <p:cTn id="57" fill="hold">
                            <p:stCondLst>
                              <p:cond delay="6000"/>
                            </p:stCondLst>
                            <p:childTnLst>
                              <p:par>
                                <p:cTn id="58" presetID="22" presetClass="entr" presetSubtype="2" fill="hold" nodeType="after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wipe(right)">
                                      <p:cBhvr>
                                        <p:cTn id="60" dur="500"/>
                                        <p:tgtEl>
                                          <p:spTgt spid="27"/>
                                        </p:tgtEl>
                                      </p:cBhvr>
                                    </p:animEffect>
                                  </p:childTnLst>
                                </p:cTn>
                              </p:par>
                            </p:childTnLst>
                          </p:cTn>
                        </p:par>
                        <p:par>
                          <p:cTn id="61" fill="hold">
                            <p:stCondLst>
                              <p:cond delay="6500"/>
                            </p:stCondLst>
                            <p:childTnLst>
                              <p:par>
                                <p:cTn id="62" presetID="22" presetClass="entr" presetSubtype="2" fill="hold" nodeType="after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wipe(right)">
                                      <p:cBhvr>
                                        <p:cTn id="6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607899" y="1796819"/>
            <a:ext cx="3334836" cy="1509992"/>
            <a:chOff x="4304043" y="1286668"/>
            <a:chExt cx="3837944" cy="2757793"/>
          </a:xfrm>
          <a:effectLst>
            <a:outerShdw blurRad="381000" dist="254000" dir="8100000" algn="tr" rotWithShape="0">
              <a:prstClr val="black">
                <a:alpha val="40000"/>
              </a:prstClr>
            </a:outerShdw>
          </a:effectLst>
        </p:grpSpPr>
        <p:sp>
          <p:nvSpPr>
            <p:cNvPr id="5" name="圆角矩形 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prstClr val="white"/>
                </a:solidFill>
                <a:latin typeface="微软雅黑"/>
                <a:ea typeface="微软雅黑"/>
              </a:endParaRPr>
            </a:p>
          </p:txBody>
        </p:sp>
        <p:sp>
          <p:nvSpPr>
            <p:cNvPr id="6" name="圆角矩形 5"/>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prstClr val="white"/>
                </a:solidFill>
                <a:latin typeface="微软雅黑"/>
                <a:ea typeface="微软雅黑"/>
              </a:endParaRPr>
            </a:p>
          </p:txBody>
        </p:sp>
      </p:grpSp>
      <p:grpSp>
        <p:nvGrpSpPr>
          <p:cNvPr id="7" name="组合 6"/>
          <p:cNvGrpSpPr/>
          <p:nvPr/>
        </p:nvGrpSpPr>
        <p:grpSpPr>
          <a:xfrm>
            <a:off x="2809322" y="2088755"/>
            <a:ext cx="828061" cy="828060"/>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a:defRPr/>
              </a:pPr>
              <a:endParaRPr lang="zh-CN" altLang="en-US" sz="2400" kern="0">
                <a:solidFill>
                  <a:sysClr val="windowText" lastClr="000000"/>
                </a:solidFill>
                <a:latin typeface="微软雅黑"/>
                <a:ea typeface="微软雅黑"/>
              </a:endParaRPr>
            </a:p>
          </p:txBody>
        </p:sp>
        <p:sp>
          <p:nvSpPr>
            <p:cNvPr id="9" name="椭圆 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a:defRPr/>
              </a:pPr>
              <a:endParaRPr lang="zh-CN" altLang="en-US" sz="2400" kern="0">
                <a:solidFill>
                  <a:sysClr val="window" lastClr="FFFFFF"/>
                </a:solidFill>
                <a:latin typeface="微软雅黑"/>
                <a:ea typeface="微软雅黑"/>
              </a:endParaRPr>
            </a:p>
          </p:txBody>
        </p:sp>
      </p:grpSp>
      <p:grpSp>
        <p:nvGrpSpPr>
          <p:cNvPr id="10" name="Group 41"/>
          <p:cNvGrpSpPr>
            <a:grpSpLocks/>
          </p:cNvGrpSpPr>
          <p:nvPr/>
        </p:nvGrpSpPr>
        <p:grpSpPr bwMode="auto">
          <a:xfrm>
            <a:off x="3760239" y="2088753"/>
            <a:ext cx="1944228" cy="1066336"/>
            <a:chOff x="0" y="0"/>
            <a:chExt cx="2419" cy="1343"/>
          </a:xfrm>
        </p:grpSpPr>
        <p:sp>
          <p:nvSpPr>
            <p:cNvPr id="11"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1219170" fontAlgn="base">
                <a:lnSpc>
                  <a:spcPct val="70000"/>
                </a:lnSpc>
                <a:spcBef>
                  <a:spcPct val="0"/>
                </a:spcBef>
                <a:spcAft>
                  <a:spcPct val="0"/>
                </a:spcAft>
                <a:defRPr/>
              </a:pPr>
              <a:r>
                <a:rPr lang="zh-CN" altLang="en-US" sz="1600" dirty="0">
                  <a:solidFill>
                    <a:srgbClr val="000000"/>
                  </a:solidFill>
                  <a:latin typeface="微软雅黑"/>
                  <a:ea typeface="微软雅黑"/>
                  <a:cs typeface="Bebas Neue" charset="0"/>
                  <a:sym typeface="Bebas Neue" charset="0"/>
                </a:rPr>
                <a:t>单击此处添加标题</a:t>
              </a:r>
              <a:endParaRPr lang="en-US" sz="1600" dirty="0">
                <a:solidFill>
                  <a:srgbClr val="000000"/>
                </a:solidFill>
                <a:latin typeface="微软雅黑"/>
                <a:ea typeface="微软雅黑"/>
                <a:cs typeface="Bebas Neue" charset="0"/>
                <a:sym typeface="Bebas Neue" charset="0"/>
              </a:endParaRPr>
            </a:p>
          </p:txBody>
        </p:sp>
        <p:sp>
          <p:nvSpPr>
            <p:cNvPr id="12"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defTabSz="1219170" fontAlgn="base">
                <a:lnSpc>
                  <a:spcPct val="125000"/>
                </a:lnSpc>
                <a:spcBef>
                  <a:spcPct val="0"/>
                </a:spcBef>
                <a:spcAft>
                  <a:spcPct val="0"/>
                </a:spcAft>
                <a:defRPr/>
              </a:pPr>
              <a:r>
                <a:rPr lang="zh-CN" altLang="en-US" sz="120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1200" dirty="0">
                <a:solidFill>
                  <a:srgbClr val="000000"/>
                </a:solidFill>
                <a:latin typeface="微软雅黑"/>
                <a:ea typeface="微软雅黑"/>
                <a:cs typeface="Lato Light" charset="0"/>
                <a:sym typeface="Lato Light" charset="0"/>
              </a:endParaRPr>
            </a:p>
          </p:txBody>
        </p:sp>
      </p:grpSp>
      <p:sp>
        <p:nvSpPr>
          <p:cNvPr id="13" name="Freeform 9"/>
          <p:cNvSpPr>
            <a:spLocks noEditPoints="1"/>
          </p:cNvSpPr>
          <p:nvPr/>
        </p:nvSpPr>
        <p:spPr bwMode="auto">
          <a:xfrm>
            <a:off x="3000648" y="2343079"/>
            <a:ext cx="375947" cy="299288"/>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rgbClr val="6E471C"/>
          </a:solidFill>
          <a:ln>
            <a:noFill/>
          </a:ln>
        </p:spPr>
        <p:txBody>
          <a:bodyPr vert="horz" wrap="square" lIns="121920" tIns="60960" rIns="121920" bIns="60960" numCol="1" anchor="t" anchorCtr="0" compatLnSpc="1">
            <a:prstTxWarp prst="textNoShape">
              <a:avLst/>
            </a:prstTxWarp>
          </a:bodyPr>
          <a:lstStyle/>
          <a:p>
            <a:pPr algn="ctr" defTabSz="1219170" fontAlgn="base">
              <a:spcBef>
                <a:spcPct val="0"/>
              </a:spcBef>
              <a:spcAft>
                <a:spcPct val="0"/>
              </a:spcAft>
              <a:defRPr/>
            </a:pPr>
            <a:endParaRPr lang="en-US" sz="2933" kern="0">
              <a:solidFill>
                <a:srgbClr val="000000"/>
              </a:solidFill>
              <a:latin typeface="微软雅黑"/>
              <a:ea typeface="微软雅黑"/>
              <a:sym typeface="Gill Sans" charset="0"/>
            </a:endParaRPr>
          </a:p>
        </p:txBody>
      </p:sp>
      <p:grpSp>
        <p:nvGrpSpPr>
          <p:cNvPr id="14" name="组合 13"/>
          <p:cNvGrpSpPr/>
          <p:nvPr/>
        </p:nvGrpSpPr>
        <p:grpSpPr>
          <a:xfrm>
            <a:off x="6384033" y="1796819"/>
            <a:ext cx="3334836" cy="1509992"/>
            <a:chOff x="4304043" y="1286668"/>
            <a:chExt cx="3837944" cy="2757793"/>
          </a:xfrm>
          <a:effectLst>
            <a:outerShdw blurRad="381000" dist="254000" dir="8100000" algn="tr" rotWithShape="0">
              <a:prstClr val="black">
                <a:alpha val="40000"/>
              </a:prstClr>
            </a:outerShdw>
          </a:effectLst>
        </p:grpSpPr>
        <p:sp>
          <p:nvSpPr>
            <p:cNvPr id="15" name="圆角矩形 1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prstClr val="white"/>
                </a:solidFill>
                <a:latin typeface="微软雅黑"/>
                <a:ea typeface="微软雅黑"/>
              </a:endParaRPr>
            </a:p>
          </p:txBody>
        </p:sp>
        <p:sp>
          <p:nvSpPr>
            <p:cNvPr id="16" name="圆角矩形 15"/>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prstClr val="white"/>
                </a:solidFill>
                <a:latin typeface="微软雅黑"/>
                <a:ea typeface="微软雅黑"/>
              </a:endParaRPr>
            </a:p>
          </p:txBody>
        </p:sp>
      </p:grpSp>
      <p:grpSp>
        <p:nvGrpSpPr>
          <p:cNvPr id="17" name="组合 16"/>
          <p:cNvGrpSpPr/>
          <p:nvPr/>
        </p:nvGrpSpPr>
        <p:grpSpPr>
          <a:xfrm>
            <a:off x="6585455" y="2088755"/>
            <a:ext cx="828061" cy="828060"/>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a:defRPr/>
              </a:pPr>
              <a:endParaRPr lang="zh-CN" altLang="en-US" sz="2400" kern="0">
                <a:solidFill>
                  <a:sysClr val="windowText" lastClr="000000"/>
                </a:solidFill>
                <a:latin typeface="微软雅黑"/>
                <a:ea typeface="微软雅黑"/>
              </a:endParaRPr>
            </a:p>
          </p:txBody>
        </p:sp>
        <p:sp>
          <p:nvSpPr>
            <p:cNvPr id="19" name="椭圆 1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a:defRPr/>
              </a:pPr>
              <a:endParaRPr lang="zh-CN" altLang="en-US" sz="2400" kern="0">
                <a:solidFill>
                  <a:sysClr val="window" lastClr="FFFFFF"/>
                </a:solidFill>
                <a:latin typeface="微软雅黑"/>
                <a:ea typeface="微软雅黑"/>
              </a:endParaRPr>
            </a:p>
          </p:txBody>
        </p:sp>
      </p:grpSp>
      <p:grpSp>
        <p:nvGrpSpPr>
          <p:cNvPr id="20" name="Group 41"/>
          <p:cNvGrpSpPr>
            <a:grpSpLocks/>
          </p:cNvGrpSpPr>
          <p:nvPr/>
        </p:nvGrpSpPr>
        <p:grpSpPr bwMode="auto">
          <a:xfrm>
            <a:off x="7536373" y="2088753"/>
            <a:ext cx="1944228" cy="1066336"/>
            <a:chOff x="0" y="0"/>
            <a:chExt cx="2419" cy="1343"/>
          </a:xfrm>
        </p:grpSpPr>
        <p:sp>
          <p:nvSpPr>
            <p:cNvPr id="21"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1219170" fontAlgn="base">
                <a:lnSpc>
                  <a:spcPct val="70000"/>
                </a:lnSpc>
                <a:spcBef>
                  <a:spcPct val="0"/>
                </a:spcBef>
                <a:spcAft>
                  <a:spcPct val="0"/>
                </a:spcAft>
                <a:defRPr/>
              </a:pPr>
              <a:r>
                <a:rPr lang="zh-CN" altLang="en-US" sz="1600" dirty="0">
                  <a:solidFill>
                    <a:srgbClr val="000000"/>
                  </a:solidFill>
                  <a:latin typeface="微软雅黑"/>
                  <a:ea typeface="微软雅黑"/>
                  <a:cs typeface="Bebas Neue" charset="0"/>
                  <a:sym typeface="Bebas Neue" charset="0"/>
                </a:rPr>
                <a:t>单击此处添加标题</a:t>
              </a:r>
              <a:endParaRPr lang="en-US" sz="1600" dirty="0">
                <a:solidFill>
                  <a:srgbClr val="000000"/>
                </a:solidFill>
                <a:latin typeface="微软雅黑"/>
                <a:ea typeface="微软雅黑"/>
                <a:cs typeface="Bebas Neue" charset="0"/>
                <a:sym typeface="Bebas Neue" charset="0"/>
              </a:endParaRPr>
            </a:p>
          </p:txBody>
        </p:sp>
        <p:sp>
          <p:nvSpPr>
            <p:cNvPr id="22"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defTabSz="1219170" fontAlgn="base">
                <a:lnSpc>
                  <a:spcPct val="125000"/>
                </a:lnSpc>
                <a:spcBef>
                  <a:spcPct val="0"/>
                </a:spcBef>
                <a:spcAft>
                  <a:spcPct val="0"/>
                </a:spcAft>
                <a:defRPr/>
              </a:pPr>
              <a:r>
                <a:rPr lang="zh-CN" altLang="en-US" sz="120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1200" dirty="0">
                <a:solidFill>
                  <a:srgbClr val="000000"/>
                </a:solidFill>
                <a:latin typeface="微软雅黑"/>
                <a:ea typeface="微软雅黑"/>
                <a:cs typeface="Lato Light" charset="0"/>
                <a:sym typeface="Lato Light" charset="0"/>
              </a:endParaRPr>
            </a:p>
          </p:txBody>
        </p:sp>
      </p:grpSp>
      <p:sp>
        <p:nvSpPr>
          <p:cNvPr id="23" name="Freeform 8"/>
          <p:cNvSpPr>
            <a:spLocks noEditPoints="1"/>
          </p:cNvSpPr>
          <p:nvPr/>
        </p:nvSpPr>
        <p:spPr bwMode="auto">
          <a:xfrm>
            <a:off x="6836508" y="2396761"/>
            <a:ext cx="325955" cy="322992"/>
          </a:xfrm>
          <a:custGeom>
            <a:avLst/>
            <a:gdLst>
              <a:gd name="T0" fmla="*/ 18 w 138"/>
              <a:gd name="T1" fmla="*/ 69 h 138"/>
              <a:gd name="T2" fmla="*/ 0 w 138"/>
              <a:gd name="T3" fmla="*/ 69 h 138"/>
              <a:gd name="T4" fmla="*/ 0 w 138"/>
              <a:gd name="T5" fmla="*/ 121 h 138"/>
              <a:gd name="T6" fmla="*/ 18 w 138"/>
              <a:gd name="T7" fmla="*/ 138 h 138"/>
              <a:gd name="T8" fmla="*/ 69 w 138"/>
              <a:gd name="T9" fmla="*/ 138 h 138"/>
              <a:gd name="T10" fmla="*/ 69 w 138"/>
              <a:gd name="T11" fmla="*/ 121 h 138"/>
              <a:gd name="T12" fmla="*/ 18 w 138"/>
              <a:gd name="T13" fmla="*/ 121 h 138"/>
              <a:gd name="T14" fmla="*/ 18 w 138"/>
              <a:gd name="T15" fmla="*/ 69 h 138"/>
              <a:gd name="T16" fmla="*/ 121 w 138"/>
              <a:gd name="T17" fmla="*/ 86 h 138"/>
              <a:gd name="T18" fmla="*/ 52 w 138"/>
              <a:gd name="T19" fmla="*/ 86 h 138"/>
              <a:gd name="T20" fmla="*/ 52 w 138"/>
              <a:gd name="T21" fmla="*/ 18 h 138"/>
              <a:gd name="T22" fmla="*/ 121 w 138"/>
              <a:gd name="T23" fmla="*/ 18 h 138"/>
              <a:gd name="T24" fmla="*/ 121 w 138"/>
              <a:gd name="T25" fmla="*/ 86 h 138"/>
              <a:gd name="T26" fmla="*/ 121 w 138"/>
              <a:gd name="T27" fmla="*/ 0 h 138"/>
              <a:gd name="T28" fmla="*/ 52 w 138"/>
              <a:gd name="T29" fmla="*/ 0 h 138"/>
              <a:gd name="T30" fmla="*/ 35 w 138"/>
              <a:gd name="T31" fmla="*/ 17 h 138"/>
              <a:gd name="T32" fmla="*/ 35 w 138"/>
              <a:gd name="T33" fmla="*/ 86 h 138"/>
              <a:gd name="T34" fmla="*/ 52 w 138"/>
              <a:gd name="T35" fmla="*/ 103 h 138"/>
              <a:gd name="T36" fmla="*/ 121 w 138"/>
              <a:gd name="T37" fmla="*/ 103 h 138"/>
              <a:gd name="T38" fmla="*/ 138 w 138"/>
              <a:gd name="T39" fmla="*/ 86 h 138"/>
              <a:gd name="T40" fmla="*/ 138 w 138"/>
              <a:gd name="T41" fmla="*/ 18 h 138"/>
              <a:gd name="T42" fmla="*/ 121 w 138"/>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38">
                <a:moveTo>
                  <a:pt x="18" y="69"/>
                </a:moveTo>
                <a:cubicBezTo>
                  <a:pt x="0" y="69"/>
                  <a:pt x="0" y="69"/>
                  <a:pt x="0" y="69"/>
                </a:cubicBezTo>
                <a:cubicBezTo>
                  <a:pt x="0" y="121"/>
                  <a:pt x="0" y="121"/>
                  <a:pt x="0" y="121"/>
                </a:cubicBezTo>
                <a:cubicBezTo>
                  <a:pt x="0" y="130"/>
                  <a:pt x="8" y="138"/>
                  <a:pt x="18" y="138"/>
                </a:cubicBezTo>
                <a:cubicBezTo>
                  <a:pt x="69" y="138"/>
                  <a:pt x="69" y="138"/>
                  <a:pt x="69" y="138"/>
                </a:cubicBezTo>
                <a:cubicBezTo>
                  <a:pt x="69" y="121"/>
                  <a:pt x="69" y="121"/>
                  <a:pt x="69" y="121"/>
                </a:cubicBezTo>
                <a:cubicBezTo>
                  <a:pt x="18" y="121"/>
                  <a:pt x="18" y="121"/>
                  <a:pt x="18" y="121"/>
                </a:cubicBezTo>
                <a:cubicBezTo>
                  <a:pt x="18" y="69"/>
                  <a:pt x="18" y="69"/>
                  <a:pt x="18" y="69"/>
                </a:cubicBezTo>
                <a:close/>
                <a:moveTo>
                  <a:pt x="121" y="86"/>
                </a:moveTo>
                <a:cubicBezTo>
                  <a:pt x="52" y="86"/>
                  <a:pt x="52" y="86"/>
                  <a:pt x="52" y="86"/>
                </a:cubicBezTo>
                <a:cubicBezTo>
                  <a:pt x="52" y="18"/>
                  <a:pt x="52" y="18"/>
                  <a:pt x="52" y="18"/>
                </a:cubicBezTo>
                <a:cubicBezTo>
                  <a:pt x="121" y="18"/>
                  <a:pt x="121" y="18"/>
                  <a:pt x="121" y="18"/>
                </a:cubicBezTo>
                <a:cubicBezTo>
                  <a:pt x="121" y="86"/>
                  <a:pt x="121" y="86"/>
                  <a:pt x="121" y="86"/>
                </a:cubicBezTo>
                <a:close/>
                <a:moveTo>
                  <a:pt x="121" y="0"/>
                </a:moveTo>
                <a:cubicBezTo>
                  <a:pt x="52" y="0"/>
                  <a:pt x="52" y="0"/>
                  <a:pt x="52" y="0"/>
                </a:cubicBezTo>
                <a:cubicBezTo>
                  <a:pt x="42" y="0"/>
                  <a:pt x="35" y="8"/>
                  <a:pt x="35" y="17"/>
                </a:cubicBezTo>
                <a:cubicBezTo>
                  <a:pt x="35" y="86"/>
                  <a:pt x="35" y="86"/>
                  <a:pt x="35" y="86"/>
                </a:cubicBezTo>
                <a:cubicBezTo>
                  <a:pt x="35" y="96"/>
                  <a:pt x="42" y="103"/>
                  <a:pt x="52" y="103"/>
                </a:cubicBezTo>
                <a:cubicBezTo>
                  <a:pt x="121" y="103"/>
                  <a:pt x="121" y="103"/>
                  <a:pt x="121" y="103"/>
                </a:cubicBezTo>
                <a:cubicBezTo>
                  <a:pt x="130" y="103"/>
                  <a:pt x="138" y="96"/>
                  <a:pt x="138" y="86"/>
                </a:cubicBezTo>
                <a:cubicBezTo>
                  <a:pt x="138" y="18"/>
                  <a:pt x="138" y="18"/>
                  <a:pt x="138" y="18"/>
                </a:cubicBezTo>
                <a:cubicBezTo>
                  <a:pt x="138" y="8"/>
                  <a:pt x="130" y="0"/>
                  <a:pt x="121" y="0"/>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pPr algn="ctr" defTabSz="1219170" fontAlgn="base">
              <a:spcBef>
                <a:spcPct val="0"/>
              </a:spcBef>
              <a:spcAft>
                <a:spcPct val="0"/>
              </a:spcAft>
              <a:defRPr/>
            </a:pPr>
            <a:endParaRPr lang="en-US" sz="2933" kern="0">
              <a:solidFill>
                <a:srgbClr val="000000"/>
              </a:solidFill>
              <a:latin typeface="微软雅黑"/>
              <a:ea typeface="微软雅黑"/>
              <a:sym typeface="Gill Sans" charset="0"/>
            </a:endParaRPr>
          </a:p>
        </p:txBody>
      </p:sp>
      <p:grpSp>
        <p:nvGrpSpPr>
          <p:cNvPr id="24" name="组合 23"/>
          <p:cNvGrpSpPr/>
          <p:nvPr/>
        </p:nvGrpSpPr>
        <p:grpSpPr>
          <a:xfrm>
            <a:off x="2607899" y="3744152"/>
            <a:ext cx="3334836" cy="1509992"/>
            <a:chOff x="4304043" y="1286668"/>
            <a:chExt cx="3837944" cy="2757793"/>
          </a:xfrm>
          <a:effectLst>
            <a:outerShdw blurRad="381000" dist="254000" dir="8100000" algn="tr" rotWithShape="0">
              <a:prstClr val="black">
                <a:alpha val="40000"/>
              </a:prstClr>
            </a:outerShdw>
          </a:effectLst>
        </p:grpSpPr>
        <p:sp>
          <p:nvSpPr>
            <p:cNvPr id="25" name="圆角矩形 2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prstClr val="white"/>
                </a:solidFill>
                <a:latin typeface="微软雅黑"/>
                <a:ea typeface="微软雅黑"/>
              </a:endParaRPr>
            </a:p>
          </p:txBody>
        </p:sp>
        <p:sp>
          <p:nvSpPr>
            <p:cNvPr id="26" name="圆角矩形 25"/>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prstClr val="white"/>
                </a:solidFill>
                <a:latin typeface="微软雅黑"/>
                <a:ea typeface="微软雅黑"/>
              </a:endParaRPr>
            </a:p>
          </p:txBody>
        </p:sp>
      </p:grpSp>
      <p:grpSp>
        <p:nvGrpSpPr>
          <p:cNvPr id="27" name="组合 26"/>
          <p:cNvGrpSpPr/>
          <p:nvPr/>
        </p:nvGrpSpPr>
        <p:grpSpPr>
          <a:xfrm>
            <a:off x="2809322" y="4036089"/>
            <a:ext cx="828061" cy="828060"/>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a:defRPr/>
              </a:pPr>
              <a:endParaRPr lang="zh-CN" altLang="en-US" sz="2400" kern="0">
                <a:solidFill>
                  <a:sysClr val="windowText" lastClr="000000"/>
                </a:solidFill>
                <a:latin typeface="微软雅黑"/>
                <a:ea typeface="微软雅黑"/>
              </a:endParaRPr>
            </a:p>
          </p:txBody>
        </p:sp>
        <p:sp>
          <p:nvSpPr>
            <p:cNvPr id="29" name="椭圆 2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a:defRPr/>
              </a:pPr>
              <a:endParaRPr lang="zh-CN" altLang="en-US" sz="2400" kern="0">
                <a:solidFill>
                  <a:sysClr val="window" lastClr="FFFFFF"/>
                </a:solidFill>
                <a:latin typeface="微软雅黑"/>
                <a:ea typeface="微软雅黑"/>
              </a:endParaRPr>
            </a:p>
          </p:txBody>
        </p:sp>
      </p:grpSp>
      <p:grpSp>
        <p:nvGrpSpPr>
          <p:cNvPr id="30" name="Group 41"/>
          <p:cNvGrpSpPr>
            <a:grpSpLocks/>
          </p:cNvGrpSpPr>
          <p:nvPr/>
        </p:nvGrpSpPr>
        <p:grpSpPr bwMode="auto">
          <a:xfrm>
            <a:off x="3760239" y="4036087"/>
            <a:ext cx="1944228" cy="1066336"/>
            <a:chOff x="0" y="0"/>
            <a:chExt cx="2419" cy="1343"/>
          </a:xfrm>
        </p:grpSpPr>
        <p:sp>
          <p:nvSpPr>
            <p:cNvPr id="31"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1219170" fontAlgn="base">
                <a:lnSpc>
                  <a:spcPct val="70000"/>
                </a:lnSpc>
                <a:spcBef>
                  <a:spcPct val="0"/>
                </a:spcBef>
                <a:spcAft>
                  <a:spcPct val="0"/>
                </a:spcAft>
                <a:defRPr/>
              </a:pPr>
              <a:r>
                <a:rPr lang="zh-CN" altLang="en-US" sz="1600" dirty="0">
                  <a:solidFill>
                    <a:srgbClr val="000000"/>
                  </a:solidFill>
                  <a:latin typeface="微软雅黑"/>
                  <a:ea typeface="微软雅黑"/>
                  <a:cs typeface="Bebas Neue" charset="0"/>
                  <a:sym typeface="Bebas Neue" charset="0"/>
                </a:rPr>
                <a:t>单击此处添加标题</a:t>
              </a:r>
              <a:endParaRPr lang="en-US" sz="1600" dirty="0">
                <a:solidFill>
                  <a:srgbClr val="000000"/>
                </a:solidFill>
                <a:latin typeface="微软雅黑"/>
                <a:ea typeface="微软雅黑"/>
                <a:cs typeface="Bebas Neue" charset="0"/>
                <a:sym typeface="Bebas Neue" charset="0"/>
              </a:endParaRPr>
            </a:p>
          </p:txBody>
        </p:sp>
        <p:sp>
          <p:nvSpPr>
            <p:cNvPr id="32"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defTabSz="1219170" fontAlgn="base">
                <a:lnSpc>
                  <a:spcPct val="125000"/>
                </a:lnSpc>
                <a:spcBef>
                  <a:spcPct val="0"/>
                </a:spcBef>
                <a:spcAft>
                  <a:spcPct val="0"/>
                </a:spcAft>
                <a:defRPr/>
              </a:pPr>
              <a:r>
                <a:rPr lang="zh-CN" altLang="en-US" sz="120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1200" dirty="0">
                <a:solidFill>
                  <a:srgbClr val="000000"/>
                </a:solidFill>
                <a:latin typeface="微软雅黑"/>
                <a:ea typeface="微软雅黑"/>
                <a:cs typeface="Lato Light" charset="0"/>
                <a:sym typeface="Lato Light" charset="0"/>
              </a:endParaRPr>
            </a:p>
          </p:txBody>
        </p:sp>
      </p:grpSp>
      <p:sp>
        <p:nvSpPr>
          <p:cNvPr id="33" name="Freeform 7"/>
          <p:cNvSpPr>
            <a:spLocks/>
          </p:cNvSpPr>
          <p:nvPr/>
        </p:nvSpPr>
        <p:spPr bwMode="auto">
          <a:xfrm>
            <a:off x="2989981" y="4251580"/>
            <a:ext cx="394945" cy="397075"/>
          </a:xfrm>
          <a:custGeom>
            <a:avLst/>
            <a:gdLst>
              <a:gd name="T0" fmla="*/ 48 w 167"/>
              <a:gd name="T1" fmla="*/ 170 h 170"/>
              <a:gd name="T2" fmla="*/ 18 w 167"/>
              <a:gd name="T3" fmla="*/ 158 h 170"/>
              <a:gd name="T4" fmla="*/ 20 w 167"/>
              <a:gd name="T5" fmla="*/ 97 h 170"/>
              <a:gd name="T6" fmla="*/ 105 w 167"/>
              <a:gd name="T7" fmla="*/ 12 h 170"/>
              <a:gd name="T8" fmla="*/ 135 w 167"/>
              <a:gd name="T9" fmla="*/ 3 h 170"/>
              <a:gd name="T10" fmla="*/ 157 w 167"/>
              <a:gd name="T11" fmla="*/ 24 h 170"/>
              <a:gd name="T12" fmla="*/ 148 w 167"/>
              <a:gd name="T13" fmla="*/ 54 h 170"/>
              <a:gd name="T14" fmla="*/ 66 w 167"/>
              <a:gd name="T15" fmla="*/ 136 h 170"/>
              <a:gd name="T16" fmla="*/ 51 w 167"/>
              <a:gd name="T17" fmla="*/ 143 h 170"/>
              <a:gd name="T18" fmla="*/ 38 w 167"/>
              <a:gd name="T19" fmla="*/ 139 h 170"/>
              <a:gd name="T20" fmla="*/ 41 w 167"/>
              <a:gd name="T21" fmla="*/ 110 h 170"/>
              <a:gd name="T22" fmla="*/ 98 w 167"/>
              <a:gd name="T23" fmla="*/ 53 h 170"/>
              <a:gd name="T24" fmla="*/ 106 w 167"/>
              <a:gd name="T25" fmla="*/ 53 h 170"/>
              <a:gd name="T26" fmla="*/ 106 w 167"/>
              <a:gd name="T27" fmla="*/ 62 h 170"/>
              <a:gd name="T28" fmla="*/ 49 w 167"/>
              <a:gd name="T29" fmla="*/ 119 h 170"/>
              <a:gd name="T30" fmla="*/ 46 w 167"/>
              <a:gd name="T31" fmla="*/ 130 h 170"/>
              <a:gd name="T32" fmla="*/ 50 w 167"/>
              <a:gd name="T33" fmla="*/ 132 h 170"/>
              <a:gd name="T34" fmla="*/ 58 w 167"/>
              <a:gd name="T35" fmla="*/ 127 h 170"/>
              <a:gd name="T36" fmla="*/ 139 w 167"/>
              <a:gd name="T37" fmla="*/ 46 h 170"/>
              <a:gd name="T38" fmla="*/ 145 w 167"/>
              <a:gd name="T39" fmla="*/ 27 h 170"/>
              <a:gd name="T40" fmla="*/ 132 w 167"/>
              <a:gd name="T41" fmla="*/ 14 h 170"/>
              <a:gd name="T42" fmla="*/ 114 w 167"/>
              <a:gd name="T43" fmla="*/ 20 h 170"/>
              <a:gd name="T44" fmla="*/ 29 w 167"/>
              <a:gd name="T45" fmla="*/ 105 h 170"/>
              <a:gd name="T46" fmla="*/ 27 w 167"/>
              <a:gd name="T47" fmla="*/ 150 h 170"/>
              <a:gd name="T48" fmla="*/ 71 w 167"/>
              <a:gd name="T49" fmla="*/ 148 h 170"/>
              <a:gd name="T50" fmla="*/ 156 w 167"/>
              <a:gd name="T51" fmla="*/ 63 h 170"/>
              <a:gd name="T52" fmla="*/ 165 w 167"/>
              <a:gd name="T53" fmla="*/ 63 h 170"/>
              <a:gd name="T54" fmla="*/ 165 w 167"/>
              <a:gd name="T55" fmla="*/ 71 h 170"/>
              <a:gd name="T56" fmla="*/ 80 w 167"/>
              <a:gd name="T57" fmla="*/ 156 h 170"/>
              <a:gd name="T58" fmla="*/ 48 w 167"/>
              <a:gd name="T5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0">
                <a:moveTo>
                  <a:pt x="48" y="170"/>
                </a:moveTo>
                <a:cubicBezTo>
                  <a:pt x="37" y="170"/>
                  <a:pt x="26" y="166"/>
                  <a:pt x="18" y="158"/>
                </a:cubicBezTo>
                <a:cubicBezTo>
                  <a:pt x="4" y="143"/>
                  <a:pt x="0" y="117"/>
                  <a:pt x="20" y="97"/>
                </a:cubicBezTo>
                <a:cubicBezTo>
                  <a:pt x="32" y="85"/>
                  <a:pt x="81" y="36"/>
                  <a:pt x="105" y="12"/>
                </a:cubicBezTo>
                <a:cubicBezTo>
                  <a:pt x="114" y="3"/>
                  <a:pt x="125" y="0"/>
                  <a:pt x="135" y="3"/>
                </a:cubicBezTo>
                <a:cubicBezTo>
                  <a:pt x="146" y="5"/>
                  <a:pt x="154" y="14"/>
                  <a:pt x="157" y="24"/>
                </a:cubicBezTo>
                <a:cubicBezTo>
                  <a:pt x="160" y="35"/>
                  <a:pt x="156" y="46"/>
                  <a:pt x="148" y="54"/>
                </a:cubicBezTo>
                <a:cubicBezTo>
                  <a:pt x="66" y="136"/>
                  <a:pt x="66" y="136"/>
                  <a:pt x="66" y="136"/>
                </a:cubicBezTo>
                <a:cubicBezTo>
                  <a:pt x="62" y="140"/>
                  <a:pt x="57" y="143"/>
                  <a:pt x="51" y="143"/>
                </a:cubicBezTo>
                <a:cubicBezTo>
                  <a:pt x="46" y="144"/>
                  <a:pt x="41" y="142"/>
                  <a:pt x="38" y="139"/>
                </a:cubicBezTo>
                <a:cubicBezTo>
                  <a:pt x="31" y="133"/>
                  <a:pt x="30" y="121"/>
                  <a:pt x="41" y="110"/>
                </a:cubicBezTo>
                <a:cubicBezTo>
                  <a:pt x="98" y="53"/>
                  <a:pt x="98" y="53"/>
                  <a:pt x="98" y="53"/>
                </a:cubicBezTo>
                <a:cubicBezTo>
                  <a:pt x="100" y="51"/>
                  <a:pt x="104" y="51"/>
                  <a:pt x="106" y="53"/>
                </a:cubicBezTo>
                <a:cubicBezTo>
                  <a:pt x="109" y="55"/>
                  <a:pt x="109" y="59"/>
                  <a:pt x="106" y="62"/>
                </a:cubicBezTo>
                <a:cubicBezTo>
                  <a:pt x="49" y="119"/>
                  <a:pt x="49" y="119"/>
                  <a:pt x="49" y="119"/>
                </a:cubicBezTo>
                <a:cubicBezTo>
                  <a:pt x="44" y="124"/>
                  <a:pt x="44" y="128"/>
                  <a:pt x="46" y="130"/>
                </a:cubicBezTo>
                <a:cubicBezTo>
                  <a:pt x="47" y="131"/>
                  <a:pt x="48" y="132"/>
                  <a:pt x="50" y="132"/>
                </a:cubicBezTo>
                <a:cubicBezTo>
                  <a:pt x="52" y="131"/>
                  <a:pt x="55" y="130"/>
                  <a:pt x="58" y="127"/>
                </a:cubicBezTo>
                <a:cubicBezTo>
                  <a:pt x="139" y="46"/>
                  <a:pt x="139" y="46"/>
                  <a:pt x="139" y="46"/>
                </a:cubicBezTo>
                <a:cubicBezTo>
                  <a:pt x="145" y="40"/>
                  <a:pt x="147" y="34"/>
                  <a:pt x="145" y="27"/>
                </a:cubicBezTo>
                <a:cubicBezTo>
                  <a:pt x="144" y="21"/>
                  <a:pt x="138" y="16"/>
                  <a:pt x="132" y="14"/>
                </a:cubicBezTo>
                <a:cubicBezTo>
                  <a:pt x="126" y="13"/>
                  <a:pt x="119" y="15"/>
                  <a:pt x="114" y="20"/>
                </a:cubicBezTo>
                <a:cubicBezTo>
                  <a:pt x="89" y="45"/>
                  <a:pt x="41" y="93"/>
                  <a:pt x="29" y="105"/>
                </a:cubicBezTo>
                <a:cubicBezTo>
                  <a:pt x="13" y="121"/>
                  <a:pt x="17" y="139"/>
                  <a:pt x="27" y="150"/>
                </a:cubicBezTo>
                <a:cubicBezTo>
                  <a:pt x="37" y="160"/>
                  <a:pt x="55" y="164"/>
                  <a:pt x="71" y="148"/>
                </a:cubicBezTo>
                <a:cubicBezTo>
                  <a:pt x="156" y="63"/>
                  <a:pt x="156" y="63"/>
                  <a:pt x="156" y="63"/>
                </a:cubicBezTo>
                <a:cubicBezTo>
                  <a:pt x="159" y="60"/>
                  <a:pt x="162" y="60"/>
                  <a:pt x="165" y="63"/>
                </a:cubicBezTo>
                <a:cubicBezTo>
                  <a:pt x="167" y="65"/>
                  <a:pt x="167" y="69"/>
                  <a:pt x="165" y="71"/>
                </a:cubicBezTo>
                <a:cubicBezTo>
                  <a:pt x="80" y="156"/>
                  <a:pt x="80" y="156"/>
                  <a:pt x="80" y="156"/>
                </a:cubicBezTo>
                <a:cubicBezTo>
                  <a:pt x="70" y="166"/>
                  <a:pt x="58" y="170"/>
                  <a:pt x="48" y="170"/>
                </a:cubicBez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pPr algn="ctr" defTabSz="1219170" fontAlgn="base">
              <a:spcBef>
                <a:spcPct val="0"/>
              </a:spcBef>
              <a:spcAft>
                <a:spcPct val="0"/>
              </a:spcAft>
              <a:defRPr/>
            </a:pPr>
            <a:endParaRPr lang="en-US" sz="2933" kern="0">
              <a:solidFill>
                <a:srgbClr val="000000"/>
              </a:solidFill>
              <a:latin typeface="微软雅黑"/>
              <a:ea typeface="微软雅黑"/>
              <a:sym typeface="Gill Sans" charset="0"/>
            </a:endParaRPr>
          </a:p>
        </p:txBody>
      </p:sp>
      <p:grpSp>
        <p:nvGrpSpPr>
          <p:cNvPr id="34" name="组合 33"/>
          <p:cNvGrpSpPr/>
          <p:nvPr/>
        </p:nvGrpSpPr>
        <p:grpSpPr>
          <a:xfrm>
            <a:off x="6385702" y="3744152"/>
            <a:ext cx="3334836" cy="1509992"/>
            <a:chOff x="4304043" y="1286668"/>
            <a:chExt cx="3837944" cy="2757793"/>
          </a:xfrm>
          <a:effectLst>
            <a:outerShdw blurRad="381000" dist="254000" dir="8100000" algn="tr" rotWithShape="0">
              <a:prstClr val="black">
                <a:alpha val="40000"/>
              </a:prstClr>
            </a:outerShdw>
          </a:effectLst>
        </p:grpSpPr>
        <p:sp>
          <p:nvSpPr>
            <p:cNvPr id="35" name="圆角矩形 3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prstClr val="white"/>
                </a:solidFill>
                <a:latin typeface="微软雅黑"/>
                <a:ea typeface="微软雅黑"/>
              </a:endParaRPr>
            </a:p>
          </p:txBody>
        </p:sp>
        <p:sp>
          <p:nvSpPr>
            <p:cNvPr id="36" name="圆角矩形 35"/>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prstClr val="white"/>
                </a:solidFill>
                <a:latin typeface="微软雅黑"/>
                <a:ea typeface="微软雅黑"/>
              </a:endParaRPr>
            </a:p>
          </p:txBody>
        </p:sp>
      </p:grpSp>
      <p:grpSp>
        <p:nvGrpSpPr>
          <p:cNvPr id="37" name="组合 36"/>
          <p:cNvGrpSpPr/>
          <p:nvPr/>
        </p:nvGrpSpPr>
        <p:grpSpPr>
          <a:xfrm>
            <a:off x="6587124" y="4036089"/>
            <a:ext cx="828061" cy="828060"/>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a:defRPr/>
              </a:pPr>
              <a:endParaRPr lang="zh-CN" altLang="en-US" sz="2400" kern="0">
                <a:solidFill>
                  <a:sysClr val="windowText" lastClr="000000"/>
                </a:solidFill>
                <a:latin typeface="微软雅黑"/>
                <a:ea typeface="微软雅黑"/>
              </a:endParaRPr>
            </a:p>
          </p:txBody>
        </p:sp>
        <p:sp>
          <p:nvSpPr>
            <p:cNvPr id="39" name="椭圆 3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a:defRPr/>
              </a:pPr>
              <a:endParaRPr lang="zh-CN" altLang="en-US" sz="2400" kern="0">
                <a:solidFill>
                  <a:sysClr val="window" lastClr="FFFFFF"/>
                </a:solidFill>
                <a:latin typeface="微软雅黑"/>
                <a:ea typeface="微软雅黑"/>
              </a:endParaRPr>
            </a:p>
          </p:txBody>
        </p:sp>
      </p:grpSp>
      <p:grpSp>
        <p:nvGrpSpPr>
          <p:cNvPr id="40" name="Group 41"/>
          <p:cNvGrpSpPr>
            <a:grpSpLocks/>
          </p:cNvGrpSpPr>
          <p:nvPr/>
        </p:nvGrpSpPr>
        <p:grpSpPr bwMode="auto">
          <a:xfrm>
            <a:off x="7538042" y="4036087"/>
            <a:ext cx="1944228" cy="1066336"/>
            <a:chOff x="0" y="0"/>
            <a:chExt cx="2419" cy="1343"/>
          </a:xfrm>
        </p:grpSpPr>
        <p:sp>
          <p:nvSpPr>
            <p:cNvPr id="41"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1219170" fontAlgn="base">
                <a:lnSpc>
                  <a:spcPct val="70000"/>
                </a:lnSpc>
                <a:spcBef>
                  <a:spcPct val="0"/>
                </a:spcBef>
                <a:spcAft>
                  <a:spcPct val="0"/>
                </a:spcAft>
                <a:defRPr/>
              </a:pPr>
              <a:r>
                <a:rPr lang="zh-CN" altLang="en-US" sz="1600" dirty="0">
                  <a:solidFill>
                    <a:srgbClr val="000000"/>
                  </a:solidFill>
                  <a:latin typeface="微软雅黑"/>
                  <a:ea typeface="微软雅黑"/>
                  <a:cs typeface="Bebas Neue" charset="0"/>
                  <a:sym typeface="Bebas Neue" charset="0"/>
                </a:rPr>
                <a:t>单击此处添加标题</a:t>
              </a:r>
              <a:endParaRPr lang="en-US" sz="1600" dirty="0">
                <a:solidFill>
                  <a:srgbClr val="000000"/>
                </a:solidFill>
                <a:latin typeface="微软雅黑"/>
                <a:ea typeface="微软雅黑"/>
                <a:cs typeface="Bebas Neue" charset="0"/>
                <a:sym typeface="Bebas Neue" charset="0"/>
              </a:endParaRPr>
            </a:p>
          </p:txBody>
        </p:sp>
        <p:sp>
          <p:nvSpPr>
            <p:cNvPr id="42"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defTabSz="1219170" fontAlgn="base">
                <a:lnSpc>
                  <a:spcPct val="125000"/>
                </a:lnSpc>
                <a:spcBef>
                  <a:spcPct val="0"/>
                </a:spcBef>
                <a:spcAft>
                  <a:spcPct val="0"/>
                </a:spcAft>
                <a:defRPr/>
              </a:pPr>
              <a:r>
                <a:rPr lang="zh-CN" altLang="en-US" sz="120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1200" dirty="0">
                <a:solidFill>
                  <a:srgbClr val="000000"/>
                </a:solidFill>
                <a:latin typeface="微软雅黑"/>
                <a:ea typeface="微软雅黑"/>
                <a:cs typeface="Lato Light" charset="0"/>
                <a:sym typeface="Lato Light" charset="0"/>
              </a:endParaRPr>
            </a:p>
          </p:txBody>
        </p:sp>
      </p:grpSp>
      <p:sp>
        <p:nvSpPr>
          <p:cNvPr id="43" name="Freeform 6"/>
          <p:cNvSpPr>
            <a:spLocks noEditPoints="1"/>
          </p:cNvSpPr>
          <p:nvPr/>
        </p:nvSpPr>
        <p:spPr bwMode="auto">
          <a:xfrm>
            <a:off x="6840927" y="4280226"/>
            <a:ext cx="362949" cy="368429"/>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algn="ctr" defTabSz="1219170" fontAlgn="base">
              <a:spcBef>
                <a:spcPct val="0"/>
              </a:spcBef>
              <a:spcAft>
                <a:spcPct val="0"/>
              </a:spcAft>
              <a:defRPr/>
            </a:pPr>
            <a:endParaRPr lang="en-US" sz="2933" kern="0">
              <a:solidFill>
                <a:srgbClr val="000000"/>
              </a:solidFill>
              <a:latin typeface="微软雅黑"/>
              <a:ea typeface="微软雅黑"/>
              <a:sym typeface="Gill Sans" charset="0"/>
            </a:endParaRPr>
          </a:p>
        </p:txBody>
      </p:sp>
    </p:spTree>
    <p:extLst>
      <p:ext uri="{BB962C8B-B14F-4D97-AF65-F5344CB8AC3E}">
        <p14:creationId xmlns:p14="http://schemas.microsoft.com/office/powerpoint/2010/main" val="2298077516"/>
      </p:ext>
    </p:extLst>
  </p:cSld>
  <p:clrMapOvr>
    <a:masterClrMapping/>
  </p:clrMapOvr>
  <mc:AlternateContent xmlns:mc="http://schemas.openxmlformats.org/markup-compatibility/2006">
    <mc:Choice xmlns:p14="http://schemas.microsoft.com/office/powerpoint/2010/main" Requires="p14">
      <p:transition spd="slow" p14:dur="20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anim calcmode="lin" valueType="num">
                                      <p:cBhvr>
                                        <p:cTn id="14" dur="500" fill="hold"/>
                                        <p:tgtEl>
                                          <p:spTgt spid="13"/>
                                        </p:tgtEl>
                                        <p:attrNameLst>
                                          <p:attrName>ppt_x</p:attrName>
                                        </p:attrNameLst>
                                      </p:cBhvr>
                                      <p:tavLst>
                                        <p:tav tm="0">
                                          <p:val>
                                            <p:strVal val="#ppt_x"/>
                                          </p:val>
                                        </p:tav>
                                        <p:tav tm="100000">
                                          <p:val>
                                            <p:strVal val="#ppt_x"/>
                                          </p:val>
                                        </p:tav>
                                      </p:tavLst>
                                    </p:anim>
                                    <p:anim calcmode="lin" valueType="num">
                                      <p:cBhvr>
                                        <p:cTn id="15" dur="5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2" presetClass="entr" presetSubtype="2"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right)">
                                      <p:cBhvr>
                                        <p:cTn id="19" dur="500"/>
                                        <p:tgtEl>
                                          <p:spTgt spid="4"/>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animEffect transition="in" filter="fade">
                                      <p:cBhvr>
                                        <p:cTn id="29" dur="500"/>
                                        <p:tgtEl>
                                          <p:spTgt spid="17"/>
                                        </p:tgtEl>
                                      </p:cBhvr>
                                    </p:animEffect>
                                  </p:childTnLst>
                                </p:cTn>
                              </p:par>
                            </p:childTnLst>
                          </p:cTn>
                        </p:par>
                        <p:par>
                          <p:cTn id="30" fill="hold">
                            <p:stCondLst>
                              <p:cond delay="2500"/>
                            </p:stCondLst>
                            <p:childTnLst>
                              <p:par>
                                <p:cTn id="31" presetID="42" presetClass="entr" presetSubtype="0"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anim calcmode="lin" valueType="num">
                                      <p:cBhvr>
                                        <p:cTn id="34" dur="500" fill="hold"/>
                                        <p:tgtEl>
                                          <p:spTgt spid="23"/>
                                        </p:tgtEl>
                                        <p:attrNameLst>
                                          <p:attrName>ppt_x</p:attrName>
                                        </p:attrNameLst>
                                      </p:cBhvr>
                                      <p:tavLst>
                                        <p:tav tm="0">
                                          <p:val>
                                            <p:strVal val="#ppt_x"/>
                                          </p:val>
                                        </p:tav>
                                        <p:tav tm="100000">
                                          <p:val>
                                            <p:strVal val="#ppt_x"/>
                                          </p:val>
                                        </p:tav>
                                      </p:tavLst>
                                    </p:anim>
                                    <p:anim calcmode="lin" valueType="num">
                                      <p:cBhvr>
                                        <p:cTn id="35" dur="500" fill="hold"/>
                                        <p:tgtEl>
                                          <p:spTgt spid="23"/>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22" presetClass="entr" presetSubtype="2"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right)">
                                      <p:cBhvr>
                                        <p:cTn id="39" dur="500"/>
                                        <p:tgtEl>
                                          <p:spTgt spid="14"/>
                                        </p:tgtEl>
                                      </p:cBhvr>
                                    </p:animEffect>
                                  </p:childTnLst>
                                </p:cTn>
                              </p:par>
                            </p:childTnLst>
                          </p:cTn>
                        </p:par>
                        <p:par>
                          <p:cTn id="40" fill="hold">
                            <p:stCondLst>
                              <p:cond delay="3500"/>
                            </p:stCondLst>
                            <p:childTnLst>
                              <p:par>
                                <p:cTn id="41" presetID="22" presetClass="entr" presetSubtype="8"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left)">
                                      <p:cBhvr>
                                        <p:cTn id="43" dur="500"/>
                                        <p:tgtEl>
                                          <p:spTgt spid="20"/>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p:cTn id="47" dur="500" fill="hold"/>
                                        <p:tgtEl>
                                          <p:spTgt spid="27"/>
                                        </p:tgtEl>
                                        <p:attrNameLst>
                                          <p:attrName>ppt_w</p:attrName>
                                        </p:attrNameLst>
                                      </p:cBhvr>
                                      <p:tavLst>
                                        <p:tav tm="0">
                                          <p:val>
                                            <p:fltVal val="0"/>
                                          </p:val>
                                        </p:tav>
                                        <p:tav tm="100000">
                                          <p:val>
                                            <p:strVal val="#ppt_w"/>
                                          </p:val>
                                        </p:tav>
                                      </p:tavLst>
                                    </p:anim>
                                    <p:anim calcmode="lin" valueType="num">
                                      <p:cBhvr>
                                        <p:cTn id="48" dur="500" fill="hold"/>
                                        <p:tgtEl>
                                          <p:spTgt spid="27"/>
                                        </p:tgtEl>
                                        <p:attrNameLst>
                                          <p:attrName>ppt_h</p:attrName>
                                        </p:attrNameLst>
                                      </p:cBhvr>
                                      <p:tavLst>
                                        <p:tav tm="0">
                                          <p:val>
                                            <p:fltVal val="0"/>
                                          </p:val>
                                        </p:tav>
                                        <p:tav tm="100000">
                                          <p:val>
                                            <p:strVal val="#ppt_h"/>
                                          </p:val>
                                        </p:tav>
                                      </p:tavLst>
                                    </p:anim>
                                    <p:animEffect transition="in" filter="fade">
                                      <p:cBhvr>
                                        <p:cTn id="49" dur="500"/>
                                        <p:tgtEl>
                                          <p:spTgt spid="27"/>
                                        </p:tgtEl>
                                      </p:cBhvr>
                                    </p:animEffect>
                                  </p:childTnLst>
                                </p:cTn>
                              </p:par>
                            </p:childTnLst>
                          </p:cTn>
                        </p:par>
                        <p:par>
                          <p:cTn id="50" fill="hold">
                            <p:stCondLst>
                              <p:cond delay="4500"/>
                            </p:stCondLst>
                            <p:childTnLst>
                              <p:par>
                                <p:cTn id="51" presetID="42" presetClass="entr" presetSubtype="0" fill="hold" grpId="0" nodeType="after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fade">
                                      <p:cBhvr>
                                        <p:cTn id="53" dur="500"/>
                                        <p:tgtEl>
                                          <p:spTgt spid="33"/>
                                        </p:tgtEl>
                                      </p:cBhvr>
                                    </p:animEffect>
                                    <p:anim calcmode="lin" valueType="num">
                                      <p:cBhvr>
                                        <p:cTn id="54" dur="500" fill="hold"/>
                                        <p:tgtEl>
                                          <p:spTgt spid="33"/>
                                        </p:tgtEl>
                                        <p:attrNameLst>
                                          <p:attrName>ppt_x</p:attrName>
                                        </p:attrNameLst>
                                      </p:cBhvr>
                                      <p:tavLst>
                                        <p:tav tm="0">
                                          <p:val>
                                            <p:strVal val="#ppt_x"/>
                                          </p:val>
                                        </p:tav>
                                        <p:tav tm="100000">
                                          <p:val>
                                            <p:strVal val="#ppt_x"/>
                                          </p:val>
                                        </p:tav>
                                      </p:tavLst>
                                    </p:anim>
                                    <p:anim calcmode="lin" valueType="num">
                                      <p:cBhvr>
                                        <p:cTn id="55" dur="500" fill="hold"/>
                                        <p:tgtEl>
                                          <p:spTgt spid="33"/>
                                        </p:tgtEl>
                                        <p:attrNameLst>
                                          <p:attrName>ppt_y</p:attrName>
                                        </p:attrNameLst>
                                      </p:cBhvr>
                                      <p:tavLst>
                                        <p:tav tm="0">
                                          <p:val>
                                            <p:strVal val="#ppt_y+.1"/>
                                          </p:val>
                                        </p:tav>
                                        <p:tav tm="100000">
                                          <p:val>
                                            <p:strVal val="#ppt_y"/>
                                          </p:val>
                                        </p:tav>
                                      </p:tavLst>
                                    </p:anim>
                                  </p:childTnLst>
                                </p:cTn>
                              </p:par>
                            </p:childTnLst>
                          </p:cTn>
                        </p:par>
                        <p:par>
                          <p:cTn id="56" fill="hold">
                            <p:stCondLst>
                              <p:cond delay="5000"/>
                            </p:stCondLst>
                            <p:childTnLst>
                              <p:par>
                                <p:cTn id="57" presetID="22" presetClass="entr" presetSubtype="2" fill="hold"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ipe(right)">
                                      <p:cBhvr>
                                        <p:cTn id="59" dur="500"/>
                                        <p:tgtEl>
                                          <p:spTgt spid="24"/>
                                        </p:tgtEl>
                                      </p:cBhvr>
                                    </p:animEffect>
                                  </p:childTnLst>
                                </p:cTn>
                              </p:par>
                            </p:childTnLst>
                          </p:cTn>
                        </p:par>
                        <p:par>
                          <p:cTn id="60" fill="hold">
                            <p:stCondLst>
                              <p:cond delay="5500"/>
                            </p:stCondLst>
                            <p:childTnLst>
                              <p:par>
                                <p:cTn id="61" presetID="22" presetClass="entr" presetSubtype="8" fill="hold" nodeType="after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wipe(left)">
                                      <p:cBhvr>
                                        <p:cTn id="63" dur="500"/>
                                        <p:tgtEl>
                                          <p:spTgt spid="30"/>
                                        </p:tgtEl>
                                      </p:cBhvr>
                                    </p:animEffect>
                                  </p:childTnLst>
                                </p:cTn>
                              </p:par>
                            </p:childTnLst>
                          </p:cTn>
                        </p:par>
                        <p:par>
                          <p:cTn id="64" fill="hold">
                            <p:stCondLst>
                              <p:cond delay="6000"/>
                            </p:stCondLst>
                            <p:childTnLst>
                              <p:par>
                                <p:cTn id="65" presetID="53" presetClass="entr" presetSubtype="16" fill="hold" nodeType="afterEffect">
                                  <p:stCondLst>
                                    <p:cond delay="0"/>
                                  </p:stCondLst>
                                  <p:childTnLst>
                                    <p:set>
                                      <p:cBhvr>
                                        <p:cTn id="66" dur="1" fill="hold">
                                          <p:stCondLst>
                                            <p:cond delay="0"/>
                                          </p:stCondLst>
                                        </p:cTn>
                                        <p:tgtEl>
                                          <p:spTgt spid="37"/>
                                        </p:tgtEl>
                                        <p:attrNameLst>
                                          <p:attrName>style.visibility</p:attrName>
                                        </p:attrNameLst>
                                      </p:cBhvr>
                                      <p:to>
                                        <p:strVal val="visible"/>
                                      </p:to>
                                    </p:set>
                                    <p:anim calcmode="lin" valueType="num">
                                      <p:cBhvr>
                                        <p:cTn id="67" dur="500" fill="hold"/>
                                        <p:tgtEl>
                                          <p:spTgt spid="37"/>
                                        </p:tgtEl>
                                        <p:attrNameLst>
                                          <p:attrName>ppt_w</p:attrName>
                                        </p:attrNameLst>
                                      </p:cBhvr>
                                      <p:tavLst>
                                        <p:tav tm="0">
                                          <p:val>
                                            <p:fltVal val="0"/>
                                          </p:val>
                                        </p:tav>
                                        <p:tav tm="100000">
                                          <p:val>
                                            <p:strVal val="#ppt_w"/>
                                          </p:val>
                                        </p:tav>
                                      </p:tavLst>
                                    </p:anim>
                                    <p:anim calcmode="lin" valueType="num">
                                      <p:cBhvr>
                                        <p:cTn id="68" dur="500" fill="hold"/>
                                        <p:tgtEl>
                                          <p:spTgt spid="37"/>
                                        </p:tgtEl>
                                        <p:attrNameLst>
                                          <p:attrName>ppt_h</p:attrName>
                                        </p:attrNameLst>
                                      </p:cBhvr>
                                      <p:tavLst>
                                        <p:tav tm="0">
                                          <p:val>
                                            <p:fltVal val="0"/>
                                          </p:val>
                                        </p:tav>
                                        <p:tav tm="100000">
                                          <p:val>
                                            <p:strVal val="#ppt_h"/>
                                          </p:val>
                                        </p:tav>
                                      </p:tavLst>
                                    </p:anim>
                                    <p:animEffect transition="in" filter="fade">
                                      <p:cBhvr>
                                        <p:cTn id="69" dur="500"/>
                                        <p:tgtEl>
                                          <p:spTgt spid="37"/>
                                        </p:tgtEl>
                                      </p:cBhvr>
                                    </p:animEffect>
                                  </p:childTnLst>
                                </p:cTn>
                              </p:par>
                            </p:childTnLst>
                          </p:cTn>
                        </p:par>
                        <p:par>
                          <p:cTn id="70" fill="hold">
                            <p:stCondLst>
                              <p:cond delay="6500"/>
                            </p:stCondLst>
                            <p:childTnLst>
                              <p:par>
                                <p:cTn id="71" presetID="42" presetClass="entr" presetSubtype="0" fill="hold" grpId="0" nodeType="afterEffect">
                                  <p:stCondLst>
                                    <p:cond delay="0"/>
                                  </p:stCondLst>
                                  <p:childTnLst>
                                    <p:set>
                                      <p:cBhvr>
                                        <p:cTn id="72" dur="1" fill="hold">
                                          <p:stCondLst>
                                            <p:cond delay="0"/>
                                          </p:stCondLst>
                                        </p:cTn>
                                        <p:tgtEl>
                                          <p:spTgt spid="43"/>
                                        </p:tgtEl>
                                        <p:attrNameLst>
                                          <p:attrName>style.visibility</p:attrName>
                                        </p:attrNameLst>
                                      </p:cBhvr>
                                      <p:to>
                                        <p:strVal val="visible"/>
                                      </p:to>
                                    </p:set>
                                    <p:animEffect transition="in" filter="fade">
                                      <p:cBhvr>
                                        <p:cTn id="73" dur="500"/>
                                        <p:tgtEl>
                                          <p:spTgt spid="43"/>
                                        </p:tgtEl>
                                      </p:cBhvr>
                                    </p:animEffect>
                                    <p:anim calcmode="lin" valueType="num">
                                      <p:cBhvr>
                                        <p:cTn id="74" dur="500" fill="hold"/>
                                        <p:tgtEl>
                                          <p:spTgt spid="43"/>
                                        </p:tgtEl>
                                        <p:attrNameLst>
                                          <p:attrName>ppt_x</p:attrName>
                                        </p:attrNameLst>
                                      </p:cBhvr>
                                      <p:tavLst>
                                        <p:tav tm="0">
                                          <p:val>
                                            <p:strVal val="#ppt_x"/>
                                          </p:val>
                                        </p:tav>
                                        <p:tav tm="100000">
                                          <p:val>
                                            <p:strVal val="#ppt_x"/>
                                          </p:val>
                                        </p:tav>
                                      </p:tavLst>
                                    </p:anim>
                                    <p:anim calcmode="lin" valueType="num">
                                      <p:cBhvr>
                                        <p:cTn id="75" dur="500" fill="hold"/>
                                        <p:tgtEl>
                                          <p:spTgt spid="43"/>
                                        </p:tgtEl>
                                        <p:attrNameLst>
                                          <p:attrName>ppt_y</p:attrName>
                                        </p:attrNameLst>
                                      </p:cBhvr>
                                      <p:tavLst>
                                        <p:tav tm="0">
                                          <p:val>
                                            <p:strVal val="#ppt_y+.1"/>
                                          </p:val>
                                        </p:tav>
                                        <p:tav tm="100000">
                                          <p:val>
                                            <p:strVal val="#ppt_y"/>
                                          </p:val>
                                        </p:tav>
                                      </p:tavLst>
                                    </p:anim>
                                  </p:childTnLst>
                                </p:cTn>
                              </p:par>
                            </p:childTnLst>
                          </p:cTn>
                        </p:par>
                        <p:par>
                          <p:cTn id="76" fill="hold">
                            <p:stCondLst>
                              <p:cond delay="7000"/>
                            </p:stCondLst>
                            <p:childTnLst>
                              <p:par>
                                <p:cTn id="77" presetID="22" presetClass="entr" presetSubtype="2" fill="hold" nodeType="afterEffect">
                                  <p:stCondLst>
                                    <p:cond delay="0"/>
                                  </p:stCondLst>
                                  <p:childTnLst>
                                    <p:set>
                                      <p:cBhvr>
                                        <p:cTn id="78" dur="1" fill="hold">
                                          <p:stCondLst>
                                            <p:cond delay="0"/>
                                          </p:stCondLst>
                                        </p:cTn>
                                        <p:tgtEl>
                                          <p:spTgt spid="34"/>
                                        </p:tgtEl>
                                        <p:attrNameLst>
                                          <p:attrName>style.visibility</p:attrName>
                                        </p:attrNameLst>
                                      </p:cBhvr>
                                      <p:to>
                                        <p:strVal val="visible"/>
                                      </p:to>
                                    </p:set>
                                    <p:animEffect transition="in" filter="wipe(right)">
                                      <p:cBhvr>
                                        <p:cTn id="79" dur="500"/>
                                        <p:tgtEl>
                                          <p:spTgt spid="34"/>
                                        </p:tgtEl>
                                      </p:cBhvr>
                                    </p:animEffect>
                                  </p:childTnLst>
                                </p:cTn>
                              </p:par>
                            </p:childTnLst>
                          </p:cTn>
                        </p:par>
                        <p:par>
                          <p:cTn id="80" fill="hold">
                            <p:stCondLst>
                              <p:cond delay="7500"/>
                            </p:stCondLst>
                            <p:childTnLst>
                              <p:par>
                                <p:cTn id="81" presetID="22" presetClass="entr" presetSubtype="8" fill="hold" nodeType="afterEffect">
                                  <p:stCondLst>
                                    <p:cond delay="0"/>
                                  </p:stCondLst>
                                  <p:childTnLst>
                                    <p:set>
                                      <p:cBhvr>
                                        <p:cTn id="82" dur="1" fill="hold">
                                          <p:stCondLst>
                                            <p:cond delay="0"/>
                                          </p:stCondLst>
                                        </p:cTn>
                                        <p:tgtEl>
                                          <p:spTgt spid="40"/>
                                        </p:tgtEl>
                                        <p:attrNameLst>
                                          <p:attrName>style.visibility</p:attrName>
                                        </p:attrNameLst>
                                      </p:cBhvr>
                                      <p:to>
                                        <p:strVal val="visible"/>
                                      </p:to>
                                    </p:set>
                                    <p:animEffect transition="in" filter="wipe(left)">
                                      <p:cBhvr>
                                        <p:cTn id="8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3" grpId="0" animBg="1"/>
      <p:bldP spid="33" grpId="0" animBg="1"/>
      <p:bldP spid="4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47726" y="1891470"/>
            <a:ext cx="4252594" cy="2417930"/>
            <a:chOff x="847726" y="1891470"/>
            <a:chExt cx="4252594" cy="2417930"/>
          </a:xfrm>
        </p:grpSpPr>
        <p:sp>
          <p:nvSpPr>
            <p:cNvPr id="2" name="文本框 1"/>
            <p:cNvSpPr txBox="1"/>
            <p:nvPr/>
          </p:nvSpPr>
          <p:spPr>
            <a:xfrm>
              <a:off x="1705716" y="2419569"/>
              <a:ext cx="2492990" cy="1200329"/>
            </a:xfrm>
            <a:prstGeom prst="rect">
              <a:avLst/>
            </a:prstGeom>
            <a:noFill/>
          </p:spPr>
          <p:txBody>
            <a:bodyPr wrap="none" rtlCol="0">
              <a:spAutoFit/>
            </a:bodyPr>
            <a:lstStyle/>
            <a:p>
              <a:r>
                <a:rPr lang="zh-CN" altLang="en-US" sz="7200" dirty="0">
                  <a:solidFill>
                    <a:srgbClr val="492F13"/>
                  </a:solidFill>
                  <a:latin typeface="汉仪粗宋简" panose="02010609000101010101" pitchFamily="49" charset="-122"/>
                  <a:ea typeface="汉仪粗宋简" panose="02010609000101010101" pitchFamily="49" charset="-122"/>
                </a:rPr>
                <a:t>目 录</a:t>
              </a:r>
            </a:p>
          </p:txBody>
        </p:sp>
        <p:grpSp>
          <p:nvGrpSpPr>
            <p:cNvPr id="99" name="组合 98"/>
            <p:cNvGrpSpPr/>
            <p:nvPr/>
          </p:nvGrpSpPr>
          <p:grpSpPr>
            <a:xfrm>
              <a:off x="847726" y="1891470"/>
              <a:ext cx="4252594" cy="658690"/>
              <a:chOff x="5243513" y="1858963"/>
              <a:chExt cx="5842000" cy="904875"/>
            </a:xfrm>
          </p:grpSpPr>
          <p:sp>
            <p:nvSpPr>
              <p:cNvPr id="10" name="Freeform 5"/>
              <p:cNvSpPr>
                <a:spLocks/>
              </p:cNvSpPr>
              <p:nvPr/>
            </p:nvSpPr>
            <p:spPr bwMode="auto">
              <a:xfrm>
                <a:off x="6656388" y="2165351"/>
                <a:ext cx="1724025" cy="508000"/>
              </a:xfrm>
              <a:custGeom>
                <a:avLst/>
                <a:gdLst>
                  <a:gd name="T0" fmla="*/ 16 w 232"/>
                  <a:gd name="T1" fmla="*/ 24 h 68"/>
                  <a:gd name="T2" fmla="*/ 18 w 232"/>
                  <a:gd name="T3" fmla="*/ 16 h 68"/>
                  <a:gd name="T4" fmla="*/ 13 w 232"/>
                  <a:gd name="T5" fmla="*/ 10 h 68"/>
                  <a:gd name="T6" fmla="*/ 4 w 232"/>
                  <a:gd name="T7" fmla="*/ 14 h 68"/>
                  <a:gd name="T8" fmla="*/ 2 w 232"/>
                  <a:gd name="T9" fmla="*/ 23 h 68"/>
                  <a:gd name="T10" fmla="*/ 4 w 232"/>
                  <a:gd name="T11" fmla="*/ 33 h 68"/>
                  <a:gd name="T12" fmla="*/ 24 w 232"/>
                  <a:gd name="T13" fmla="*/ 55 h 68"/>
                  <a:gd name="T14" fmla="*/ 82 w 232"/>
                  <a:gd name="T15" fmla="*/ 59 h 68"/>
                  <a:gd name="T16" fmla="*/ 117 w 232"/>
                  <a:gd name="T17" fmla="*/ 42 h 68"/>
                  <a:gd name="T18" fmla="*/ 150 w 232"/>
                  <a:gd name="T19" fmla="*/ 19 h 68"/>
                  <a:gd name="T20" fmla="*/ 191 w 232"/>
                  <a:gd name="T21" fmla="*/ 1 h 68"/>
                  <a:gd name="T22" fmla="*/ 222 w 232"/>
                  <a:gd name="T23" fmla="*/ 6 h 68"/>
                  <a:gd name="T24" fmla="*/ 231 w 232"/>
                  <a:gd name="T25" fmla="*/ 27 h 68"/>
                  <a:gd name="T26" fmla="*/ 228 w 232"/>
                  <a:gd name="T27" fmla="*/ 33 h 68"/>
                  <a:gd name="T28" fmla="*/ 217 w 232"/>
                  <a:gd name="T29" fmla="*/ 37 h 68"/>
                  <a:gd name="T30" fmla="*/ 206 w 232"/>
                  <a:gd name="T31" fmla="*/ 28 h 68"/>
                  <a:gd name="T32" fmla="*/ 209 w 232"/>
                  <a:gd name="T33" fmla="*/ 22 h 68"/>
                  <a:gd name="T34" fmla="*/ 212 w 232"/>
                  <a:gd name="T35" fmla="*/ 20 h 68"/>
                  <a:gd name="T36" fmla="*/ 209 w 232"/>
                  <a:gd name="T37" fmla="*/ 22 h 68"/>
                  <a:gd name="T38" fmla="*/ 207 w 232"/>
                  <a:gd name="T39" fmla="*/ 28 h 68"/>
                  <a:gd name="T40" fmla="*/ 217 w 232"/>
                  <a:gd name="T41" fmla="*/ 36 h 68"/>
                  <a:gd name="T42" fmla="*/ 227 w 232"/>
                  <a:gd name="T43" fmla="*/ 32 h 68"/>
                  <a:gd name="T44" fmla="*/ 230 w 232"/>
                  <a:gd name="T45" fmla="*/ 26 h 68"/>
                  <a:gd name="T46" fmla="*/ 221 w 232"/>
                  <a:gd name="T47" fmla="*/ 8 h 68"/>
                  <a:gd name="T48" fmla="*/ 192 w 232"/>
                  <a:gd name="T49" fmla="*/ 5 h 68"/>
                  <a:gd name="T50" fmla="*/ 153 w 232"/>
                  <a:gd name="T51" fmla="*/ 24 h 68"/>
                  <a:gd name="T52" fmla="*/ 120 w 232"/>
                  <a:gd name="T53" fmla="*/ 48 h 68"/>
                  <a:gd name="T54" fmla="*/ 83 w 232"/>
                  <a:gd name="T55" fmla="*/ 65 h 68"/>
                  <a:gd name="T56" fmla="*/ 23 w 232"/>
                  <a:gd name="T57" fmla="*/ 58 h 68"/>
                  <a:gd name="T58" fmla="*/ 2 w 232"/>
                  <a:gd name="T59" fmla="*/ 34 h 68"/>
                  <a:gd name="T60" fmla="*/ 0 w 232"/>
                  <a:gd name="T61" fmla="*/ 23 h 68"/>
                  <a:gd name="T62" fmla="*/ 3 w 232"/>
                  <a:gd name="T63" fmla="*/ 13 h 68"/>
                  <a:gd name="T64" fmla="*/ 13 w 232"/>
                  <a:gd name="T65" fmla="*/ 9 h 68"/>
                  <a:gd name="T66" fmla="*/ 19 w 232"/>
                  <a:gd name="T67" fmla="*/ 16 h 68"/>
                  <a:gd name="T68" fmla="*/ 16 w 232"/>
                  <a:gd name="T69" fmla="*/ 2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2" h="68">
                    <a:moveTo>
                      <a:pt x="14" y="24"/>
                    </a:moveTo>
                    <a:cubicBezTo>
                      <a:pt x="14" y="24"/>
                      <a:pt x="15" y="24"/>
                      <a:pt x="16" y="24"/>
                    </a:cubicBezTo>
                    <a:cubicBezTo>
                      <a:pt x="17" y="23"/>
                      <a:pt x="18" y="22"/>
                      <a:pt x="18" y="20"/>
                    </a:cubicBezTo>
                    <a:cubicBezTo>
                      <a:pt x="19" y="19"/>
                      <a:pt x="19" y="17"/>
                      <a:pt x="18" y="16"/>
                    </a:cubicBezTo>
                    <a:cubicBezTo>
                      <a:pt x="18" y="15"/>
                      <a:pt x="18" y="14"/>
                      <a:pt x="17" y="12"/>
                    </a:cubicBezTo>
                    <a:cubicBezTo>
                      <a:pt x="16" y="11"/>
                      <a:pt x="14" y="10"/>
                      <a:pt x="13" y="10"/>
                    </a:cubicBezTo>
                    <a:cubicBezTo>
                      <a:pt x="11" y="10"/>
                      <a:pt x="9" y="10"/>
                      <a:pt x="8" y="11"/>
                    </a:cubicBezTo>
                    <a:cubicBezTo>
                      <a:pt x="6" y="11"/>
                      <a:pt x="5" y="13"/>
                      <a:pt x="4" y="14"/>
                    </a:cubicBezTo>
                    <a:cubicBezTo>
                      <a:pt x="3" y="16"/>
                      <a:pt x="2" y="18"/>
                      <a:pt x="2" y="20"/>
                    </a:cubicBezTo>
                    <a:cubicBezTo>
                      <a:pt x="2" y="21"/>
                      <a:pt x="2" y="22"/>
                      <a:pt x="2" y="23"/>
                    </a:cubicBezTo>
                    <a:cubicBezTo>
                      <a:pt x="2" y="24"/>
                      <a:pt x="2" y="25"/>
                      <a:pt x="2" y="27"/>
                    </a:cubicBezTo>
                    <a:cubicBezTo>
                      <a:pt x="3" y="29"/>
                      <a:pt x="3" y="31"/>
                      <a:pt x="4" y="33"/>
                    </a:cubicBezTo>
                    <a:cubicBezTo>
                      <a:pt x="6" y="38"/>
                      <a:pt x="9" y="42"/>
                      <a:pt x="12" y="46"/>
                    </a:cubicBezTo>
                    <a:cubicBezTo>
                      <a:pt x="16" y="49"/>
                      <a:pt x="20" y="53"/>
                      <a:pt x="24" y="55"/>
                    </a:cubicBezTo>
                    <a:cubicBezTo>
                      <a:pt x="33" y="60"/>
                      <a:pt x="44" y="63"/>
                      <a:pt x="54" y="63"/>
                    </a:cubicBezTo>
                    <a:cubicBezTo>
                      <a:pt x="64" y="63"/>
                      <a:pt x="73" y="61"/>
                      <a:pt x="82" y="59"/>
                    </a:cubicBezTo>
                    <a:cubicBezTo>
                      <a:pt x="90" y="56"/>
                      <a:pt x="97" y="53"/>
                      <a:pt x="103" y="50"/>
                    </a:cubicBezTo>
                    <a:cubicBezTo>
                      <a:pt x="109" y="47"/>
                      <a:pt x="114" y="44"/>
                      <a:pt x="117" y="42"/>
                    </a:cubicBezTo>
                    <a:cubicBezTo>
                      <a:pt x="120" y="40"/>
                      <a:pt x="124" y="36"/>
                      <a:pt x="130" y="33"/>
                    </a:cubicBezTo>
                    <a:cubicBezTo>
                      <a:pt x="135" y="29"/>
                      <a:pt x="142" y="24"/>
                      <a:pt x="150" y="19"/>
                    </a:cubicBezTo>
                    <a:cubicBezTo>
                      <a:pt x="158" y="14"/>
                      <a:pt x="166" y="9"/>
                      <a:pt x="176" y="6"/>
                    </a:cubicBezTo>
                    <a:cubicBezTo>
                      <a:pt x="181" y="4"/>
                      <a:pt x="186" y="2"/>
                      <a:pt x="191" y="1"/>
                    </a:cubicBezTo>
                    <a:cubicBezTo>
                      <a:pt x="196" y="0"/>
                      <a:pt x="202" y="0"/>
                      <a:pt x="207" y="0"/>
                    </a:cubicBezTo>
                    <a:cubicBezTo>
                      <a:pt x="212" y="1"/>
                      <a:pt x="218" y="3"/>
                      <a:pt x="222" y="6"/>
                    </a:cubicBezTo>
                    <a:cubicBezTo>
                      <a:pt x="226" y="9"/>
                      <a:pt x="230" y="14"/>
                      <a:pt x="231" y="19"/>
                    </a:cubicBezTo>
                    <a:cubicBezTo>
                      <a:pt x="232" y="22"/>
                      <a:pt x="232" y="24"/>
                      <a:pt x="231" y="27"/>
                    </a:cubicBezTo>
                    <a:cubicBezTo>
                      <a:pt x="231" y="28"/>
                      <a:pt x="231" y="29"/>
                      <a:pt x="230" y="30"/>
                    </a:cubicBezTo>
                    <a:cubicBezTo>
                      <a:pt x="229" y="31"/>
                      <a:pt x="229" y="32"/>
                      <a:pt x="228" y="33"/>
                    </a:cubicBezTo>
                    <a:cubicBezTo>
                      <a:pt x="227" y="34"/>
                      <a:pt x="225" y="36"/>
                      <a:pt x="223" y="36"/>
                    </a:cubicBezTo>
                    <a:cubicBezTo>
                      <a:pt x="221" y="37"/>
                      <a:pt x="219" y="37"/>
                      <a:pt x="217" y="37"/>
                    </a:cubicBezTo>
                    <a:cubicBezTo>
                      <a:pt x="213" y="36"/>
                      <a:pt x="210" y="34"/>
                      <a:pt x="208" y="32"/>
                    </a:cubicBezTo>
                    <a:cubicBezTo>
                      <a:pt x="207" y="31"/>
                      <a:pt x="207" y="29"/>
                      <a:pt x="206" y="28"/>
                    </a:cubicBezTo>
                    <a:cubicBezTo>
                      <a:pt x="206" y="27"/>
                      <a:pt x="206" y="25"/>
                      <a:pt x="207" y="24"/>
                    </a:cubicBezTo>
                    <a:cubicBezTo>
                      <a:pt x="207" y="23"/>
                      <a:pt x="208" y="23"/>
                      <a:pt x="209" y="22"/>
                    </a:cubicBezTo>
                    <a:cubicBezTo>
                      <a:pt x="209" y="22"/>
                      <a:pt x="210" y="21"/>
                      <a:pt x="210" y="21"/>
                    </a:cubicBezTo>
                    <a:cubicBezTo>
                      <a:pt x="211" y="20"/>
                      <a:pt x="212" y="20"/>
                      <a:pt x="212" y="20"/>
                    </a:cubicBezTo>
                    <a:cubicBezTo>
                      <a:pt x="212" y="20"/>
                      <a:pt x="211" y="20"/>
                      <a:pt x="210" y="21"/>
                    </a:cubicBezTo>
                    <a:cubicBezTo>
                      <a:pt x="210" y="21"/>
                      <a:pt x="209" y="22"/>
                      <a:pt x="209" y="22"/>
                    </a:cubicBezTo>
                    <a:cubicBezTo>
                      <a:pt x="208" y="23"/>
                      <a:pt x="208" y="24"/>
                      <a:pt x="207" y="24"/>
                    </a:cubicBezTo>
                    <a:cubicBezTo>
                      <a:pt x="207" y="25"/>
                      <a:pt x="207" y="27"/>
                      <a:pt x="207" y="28"/>
                    </a:cubicBezTo>
                    <a:cubicBezTo>
                      <a:pt x="207" y="29"/>
                      <a:pt x="208" y="30"/>
                      <a:pt x="209" y="32"/>
                    </a:cubicBezTo>
                    <a:cubicBezTo>
                      <a:pt x="210" y="34"/>
                      <a:pt x="214" y="36"/>
                      <a:pt x="217" y="36"/>
                    </a:cubicBezTo>
                    <a:cubicBezTo>
                      <a:pt x="219" y="36"/>
                      <a:pt x="221" y="36"/>
                      <a:pt x="222" y="35"/>
                    </a:cubicBezTo>
                    <a:cubicBezTo>
                      <a:pt x="224" y="34"/>
                      <a:pt x="226" y="33"/>
                      <a:pt x="227" y="32"/>
                    </a:cubicBezTo>
                    <a:cubicBezTo>
                      <a:pt x="227" y="31"/>
                      <a:pt x="228" y="30"/>
                      <a:pt x="229" y="29"/>
                    </a:cubicBezTo>
                    <a:cubicBezTo>
                      <a:pt x="229" y="28"/>
                      <a:pt x="229" y="27"/>
                      <a:pt x="230" y="26"/>
                    </a:cubicBezTo>
                    <a:cubicBezTo>
                      <a:pt x="230" y="24"/>
                      <a:pt x="230" y="22"/>
                      <a:pt x="229" y="20"/>
                    </a:cubicBezTo>
                    <a:cubicBezTo>
                      <a:pt x="228" y="15"/>
                      <a:pt x="225" y="11"/>
                      <a:pt x="221" y="8"/>
                    </a:cubicBezTo>
                    <a:cubicBezTo>
                      <a:pt x="217" y="6"/>
                      <a:pt x="212" y="4"/>
                      <a:pt x="207" y="4"/>
                    </a:cubicBezTo>
                    <a:cubicBezTo>
                      <a:pt x="202" y="3"/>
                      <a:pt x="197" y="4"/>
                      <a:pt x="192" y="5"/>
                    </a:cubicBezTo>
                    <a:cubicBezTo>
                      <a:pt x="187" y="6"/>
                      <a:pt x="183" y="8"/>
                      <a:pt x="178" y="10"/>
                    </a:cubicBezTo>
                    <a:cubicBezTo>
                      <a:pt x="169" y="14"/>
                      <a:pt x="161" y="19"/>
                      <a:pt x="153" y="24"/>
                    </a:cubicBezTo>
                    <a:cubicBezTo>
                      <a:pt x="146" y="29"/>
                      <a:pt x="139" y="34"/>
                      <a:pt x="134" y="38"/>
                    </a:cubicBezTo>
                    <a:cubicBezTo>
                      <a:pt x="128" y="42"/>
                      <a:pt x="124" y="45"/>
                      <a:pt x="120" y="48"/>
                    </a:cubicBezTo>
                    <a:cubicBezTo>
                      <a:pt x="117" y="50"/>
                      <a:pt x="112" y="53"/>
                      <a:pt x="106" y="56"/>
                    </a:cubicBezTo>
                    <a:cubicBezTo>
                      <a:pt x="100" y="59"/>
                      <a:pt x="92" y="62"/>
                      <a:pt x="83" y="65"/>
                    </a:cubicBezTo>
                    <a:cubicBezTo>
                      <a:pt x="74" y="67"/>
                      <a:pt x="64" y="68"/>
                      <a:pt x="53" y="68"/>
                    </a:cubicBezTo>
                    <a:cubicBezTo>
                      <a:pt x="43" y="67"/>
                      <a:pt x="32" y="64"/>
                      <a:pt x="23" y="58"/>
                    </a:cubicBezTo>
                    <a:cubicBezTo>
                      <a:pt x="18" y="55"/>
                      <a:pt x="14" y="52"/>
                      <a:pt x="10" y="47"/>
                    </a:cubicBezTo>
                    <a:cubicBezTo>
                      <a:pt x="7" y="43"/>
                      <a:pt x="4" y="39"/>
                      <a:pt x="2" y="34"/>
                    </a:cubicBezTo>
                    <a:cubicBezTo>
                      <a:pt x="1" y="31"/>
                      <a:pt x="1" y="29"/>
                      <a:pt x="1" y="27"/>
                    </a:cubicBezTo>
                    <a:cubicBezTo>
                      <a:pt x="0" y="25"/>
                      <a:pt x="0" y="24"/>
                      <a:pt x="0" y="23"/>
                    </a:cubicBezTo>
                    <a:cubicBezTo>
                      <a:pt x="0" y="22"/>
                      <a:pt x="0" y="21"/>
                      <a:pt x="1" y="19"/>
                    </a:cubicBezTo>
                    <a:cubicBezTo>
                      <a:pt x="1" y="17"/>
                      <a:pt x="2" y="15"/>
                      <a:pt x="3" y="13"/>
                    </a:cubicBezTo>
                    <a:cubicBezTo>
                      <a:pt x="4" y="12"/>
                      <a:pt x="6" y="10"/>
                      <a:pt x="8" y="10"/>
                    </a:cubicBezTo>
                    <a:cubicBezTo>
                      <a:pt x="9" y="9"/>
                      <a:pt x="11" y="9"/>
                      <a:pt x="13" y="9"/>
                    </a:cubicBezTo>
                    <a:cubicBezTo>
                      <a:pt x="15" y="10"/>
                      <a:pt x="16" y="11"/>
                      <a:pt x="17" y="12"/>
                    </a:cubicBezTo>
                    <a:cubicBezTo>
                      <a:pt x="18" y="13"/>
                      <a:pt x="19" y="15"/>
                      <a:pt x="19" y="16"/>
                    </a:cubicBezTo>
                    <a:cubicBezTo>
                      <a:pt x="19" y="17"/>
                      <a:pt x="19" y="19"/>
                      <a:pt x="19" y="20"/>
                    </a:cubicBezTo>
                    <a:cubicBezTo>
                      <a:pt x="18" y="22"/>
                      <a:pt x="17" y="23"/>
                      <a:pt x="16" y="24"/>
                    </a:cubicBezTo>
                    <a:cubicBezTo>
                      <a:pt x="15" y="24"/>
                      <a:pt x="14" y="24"/>
                      <a:pt x="14" y="24"/>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6"/>
              <p:cNvSpPr>
                <a:spLocks/>
              </p:cNvSpPr>
              <p:nvPr/>
            </p:nvSpPr>
            <p:spPr bwMode="auto">
              <a:xfrm>
                <a:off x="6515101" y="2149476"/>
                <a:ext cx="1449388" cy="463550"/>
              </a:xfrm>
              <a:custGeom>
                <a:avLst/>
                <a:gdLst>
                  <a:gd name="T0" fmla="*/ 0 w 195"/>
                  <a:gd name="T1" fmla="*/ 4 h 62"/>
                  <a:gd name="T2" fmla="*/ 0 w 195"/>
                  <a:gd name="T3" fmla="*/ 8 h 62"/>
                  <a:gd name="T4" fmla="*/ 3 w 195"/>
                  <a:gd name="T5" fmla="*/ 20 h 62"/>
                  <a:gd name="T6" fmla="*/ 10 w 195"/>
                  <a:gd name="T7" fmla="*/ 37 h 62"/>
                  <a:gd name="T8" fmla="*/ 25 w 195"/>
                  <a:gd name="T9" fmla="*/ 51 h 62"/>
                  <a:gd name="T10" fmla="*/ 44 w 195"/>
                  <a:gd name="T11" fmla="*/ 58 h 62"/>
                  <a:gd name="T12" fmla="*/ 64 w 195"/>
                  <a:gd name="T13" fmla="*/ 60 h 62"/>
                  <a:gd name="T14" fmla="*/ 90 w 195"/>
                  <a:gd name="T15" fmla="*/ 55 h 62"/>
                  <a:gd name="T16" fmla="*/ 100 w 195"/>
                  <a:gd name="T17" fmla="*/ 51 h 62"/>
                  <a:gd name="T18" fmla="*/ 114 w 195"/>
                  <a:gd name="T19" fmla="*/ 44 h 62"/>
                  <a:gd name="T20" fmla="*/ 148 w 195"/>
                  <a:gd name="T21" fmla="*/ 24 h 62"/>
                  <a:gd name="T22" fmla="*/ 180 w 195"/>
                  <a:gd name="T23" fmla="*/ 5 h 62"/>
                  <a:gd name="T24" fmla="*/ 190 w 195"/>
                  <a:gd name="T25" fmla="*/ 1 h 62"/>
                  <a:gd name="T26" fmla="*/ 195 w 195"/>
                  <a:gd name="T27" fmla="*/ 0 h 62"/>
                  <a:gd name="T28" fmla="*/ 190 w 195"/>
                  <a:gd name="T29" fmla="*/ 1 h 62"/>
                  <a:gd name="T30" fmla="*/ 180 w 195"/>
                  <a:gd name="T31" fmla="*/ 6 h 62"/>
                  <a:gd name="T32" fmla="*/ 149 w 195"/>
                  <a:gd name="T33" fmla="*/ 25 h 62"/>
                  <a:gd name="T34" fmla="*/ 115 w 195"/>
                  <a:gd name="T35" fmla="*/ 46 h 62"/>
                  <a:gd name="T36" fmla="*/ 101 w 195"/>
                  <a:gd name="T37" fmla="*/ 53 h 62"/>
                  <a:gd name="T38" fmla="*/ 91 w 195"/>
                  <a:gd name="T39" fmla="*/ 57 h 62"/>
                  <a:gd name="T40" fmla="*/ 64 w 195"/>
                  <a:gd name="T41" fmla="*/ 61 h 62"/>
                  <a:gd name="T42" fmla="*/ 44 w 195"/>
                  <a:gd name="T43" fmla="*/ 60 h 62"/>
                  <a:gd name="T44" fmla="*/ 24 w 195"/>
                  <a:gd name="T45" fmla="*/ 51 h 62"/>
                  <a:gd name="T46" fmla="*/ 9 w 195"/>
                  <a:gd name="T47" fmla="*/ 37 h 62"/>
                  <a:gd name="T48" fmla="*/ 2 w 195"/>
                  <a:gd name="T49" fmla="*/ 21 h 62"/>
                  <a:gd name="T50" fmla="*/ 0 w 195"/>
                  <a:gd name="T51" fmla="*/ 8 h 62"/>
                  <a:gd name="T52" fmla="*/ 0 w 195"/>
                  <a:gd name="T53" fmla="*/ 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5" h="62">
                    <a:moveTo>
                      <a:pt x="0" y="4"/>
                    </a:moveTo>
                    <a:cubicBezTo>
                      <a:pt x="0" y="4"/>
                      <a:pt x="0" y="5"/>
                      <a:pt x="0" y="8"/>
                    </a:cubicBezTo>
                    <a:cubicBezTo>
                      <a:pt x="1" y="11"/>
                      <a:pt x="1" y="16"/>
                      <a:pt x="3" y="20"/>
                    </a:cubicBezTo>
                    <a:cubicBezTo>
                      <a:pt x="4" y="25"/>
                      <a:pt x="6" y="31"/>
                      <a:pt x="10" y="37"/>
                    </a:cubicBezTo>
                    <a:cubicBezTo>
                      <a:pt x="14" y="42"/>
                      <a:pt x="19" y="47"/>
                      <a:pt x="25" y="51"/>
                    </a:cubicBezTo>
                    <a:cubicBezTo>
                      <a:pt x="31" y="54"/>
                      <a:pt x="38" y="57"/>
                      <a:pt x="44" y="58"/>
                    </a:cubicBezTo>
                    <a:cubicBezTo>
                      <a:pt x="51" y="60"/>
                      <a:pt x="58" y="60"/>
                      <a:pt x="64" y="60"/>
                    </a:cubicBezTo>
                    <a:cubicBezTo>
                      <a:pt x="76" y="59"/>
                      <a:pt x="85" y="56"/>
                      <a:pt x="90" y="55"/>
                    </a:cubicBezTo>
                    <a:cubicBezTo>
                      <a:pt x="92" y="54"/>
                      <a:pt x="96" y="53"/>
                      <a:pt x="100" y="51"/>
                    </a:cubicBezTo>
                    <a:cubicBezTo>
                      <a:pt x="104" y="49"/>
                      <a:pt x="109" y="47"/>
                      <a:pt x="114" y="44"/>
                    </a:cubicBezTo>
                    <a:cubicBezTo>
                      <a:pt x="125" y="39"/>
                      <a:pt x="137" y="31"/>
                      <a:pt x="148" y="24"/>
                    </a:cubicBezTo>
                    <a:cubicBezTo>
                      <a:pt x="160" y="16"/>
                      <a:pt x="171" y="9"/>
                      <a:pt x="180" y="5"/>
                    </a:cubicBezTo>
                    <a:cubicBezTo>
                      <a:pt x="184" y="3"/>
                      <a:pt x="188" y="2"/>
                      <a:pt x="190" y="1"/>
                    </a:cubicBezTo>
                    <a:cubicBezTo>
                      <a:pt x="193" y="1"/>
                      <a:pt x="195" y="0"/>
                      <a:pt x="195" y="0"/>
                    </a:cubicBezTo>
                    <a:cubicBezTo>
                      <a:pt x="195" y="0"/>
                      <a:pt x="193" y="1"/>
                      <a:pt x="190" y="1"/>
                    </a:cubicBezTo>
                    <a:cubicBezTo>
                      <a:pt x="188" y="2"/>
                      <a:pt x="184" y="4"/>
                      <a:pt x="180" y="6"/>
                    </a:cubicBezTo>
                    <a:cubicBezTo>
                      <a:pt x="171" y="10"/>
                      <a:pt x="160" y="17"/>
                      <a:pt x="149" y="25"/>
                    </a:cubicBezTo>
                    <a:cubicBezTo>
                      <a:pt x="138" y="32"/>
                      <a:pt x="126" y="40"/>
                      <a:pt x="115" y="46"/>
                    </a:cubicBezTo>
                    <a:cubicBezTo>
                      <a:pt x="110" y="49"/>
                      <a:pt x="105" y="51"/>
                      <a:pt x="101" y="53"/>
                    </a:cubicBezTo>
                    <a:cubicBezTo>
                      <a:pt x="97" y="55"/>
                      <a:pt x="93" y="56"/>
                      <a:pt x="91" y="57"/>
                    </a:cubicBezTo>
                    <a:cubicBezTo>
                      <a:pt x="86" y="58"/>
                      <a:pt x="76" y="61"/>
                      <a:pt x="64" y="61"/>
                    </a:cubicBezTo>
                    <a:cubicBezTo>
                      <a:pt x="58" y="62"/>
                      <a:pt x="51" y="61"/>
                      <a:pt x="44" y="60"/>
                    </a:cubicBezTo>
                    <a:cubicBezTo>
                      <a:pt x="37" y="58"/>
                      <a:pt x="30" y="55"/>
                      <a:pt x="24" y="51"/>
                    </a:cubicBezTo>
                    <a:cubicBezTo>
                      <a:pt x="18" y="48"/>
                      <a:pt x="13" y="42"/>
                      <a:pt x="9" y="37"/>
                    </a:cubicBezTo>
                    <a:cubicBezTo>
                      <a:pt x="6" y="31"/>
                      <a:pt x="4" y="25"/>
                      <a:pt x="2" y="21"/>
                    </a:cubicBezTo>
                    <a:cubicBezTo>
                      <a:pt x="1" y="16"/>
                      <a:pt x="0" y="11"/>
                      <a:pt x="0" y="8"/>
                    </a:cubicBezTo>
                    <a:cubicBezTo>
                      <a:pt x="0" y="5"/>
                      <a:pt x="0" y="4"/>
                      <a:pt x="0" y="4"/>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7"/>
              <p:cNvSpPr>
                <a:spLocks/>
              </p:cNvSpPr>
              <p:nvPr/>
            </p:nvSpPr>
            <p:spPr bwMode="auto">
              <a:xfrm>
                <a:off x="6707188" y="2284413"/>
                <a:ext cx="82550" cy="68263"/>
              </a:xfrm>
              <a:custGeom>
                <a:avLst/>
                <a:gdLst>
                  <a:gd name="T0" fmla="*/ 10 w 11"/>
                  <a:gd name="T1" fmla="*/ 5 h 9"/>
                  <a:gd name="T2" fmla="*/ 5 w 11"/>
                  <a:gd name="T3" fmla="*/ 1 h 9"/>
                  <a:gd name="T4" fmla="*/ 0 w 11"/>
                  <a:gd name="T5" fmla="*/ 4 h 9"/>
                  <a:gd name="T6" fmla="*/ 5 w 11"/>
                  <a:gd name="T7" fmla="*/ 8 h 9"/>
                  <a:gd name="T8" fmla="*/ 10 w 11"/>
                  <a:gd name="T9" fmla="*/ 5 h 9"/>
                </a:gdLst>
                <a:ahLst/>
                <a:cxnLst>
                  <a:cxn ang="0">
                    <a:pos x="T0" y="T1"/>
                  </a:cxn>
                  <a:cxn ang="0">
                    <a:pos x="T2" y="T3"/>
                  </a:cxn>
                  <a:cxn ang="0">
                    <a:pos x="T4" y="T5"/>
                  </a:cxn>
                  <a:cxn ang="0">
                    <a:pos x="T6" y="T7"/>
                  </a:cxn>
                  <a:cxn ang="0">
                    <a:pos x="T8" y="T9"/>
                  </a:cxn>
                </a:cxnLst>
                <a:rect l="0" t="0" r="r" b="b"/>
                <a:pathLst>
                  <a:path w="11" h="9">
                    <a:moveTo>
                      <a:pt x="10" y="5"/>
                    </a:moveTo>
                    <a:cubicBezTo>
                      <a:pt x="11" y="3"/>
                      <a:pt x="8" y="1"/>
                      <a:pt x="5" y="1"/>
                    </a:cubicBezTo>
                    <a:cubicBezTo>
                      <a:pt x="2" y="0"/>
                      <a:pt x="0" y="1"/>
                      <a:pt x="0" y="4"/>
                    </a:cubicBezTo>
                    <a:cubicBezTo>
                      <a:pt x="0" y="6"/>
                      <a:pt x="2" y="8"/>
                      <a:pt x="5" y="8"/>
                    </a:cubicBezTo>
                    <a:cubicBezTo>
                      <a:pt x="8" y="9"/>
                      <a:pt x="10" y="7"/>
                      <a:pt x="10" y="5"/>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8"/>
              <p:cNvSpPr>
                <a:spLocks/>
              </p:cNvSpPr>
              <p:nvPr/>
            </p:nvSpPr>
            <p:spPr bwMode="auto">
              <a:xfrm>
                <a:off x="6507163" y="2157413"/>
                <a:ext cx="44450" cy="52388"/>
              </a:xfrm>
              <a:custGeom>
                <a:avLst/>
                <a:gdLst>
                  <a:gd name="T0" fmla="*/ 4 w 6"/>
                  <a:gd name="T1" fmla="*/ 7 h 7"/>
                  <a:gd name="T2" fmla="*/ 6 w 6"/>
                  <a:gd name="T3" fmla="*/ 3 h 7"/>
                  <a:gd name="T4" fmla="*/ 2 w 6"/>
                  <a:gd name="T5" fmla="*/ 1 h 7"/>
                  <a:gd name="T6" fmla="*/ 1 w 6"/>
                  <a:gd name="T7" fmla="*/ 5 h 7"/>
                  <a:gd name="T8" fmla="*/ 4 w 6"/>
                  <a:gd name="T9" fmla="*/ 7 h 7"/>
                </a:gdLst>
                <a:ahLst/>
                <a:cxnLst>
                  <a:cxn ang="0">
                    <a:pos x="T0" y="T1"/>
                  </a:cxn>
                  <a:cxn ang="0">
                    <a:pos x="T2" y="T3"/>
                  </a:cxn>
                  <a:cxn ang="0">
                    <a:pos x="T4" y="T5"/>
                  </a:cxn>
                  <a:cxn ang="0">
                    <a:pos x="T6" y="T7"/>
                  </a:cxn>
                  <a:cxn ang="0">
                    <a:pos x="T8" y="T9"/>
                  </a:cxn>
                </a:cxnLst>
                <a:rect l="0" t="0" r="r" b="b"/>
                <a:pathLst>
                  <a:path w="6" h="7">
                    <a:moveTo>
                      <a:pt x="4" y="7"/>
                    </a:moveTo>
                    <a:cubicBezTo>
                      <a:pt x="6" y="6"/>
                      <a:pt x="6" y="5"/>
                      <a:pt x="6" y="3"/>
                    </a:cubicBezTo>
                    <a:cubicBezTo>
                      <a:pt x="5" y="1"/>
                      <a:pt x="4" y="0"/>
                      <a:pt x="2" y="1"/>
                    </a:cubicBezTo>
                    <a:cubicBezTo>
                      <a:pt x="1" y="1"/>
                      <a:pt x="0" y="3"/>
                      <a:pt x="1" y="5"/>
                    </a:cubicBezTo>
                    <a:cubicBezTo>
                      <a:pt x="1" y="6"/>
                      <a:pt x="3" y="7"/>
                      <a:pt x="4" y="7"/>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9"/>
              <p:cNvSpPr>
                <a:spLocks/>
              </p:cNvSpPr>
              <p:nvPr/>
            </p:nvSpPr>
            <p:spPr bwMode="auto">
              <a:xfrm>
                <a:off x="8201026" y="2314576"/>
                <a:ext cx="96838" cy="60325"/>
              </a:xfrm>
              <a:custGeom>
                <a:avLst/>
                <a:gdLst>
                  <a:gd name="T0" fmla="*/ 13 w 13"/>
                  <a:gd name="T1" fmla="*/ 3 h 8"/>
                  <a:gd name="T2" fmla="*/ 6 w 13"/>
                  <a:gd name="T3" fmla="*/ 0 h 8"/>
                  <a:gd name="T4" fmla="*/ 1 w 13"/>
                  <a:gd name="T5" fmla="*/ 4 h 8"/>
                  <a:gd name="T6" fmla="*/ 7 w 13"/>
                  <a:gd name="T7" fmla="*/ 7 h 8"/>
                  <a:gd name="T8" fmla="*/ 13 w 13"/>
                  <a:gd name="T9" fmla="*/ 3 h 8"/>
                </a:gdLst>
                <a:ahLst/>
                <a:cxnLst>
                  <a:cxn ang="0">
                    <a:pos x="T0" y="T1"/>
                  </a:cxn>
                  <a:cxn ang="0">
                    <a:pos x="T2" y="T3"/>
                  </a:cxn>
                  <a:cxn ang="0">
                    <a:pos x="T4" y="T5"/>
                  </a:cxn>
                  <a:cxn ang="0">
                    <a:pos x="T6" y="T7"/>
                  </a:cxn>
                  <a:cxn ang="0">
                    <a:pos x="T8" y="T9"/>
                  </a:cxn>
                </a:cxnLst>
                <a:rect l="0" t="0" r="r" b="b"/>
                <a:pathLst>
                  <a:path w="13" h="8">
                    <a:moveTo>
                      <a:pt x="13" y="3"/>
                    </a:moveTo>
                    <a:cubicBezTo>
                      <a:pt x="13" y="1"/>
                      <a:pt x="10" y="0"/>
                      <a:pt x="6" y="0"/>
                    </a:cubicBezTo>
                    <a:cubicBezTo>
                      <a:pt x="3" y="0"/>
                      <a:pt x="0" y="2"/>
                      <a:pt x="1" y="4"/>
                    </a:cubicBezTo>
                    <a:cubicBezTo>
                      <a:pt x="1" y="6"/>
                      <a:pt x="4" y="8"/>
                      <a:pt x="7" y="7"/>
                    </a:cubicBezTo>
                    <a:cubicBezTo>
                      <a:pt x="11" y="7"/>
                      <a:pt x="13" y="5"/>
                      <a:pt x="13" y="3"/>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0"/>
              <p:cNvSpPr>
                <a:spLocks/>
              </p:cNvSpPr>
              <p:nvPr/>
            </p:nvSpPr>
            <p:spPr bwMode="auto">
              <a:xfrm>
                <a:off x="8253413" y="2187576"/>
                <a:ext cx="193675" cy="328613"/>
              </a:xfrm>
              <a:custGeom>
                <a:avLst/>
                <a:gdLst>
                  <a:gd name="T0" fmla="*/ 5 w 26"/>
                  <a:gd name="T1" fmla="*/ 44 h 44"/>
                  <a:gd name="T2" fmla="*/ 9 w 26"/>
                  <a:gd name="T3" fmla="*/ 43 h 44"/>
                  <a:gd name="T4" fmla="*/ 17 w 26"/>
                  <a:gd name="T5" fmla="*/ 38 h 44"/>
                  <a:gd name="T6" fmla="*/ 21 w 26"/>
                  <a:gd name="T7" fmla="*/ 34 h 44"/>
                  <a:gd name="T8" fmla="*/ 23 w 26"/>
                  <a:gd name="T9" fmla="*/ 29 h 44"/>
                  <a:gd name="T10" fmla="*/ 23 w 26"/>
                  <a:gd name="T11" fmla="*/ 22 h 44"/>
                  <a:gd name="T12" fmla="*/ 21 w 26"/>
                  <a:gd name="T13" fmla="*/ 14 h 44"/>
                  <a:gd name="T14" fmla="*/ 18 w 26"/>
                  <a:gd name="T15" fmla="*/ 10 h 44"/>
                  <a:gd name="T16" fmla="*/ 14 w 26"/>
                  <a:gd name="T17" fmla="*/ 6 h 44"/>
                  <a:gd name="T18" fmla="*/ 5 w 26"/>
                  <a:gd name="T19" fmla="*/ 1 h 44"/>
                  <a:gd name="T20" fmla="*/ 0 w 26"/>
                  <a:gd name="T21" fmla="*/ 0 h 44"/>
                  <a:gd name="T22" fmla="*/ 5 w 26"/>
                  <a:gd name="T23" fmla="*/ 0 h 44"/>
                  <a:gd name="T24" fmla="*/ 14 w 26"/>
                  <a:gd name="T25" fmla="*/ 5 h 44"/>
                  <a:gd name="T26" fmla="*/ 19 w 26"/>
                  <a:gd name="T27" fmla="*/ 9 h 44"/>
                  <a:gd name="T28" fmla="*/ 23 w 26"/>
                  <a:gd name="T29" fmla="*/ 14 h 44"/>
                  <a:gd name="T30" fmla="*/ 25 w 26"/>
                  <a:gd name="T31" fmla="*/ 22 h 44"/>
                  <a:gd name="T32" fmla="*/ 25 w 26"/>
                  <a:gd name="T33" fmla="*/ 30 h 44"/>
                  <a:gd name="T34" fmla="*/ 22 w 26"/>
                  <a:gd name="T35" fmla="*/ 35 h 44"/>
                  <a:gd name="T36" fmla="*/ 18 w 26"/>
                  <a:gd name="T37" fmla="*/ 39 h 44"/>
                  <a:gd name="T38" fmla="*/ 9 w 26"/>
                  <a:gd name="T39" fmla="*/ 43 h 44"/>
                  <a:gd name="T40" fmla="*/ 5 w 26"/>
                  <a:gd name="T41"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 h="44">
                    <a:moveTo>
                      <a:pt x="5" y="44"/>
                    </a:moveTo>
                    <a:cubicBezTo>
                      <a:pt x="5" y="44"/>
                      <a:pt x="7" y="44"/>
                      <a:pt x="9" y="43"/>
                    </a:cubicBezTo>
                    <a:cubicBezTo>
                      <a:pt x="11" y="42"/>
                      <a:pt x="15" y="41"/>
                      <a:pt x="17" y="38"/>
                    </a:cubicBezTo>
                    <a:cubicBezTo>
                      <a:pt x="19" y="37"/>
                      <a:pt x="20" y="36"/>
                      <a:pt x="21" y="34"/>
                    </a:cubicBezTo>
                    <a:cubicBezTo>
                      <a:pt x="22" y="32"/>
                      <a:pt x="22" y="31"/>
                      <a:pt x="23" y="29"/>
                    </a:cubicBezTo>
                    <a:cubicBezTo>
                      <a:pt x="23" y="26"/>
                      <a:pt x="23" y="23"/>
                      <a:pt x="23" y="22"/>
                    </a:cubicBezTo>
                    <a:cubicBezTo>
                      <a:pt x="23" y="20"/>
                      <a:pt x="22" y="18"/>
                      <a:pt x="21" y="14"/>
                    </a:cubicBezTo>
                    <a:cubicBezTo>
                      <a:pt x="20" y="13"/>
                      <a:pt x="19" y="11"/>
                      <a:pt x="18" y="10"/>
                    </a:cubicBezTo>
                    <a:cubicBezTo>
                      <a:pt x="17" y="8"/>
                      <a:pt x="15" y="7"/>
                      <a:pt x="14" y="6"/>
                    </a:cubicBezTo>
                    <a:cubicBezTo>
                      <a:pt x="11" y="3"/>
                      <a:pt x="7" y="2"/>
                      <a:pt x="5" y="1"/>
                    </a:cubicBezTo>
                    <a:cubicBezTo>
                      <a:pt x="2" y="0"/>
                      <a:pt x="0" y="0"/>
                      <a:pt x="0" y="0"/>
                    </a:cubicBezTo>
                    <a:cubicBezTo>
                      <a:pt x="0" y="0"/>
                      <a:pt x="2" y="0"/>
                      <a:pt x="5" y="0"/>
                    </a:cubicBezTo>
                    <a:cubicBezTo>
                      <a:pt x="7" y="1"/>
                      <a:pt x="11" y="2"/>
                      <a:pt x="14" y="5"/>
                    </a:cubicBezTo>
                    <a:cubicBezTo>
                      <a:pt x="16" y="6"/>
                      <a:pt x="18" y="7"/>
                      <a:pt x="19" y="9"/>
                    </a:cubicBezTo>
                    <a:cubicBezTo>
                      <a:pt x="21" y="10"/>
                      <a:pt x="22" y="12"/>
                      <a:pt x="23" y="14"/>
                    </a:cubicBezTo>
                    <a:cubicBezTo>
                      <a:pt x="24" y="17"/>
                      <a:pt x="25" y="20"/>
                      <a:pt x="25" y="22"/>
                    </a:cubicBezTo>
                    <a:cubicBezTo>
                      <a:pt x="26" y="23"/>
                      <a:pt x="26" y="26"/>
                      <a:pt x="25" y="30"/>
                    </a:cubicBezTo>
                    <a:cubicBezTo>
                      <a:pt x="24" y="32"/>
                      <a:pt x="23" y="34"/>
                      <a:pt x="22" y="35"/>
                    </a:cubicBezTo>
                    <a:cubicBezTo>
                      <a:pt x="21" y="37"/>
                      <a:pt x="20" y="38"/>
                      <a:pt x="18" y="39"/>
                    </a:cubicBezTo>
                    <a:cubicBezTo>
                      <a:pt x="15" y="41"/>
                      <a:pt x="12" y="43"/>
                      <a:pt x="9" y="43"/>
                    </a:cubicBezTo>
                    <a:cubicBezTo>
                      <a:pt x="7" y="44"/>
                      <a:pt x="5" y="44"/>
                      <a:pt x="5" y="44"/>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1"/>
              <p:cNvSpPr>
                <a:spLocks/>
              </p:cNvSpPr>
              <p:nvPr/>
            </p:nvSpPr>
            <p:spPr bwMode="auto">
              <a:xfrm>
                <a:off x="7294563" y="2201863"/>
                <a:ext cx="542925" cy="195263"/>
              </a:xfrm>
              <a:custGeom>
                <a:avLst/>
                <a:gdLst>
                  <a:gd name="T0" fmla="*/ 23 w 73"/>
                  <a:gd name="T1" fmla="*/ 23 h 26"/>
                  <a:gd name="T2" fmla="*/ 1 w 73"/>
                  <a:gd name="T3" fmla="*/ 17 h 26"/>
                  <a:gd name="T4" fmla="*/ 23 w 73"/>
                  <a:gd name="T5" fmla="*/ 13 h 26"/>
                  <a:gd name="T6" fmla="*/ 73 w 73"/>
                  <a:gd name="T7" fmla="*/ 0 h 26"/>
                  <a:gd name="T8" fmla="*/ 23 w 73"/>
                  <a:gd name="T9" fmla="*/ 23 h 26"/>
                </a:gdLst>
                <a:ahLst/>
                <a:cxnLst>
                  <a:cxn ang="0">
                    <a:pos x="T0" y="T1"/>
                  </a:cxn>
                  <a:cxn ang="0">
                    <a:pos x="T2" y="T3"/>
                  </a:cxn>
                  <a:cxn ang="0">
                    <a:pos x="T4" y="T5"/>
                  </a:cxn>
                  <a:cxn ang="0">
                    <a:pos x="T6" y="T7"/>
                  </a:cxn>
                  <a:cxn ang="0">
                    <a:pos x="T8" y="T9"/>
                  </a:cxn>
                </a:cxnLst>
                <a:rect l="0" t="0" r="r" b="b"/>
                <a:pathLst>
                  <a:path w="73" h="26">
                    <a:moveTo>
                      <a:pt x="23" y="23"/>
                    </a:moveTo>
                    <a:cubicBezTo>
                      <a:pt x="7" y="26"/>
                      <a:pt x="0" y="21"/>
                      <a:pt x="1" y="17"/>
                    </a:cubicBezTo>
                    <a:cubicBezTo>
                      <a:pt x="2" y="12"/>
                      <a:pt x="10" y="12"/>
                      <a:pt x="23" y="13"/>
                    </a:cubicBezTo>
                    <a:cubicBezTo>
                      <a:pt x="48" y="14"/>
                      <a:pt x="73" y="0"/>
                      <a:pt x="73" y="0"/>
                    </a:cubicBezTo>
                    <a:cubicBezTo>
                      <a:pt x="73" y="0"/>
                      <a:pt x="47" y="17"/>
                      <a:pt x="23" y="23"/>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2"/>
              <p:cNvSpPr>
                <a:spLocks/>
              </p:cNvSpPr>
              <p:nvPr/>
            </p:nvSpPr>
            <p:spPr bwMode="auto">
              <a:xfrm>
                <a:off x="7451726" y="2201863"/>
                <a:ext cx="385763" cy="68263"/>
              </a:xfrm>
              <a:custGeom>
                <a:avLst/>
                <a:gdLst>
                  <a:gd name="T0" fmla="*/ 15 w 52"/>
                  <a:gd name="T1" fmla="*/ 9 h 9"/>
                  <a:gd name="T2" fmla="*/ 2 w 52"/>
                  <a:gd name="T3" fmla="*/ 3 h 9"/>
                  <a:gd name="T4" fmla="*/ 17 w 52"/>
                  <a:gd name="T5" fmla="*/ 3 h 9"/>
                  <a:gd name="T6" fmla="*/ 52 w 52"/>
                  <a:gd name="T7" fmla="*/ 0 h 9"/>
                  <a:gd name="T8" fmla="*/ 15 w 52"/>
                  <a:gd name="T9" fmla="*/ 9 h 9"/>
                </a:gdLst>
                <a:ahLst/>
                <a:cxnLst>
                  <a:cxn ang="0">
                    <a:pos x="T0" y="T1"/>
                  </a:cxn>
                  <a:cxn ang="0">
                    <a:pos x="T2" y="T3"/>
                  </a:cxn>
                  <a:cxn ang="0">
                    <a:pos x="T4" y="T5"/>
                  </a:cxn>
                  <a:cxn ang="0">
                    <a:pos x="T6" y="T7"/>
                  </a:cxn>
                  <a:cxn ang="0">
                    <a:pos x="T8" y="T9"/>
                  </a:cxn>
                </a:cxnLst>
                <a:rect l="0" t="0" r="r" b="b"/>
                <a:pathLst>
                  <a:path w="52" h="9">
                    <a:moveTo>
                      <a:pt x="15" y="9"/>
                    </a:moveTo>
                    <a:cubicBezTo>
                      <a:pt x="4" y="9"/>
                      <a:pt x="0" y="6"/>
                      <a:pt x="2" y="3"/>
                    </a:cubicBezTo>
                    <a:cubicBezTo>
                      <a:pt x="3" y="0"/>
                      <a:pt x="8" y="1"/>
                      <a:pt x="17" y="3"/>
                    </a:cubicBezTo>
                    <a:cubicBezTo>
                      <a:pt x="33" y="6"/>
                      <a:pt x="52" y="0"/>
                      <a:pt x="52" y="0"/>
                    </a:cubicBezTo>
                    <a:cubicBezTo>
                      <a:pt x="52" y="0"/>
                      <a:pt x="32" y="8"/>
                      <a:pt x="15" y="9"/>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3"/>
              <p:cNvSpPr>
                <a:spLocks/>
              </p:cNvSpPr>
              <p:nvPr/>
            </p:nvSpPr>
            <p:spPr bwMode="auto">
              <a:xfrm>
                <a:off x="7593013" y="2165351"/>
                <a:ext cx="244475" cy="60325"/>
              </a:xfrm>
              <a:custGeom>
                <a:avLst/>
                <a:gdLst>
                  <a:gd name="T0" fmla="*/ 9 w 33"/>
                  <a:gd name="T1" fmla="*/ 6 h 8"/>
                  <a:gd name="T2" fmla="*/ 1 w 33"/>
                  <a:gd name="T3" fmla="*/ 1 h 8"/>
                  <a:gd name="T4" fmla="*/ 10 w 33"/>
                  <a:gd name="T5" fmla="*/ 3 h 8"/>
                  <a:gd name="T6" fmla="*/ 33 w 33"/>
                  <a:gd name="T7" fmla="*/ 5 h 8"/>
                  <a:gd name="T8" fmla="*/ 9 w 33"/>
                  <a:gd name="T9" fmla="*/ 6 h 8"/>
                </a:gdLst>
                <a:ahLst/>
                <a:cxnLst>
                  <a:cxn ang="0">
                    <a:pos x="T0" y="T1"/>
                  </a:cxn>
                  <a:cxn ang="0">
                    <a:pos x="T2" y="T3"/>
                  </a:cxn>
                  <a:cxn ang="0">
                    <a:pos x="T4" y="T5"/>
                  </a:cxn>
                  <a:cxn ang="0">
                    <a:pos x="T6" y="T7"/>
                  </a:cxn>
                  <a:cxn ang="0">
                    <a:pos x="T8" y="T9"/>
                  </a:cxn>
                </a:cxnLst>
                <a:rect l="0" t="0" r="r" b="b"/>
                <a:pathLst>
                  <a:path w="33" h="8">
                    <a:moveTo>
                      <a:pt x="9" y="6"/>
                    </a:moveTo>
                    <a:cubicBezTo>
                      <a:pt x="1" y="6"/>
                      <a:pt x="0" y="3"/>
                      <a:pt x="1" y="1"/>
                    </a:cubicBezTo>
                    <a:cubicBezTo>
                      <a:pt x="2" y="0"/>
                      <a:pt x="5" y="1"/>
                      <a:pt x="10" y="3"/>
                    </a:cubicBezTo>
                    <a:cubicBezTo>
                      <a:pt x="20" y="7"/>
                      <a:pt x="33" y="5"/>
                      <a:pt x="33" y="5"/>
                    </a:cubicBezTo>
                    <a:cubicBezTo>
                      <a:pt x="33" y="5"/>
                      <a:pt x="19" y="8"/>
                      <a:pt x="9" y="6"/>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4"/>
              <p:cNvSpPr>
                <a:spLocks/>
              </p:cNvSpPr>
              <p:nvPr/>
            </p:nvSpPr>
            <p:spPr bwMode="auto">
              <a:xfrm>
                <a:off x="7948613" y="2165351"/>
                <a:ext cx="1724025" cy="508000"/>
              </a:xfrm>
              <a:custGeom>
                <a:avLst/>
                <a:gdLst>
                  <a:gd name="T0" fmla="*/ 216 w 232"/>
                  <a:gd name="T1" fmla="*/ 24 h 68"/>
                  <a:gd name="T2" fmla="*/ 214 w 232"/>
                  <a:gd name="T3" fmla="*/ 16 h 68"/>
                  <a:gd name="T4" fmla="*/ 219 w 232"/>
                  <a:gd name="T5" fmla="*/ 10 h 68"/>
                  <a:gd name="T6" fmla="*/ 228 w 232"/>
                  <a:gd name="T7" fmla="*/ 14 h 68"/>
                  <a:gd name="T8" fmla="*/ 230 w 232"/>
                  <a:gd name="T9" fmla="*/ 23 h 68"/>
                  <a:gd name="T10" fmla="*/ 228 w 232"/>
                  <a:gd name="T11" fmla="*/ 33 h 68"/>
                  <a:gd name="T12" fmla="*/ 208 w 232"/>
                  <a:gd name="T13" fmla="*/ 55 h 68"/>
                  <a:gd name="T14" fmla="*/ 151 w 232"/>
                  <a:gd name="T15" fmla="*/ 59 h 68"/>
                  <a:gd name="T16" fmla="*/ 115 w 232"/>
                  <a:gd name="T17" fmla="*/ 42 h 68"/>
                  <a:gd name="T18" fmla="*/ 82 w 232"/>
                  <a:gd name="T19" fmla="*/ 19 h 68"/>
                  <a:gd name="T20" fmla="*/ 41 w 232"/>
                  <a:gd name="T21" fmla="*/ 1 h 68"/>
                  <a:gd name="T22" fmla="*/ 10 w 232"/>
                  <a:gd name="T23" fmla="*/ 6 h 68"/>
                  <a:gd name="T24" fmla="*/ 1 w 232"/>
                  <a:gd name="T25" fmla="*/ 27 h 68"/>
                  <a:gd name="T26" fmla="*/ 4 w 232"/>
                  <a:gd name="T27" fmla="*/ 33 h 68"/>
                  <a:gd name="T28" fmla="*/ 15 w 232"/>
                  <a:gd name="T29" fmla="*/ 37 h 68"/>
                  <a:gd name="T30" fmla="*/ 26 w 232"/>
                  <a:gd name="T31" fmla="*/ 28 h 68"/>
                  <a:gd name="T32" fmla="*/ 23 w 232"/>
                  <a:gd name="T33" fmla="*/ 22 h 68"/>
                  <a:gd name="T34" fmla="*/ 20 w 232"/>
                  <a:gd name="T35" fmla="*/ 20 h 68"/>
                  <a:gd name="T36" fmla="*/ 23 w 232"/>
                  <a:gd name="T37" fmla="*/ 22 h 68"/>
                  <a:gd name="T38" fmla="*/ 25 w 232"/>
                  <a:gd name="T39" fmla="*/ 28 h 68"/>
                  <a:gd name="T40" fmla="*/ 15 w 232"/>
                  <a:gd name="T41" fmla="*/ 36 h 68"/>
                  <a:gd name="T42" fmla="*/ 5 w 232"/>
                  <a:gd name="T43" fmla="*/ 32 h 68"/>
                  <a:gd name="T44" fmla="*/ 2 w 232"/>
                  <a:gd name="T45" fmla="*/ 26 h 68"/>
                  <a:gd name="T46" fmla="*/ 11 w 232"/>
                  <a:gd name="T47" fmla="*/ 8 h 68"/>
                  <a:gd name="T48" fmla="*/ 40 w 232"/>
                  <a:gd name="T49" fmla="*/ 5 h 68"/>
                  <a:gd name="T50" fmla="*/ 79 w 232"/>
                  <a:gd name="T51" fmla="*/ 24 h 68"/>
                  <a:gd name="T52" fmla="*/ 112 w 232"/>
                  <a:gd name="T53" fmla="*/ 48 h 68"/>
                  <a:gd name="T54" fmla="*/ 149 w 232"/>
                  <a:gd name="T55" fmla="*/ 65 h 68"/>
                  <a:gd name="T56" fmla="*/ 209 w 232"/>
                  <a:gd name="T57" fmla="*/ 58 h 68"/>
                  <a:gd name="T58" fmla="*/ 230 w 232"/>
                  <a:gd name="T59" fmla="*/ 34 h 68"/>
                  <a:gd name="T60" fmla="*/ 232 w 232"/>
                  <a:gd name="T61" fmla="*/ 23 h 68"/>
                  <a:gd name="T62" fmla="*/ 229 w 232"/>
                  <a:gd name="T63" fmla="*/ 13 h 68"/>
                  <a:gd name="T64" fmla="*/ 219 w 232"/>
                  <a:gd name="T65" fmla="*/ 9 h 68"/>
                  <a:gd name="T66" fmla="*/ 213 w 232"/>
                  <a:gd name="T67" fmla="*/ 16 h 68"/>
                  <a:gd name="T68" fmla="*/ 216 w 232"/>
                  <a:gd name="T69" fmla="*/ 2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2" h="68">
                    <a:moveTo>
                      <a:pt x="218" y="24"/>
                    </a:moveTo>
                    <a:cubicBezTo>
                      <a:pt x="218" y="24"/>
                      <a:pt x="217" y="24"/>
                      <a:pt x="216" y="24"/>
                    </a:cubicBezTo>
                    <a:cubicBezTo>
                      <a:pt x="215" y="23"/>
                      <a:pt x="214" y="22"/>
                      <a:pt x="214" y="20"/>
                    </a:cubicBezTo>
                    <a:cubicBezTo>
                      <a:pt x="213" y="19"/>
                      <a:pt x="213" y="17"/>
                      <a:pt x="214" y="16"/>
                    </a:cubicBezTo>
                    <a:cubicBezTo>
                      <a:pt x="214" y="15"/>
                      <a:pt x="215" y="14"/>
                      <a:pt x="215" y="12"/>
                    </a:cubicBezTo>
                    <a:cubicBezTo>
                      <a:pt x="216" y="11"/>
                      <a:pt x="218" y="10"/>
                      <a:pt x="219" y="10"/>
                    </a:cubicBezTo>
                    <a:cubicBezTo>
                      <a:pt x="221" y="10"/>
                      <a:pt x="223" y="10"/>
                      <a:pt x="224" y="11"/>
                    </a:cubicBezTo>
                    <a:cubicBezTo>
                      <a:pt x="226" y="11"/>
                      <a:pt x="227" y="13"/>
                      <a:pt x="228" y="14"/>
                    </a:cubicBezTo>
                    <a:cubicBezTo>
                      <a:pt x="229" y="16"/>
                      <a:pt x="230" y="18"/>
                      <a:pt x="230" y="20"/>
                    </a:cubicBezTo>
                    <a:cubicBezTo>
                      <a:pt x="230" y="21"/>
                      <a:pt x="230" y="22"/>
                      <a:pt x="230" y="23"/>
                    </a:cubicBezTo>
                    <a:cubicBezTo>
                      <a:pt x="230" y="24"/>
                      <a:pt x="230" y="25"/>
                      <a:pt x="230" y="27"/>
                    </a:cubicBezTo>
                    <a:cubicBezTo>
                      <a:pt x="229" y="29"/>
                      <a:pt x="229" y="31"/>
                      <a:pt x="228" y="33"/>
                    </a:cubicBezTo>
                    <a:cubicBezTo>
                      <a:pt x="226" y="38"/>
                      <a:pt x="223" y="42"/>
                      <a:pt x="220" y="46"/>
                    </a:cubicBezTo>
                    <a:cubicBezTo>
                      <a:pt x="216" y="49"/>
                      <a:pt x="212" y="53"/>
                      <a:pt x="208" y="55"/>
                    </a:cubicBezTo>
                    <a:cubicBezTo>
                      <a:pt x="199" y="60"/>
                      <a:pt x="188" y="63"/>
                      <a:pt x="178" y="63"/>
                    </a:cubicBezTo>
                    <a:cubicBezTo>
                      <a:pt x="169" y="63"/>
                      <a:pt x="159" y="61"/>
                      <a:pt x="151" y="59"/>
                    </a:cubicBezTo>
                    <a:cubicBezTo>
                      <a:pt x="142" y="56"/>
                      <a:pt x="135" y="53"/>
                      <a:pt x="129" y="50"/>
                    </a:cubicBezTo>
                    <a:cubicBezTo>
                      <a:pt x="123" y="47"/>
                      <a:pt x="118" y="44"/>
                      <a:pt x="115" y="42"/>
                    </a:cubicBezTo>
                    <a:cubicBezTo>
                      <a:pt x="112" y="40"/>
                      <a:pt x="108" y="36"/>
                      <a:pt x="102" y="33"/>
                    </a:cubicBezTo>
                    <a:cubicBezTo>
                      <a:pt x="97" y="29"/>
                      <a:pt x="90" y="24"/>
                      <a:pt x="82" y="19"/>
                    </a:cubicBezTo>
                    <a:cubicBezTo>
                      <a:pt x="74" y="14"/>
                      <a:pt x="66" y="9"/>
                      <a:pt x="56" y="6"/>
                    </a:cubicBezTo>
                    <a:cubicBezTo>
                      <a:pt x="51" y="4"/>
                      <a:pt x="46" y="2"/>
                      <a:pt x="41" y="1"/>
                    </a:cubicBezTo>
                    <a:cubicBezTo>
                      <a:pt x="36" y="0"/>
                      <a:pt x="31" y="0"/>
                      <a:pt x="25" y="0"/>
                    </a:cubicBezTo>
                    <a:cubicBezTo>
                      <a:pt x="20" y="1"/>
                      <a:pt x="15" y="3"/>
                      <a:pt x="10" y="6"/>
                    </a:cubicBezTo>
                    <a:cubicBezTo>
                      <a:pt x="6" y="9"/>
                      <a:pt x="2" y="14"/>
                      <a:pt x="1" y="19"/>
                    </a:cubicBezTo>
                    <a:cubicBezTo>
                      <a:pt x="0" y="22"/>
                      <a:pt x="0" y="24"/>
                      <a:pt x="1" y="27"/>
                    </a:cubicBezTo>
                    <a:cubicBezTo>
                      <a:pt x="1" y="28"/>
                      <a:pt x="1" y="29"/>
                      <a:pt x="2" y="30"/>
                    </a:cubicBezTo>
                    <a:cubicBezTo>
                      <a:pt x="3" y="31"/>
                      <a:pt x="3" y="32"/>
                      <a:pt x="4" y="33"/>
                    </a:cubicBezTo>
                    <a:cubicBezTo>
                      <a:pt x="6" y="34"/>
                      <a:pt x="7" y="36"/>
                      <a:pt x="9" y="36"/>
                    </a:cubicBezTo>
                    <a:cubicBezTo>
                      <a:pt x="11" y="37"/>
                      <a:pt x="13" y="37"/>
                      <a:pt x="15" y="37"/>
                    </a:cubicBezTo>
                    <a:cubicBezTo>
                      <a:pt x="19" y="36"/>
                      <a:pt x="22" y="34"/>
                      <a:pt x="24" y="32"/>
                    </a:cubicBezTo>
                    <a:cubicBezTo>
                      <a:pt x="25" y="31"/>
                      <a:pt x="26" y="29"/>
                      <a:pt x="26" y="28"/>
                    </a:cubicBezTo>
                    <a:cubicBezTo>
                      <a:pt x="26" y="27"/>
                      <a:pt x="26" y="25"/>
                      <a:pt x="25" y="24"/>
                    </a:cubicBezTo>
                    <a:cubicBezTo>
                      <a:pt x="25" y="23"/>
                      <a:pt x="24" y="23"/>
                      <a:pt x="23" y="22"/>
                    </a:cubicBezTo>
                    <a:cubicBezTo>
                      <a:pt x="23" y="22"/>
                      <a:pt x="22" y="21"/>
                      <a:pt x="22" y="21"/>
                    </a:cubicBezTo>
                    <a:cubicBezTo>
                      <a:pt x="21" y="20"/>
                      <a:pt x="20" y="20"/>
                      <a:pt x="20" y="20"/>
                    </a:cubicBezTo>
                    <a:cubicBezTo>
                      <a:pt x="20" y="20"/>
                      <a:pt x="21" y="20"/>
                      <a:pt x="22" y="21"/>
                    </a:cubicBezTo>
                    <a:cubicBezTo>
                      <a:pt x="22" y="21"/>
                      <a:pt x="23" y="22"/>
                      <a:pt x="23" y="22"/>
                    </a:cubicBezTo>
                    <a:cubicBezTo>
                      <a:pt x="24" y="23"/>
                      <a:pt x="24" y="24"/>
                      <a:pt x="25" y="24"/>
                    </a:cubicBezTo>
                    <a:cubicBezTo>
                      <a:pt x="25" y="25"/>
                      <a:pt x="26" y="27"/>
                      <a:pt x="25" y="28"/>
                    </a:cubicBezTo>
                    <a:cubicBezTo>
                      <a:pt x="25" y="29"/>
                      <a:pt x="24" y="30"/>
                      <a:pt x="24" y="32"/>
                    </a:cubicBezTo>
                    <a:cubicBezTo>
                      <a:pt x="22" y="34"/>
                      <a:pt x="19" y="36"/>
                      <a:pt x="15" y="36"/>
                    </a:cubicBezTo>
                    <a:cubicBezTo>
                      <a:pt x="13" y="36"/>
                      <a:pt x="12" y="36"/>
                      <a:pt x="10" y="35"/>
                    </a:cubicBezTo>
                    <a:cubicBezTo>
                      <a:pt x="8" y="34"/>
                      <a:pt x="7" y="33"/>
                      <a:pt x="5" y="32"/>
                    </a:cubicBezTo>
                    <a:cubicBezTo>
                      <a:pt x="5" y="31"/>
                      <a:pt x="4" y="30"/>
                      <a:pt x="3" y="29"/>
                    </a:cubicBezTo>
                    <a:cubicBezTo>
                      <a:pt x="3" y="28"/>
                      <a:pt x="3" y="27"/>
                      <a:pt x="2" y="26"/>
                    </a:cubicBezTo>
                    <a:cubicBezTo>
                      <a:pt x="2" y="24"/>
                      <a:pt x="2" y="22"/>
                      <a:pt x="3" y="20"/>
                    </a:cubicBezTo>
                    <a:cubicBezTo>
                      <a:pt x="4" y="15"/>
                      <a:pt x="7" y="11"/>
                      <a:pt x="11" y="8"/>
                    </a:cubicBezTo>
                    <a:cubicBezTo>
                      <a:pt x="15" y="6"/>
                      <a:pt x="20" y="4"/>
                      <a:pt x="25" y="4"/>
                    </a:cubicBezTo>
                    <a:cubicBezTo>
                      <a:pt x="30" y="3"/>
                      <a:pt x="35" y="4"/>
                      <a:pt x="40" y="5"/>
                    </a:cubicBezTo>
                    <a:cubicBezTo>
                      <a:pt x="45" y="6"/>
                      <a:pt x="49" y="8"/>
                      <a:pt x="54" y="10"/>
                    </a:cubicBezTo>
                    <a:cubicBezTo>
                      <a:pt x="63" y="14"/>
                      <a:pt x="71" y="19"/>
                      <a:pt x="79" y="24"/>
                    </a:cubicBezTo>
                    <a:cubicBezTo>
                      <a:pt x="86" y="29"/>
                      <a:pt x="93" y="34"/>
                      <a:pt x="98" y="38"/>
                    </a:cubicBezTo>
                    <a:cubicBezTo>
                      <a:pt x="104" y="42"/>
                      <a:pt x="108" y="45"/>
                      <a:pt x="112" y="48"/>
                    </a:cubicBezTo>
                    <a:cubicBezTo>
                      <a:pt x="115" y="50"/>
                      <a:pt x="120" y="53"/>
                      <a:pt x="126" y="56"/>
                    </a:cubicBezTo>
                    <a:cubicBezTo>
                      <a:pt x="132" y="59"/>
                      <a:pt x="140" y="62"/>
                      <a:pt x="149" y="65"/>
                    </a:cubicBezTo>
                    <a:cubicBezTo>
                      <a:pt x="158" y="67"/>
                      <a:pt x="168" y="68"/>
                      <a:pt x="179" y="68"/>
                    </a:cubicBezTo>
                    <a:cubicBezTo>
                      <a:pt x="189" y="67"/>
                      <a:pt x="200" y="64"/>
                      <a:pt x="209" y="58"/>
                    </a:cubicBezTo>
                    <a:cubicBezTo>
                      <a:pt x="214" y="55"/>
                      <a:pt x="218" y="52"/>
                      <a:pt x="222" y="47"/>
                    </a:cubicBezTo>
                    <a:cubicBezTo>
                      <a:pt x="225" y="43"/>
                      <a:pt x="228" y="39"/>
                      <a:pt x="230" y="34"/>
                    </a:cubicBezTo>
                    <a:cubicBezTo>
                      <a:pt x="231" y="31"/>
                      <a:pt x="231" y="29"/>
                      <a:pt x="232" y="27"/>
                    </a:cubicBezTo>
                    <a:cubicBezTo>
                      <a:pt x="232" y="25"/>
                      <a:pt x="232" y="24"/>
                      <a:pt x="232" y="23"/>
                    </a:cubicBezTo>
                    <a:cubicBezTo>
                      <a:pt x="232" y="22"/>
                      <a:pt x="232" y="21"/>
                      <a:pt x="231" y="19"/>
                    </a:cubicBezTo>
                    <a:cubicBezTo>
                      <a:pt x="231" y="17"/>
                      <a:pt x="230" y="15"/>
                      <a:pt x="229" y="13"/>
                    </a:cubicBezTo>
                    <a:cubicBezTo>
                      <a:pt x="228" y="12"/>
                      <a:pt x="226" y="10"/>
                      <a:pt x="225" y="10"/>
                    </a:cubicBezTo>
                    <a:cubicBezTo>
                      <a:pt x="223" y="9"/>
                      <a:pt x="221" y="9"/>
                      <a:pt x="219" y="9"/>
                    </a:cubicBezTo>
                    <a:cubicBezTo>
                      <a:pt x="217" y="10"/>
                      <a:pt x="216" y="11"/>
                      <a:pt x="215" y="12"/>
                    </a:cubicBezTo>
                    <a:cubicBezTo>
                      <a:pt x="214" y="13"/>
                      <a:pt x="213" y="15"/>
                      <a:pt x="213" y="16"/>
                    </a:cubicBezTo>
                    <a:cubicBezTo>
                      <a:pt x="213" y="17"/>
                      <a:pt x="213" y="19"/>
                      <a:pt x="213" y="20"/>
                    </a:cubicBezTo>
                    <a:cubicBezTo>
                      <a:pt x="214" y="22"/>
                      <a:pt x="215" y="23"/>
                      <a:pt x="216" y="24"/>
                    </a:cubicBezTo>
                    <a:cubicBezTo>
                      <a:pt x="217" y="24"/>
                      <a:pt x="218" y="24"/>
                      <a:pt x="218" y="24"/>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5"/>
              <p:cNvSpPr>
                <a:spLocks/>
              </p:cNvSpPr>
              <p:nvPr/>
            </p:nvSpPr>
            <p:spPr bwMode="auto">
              <a:xfrm>
                <a:off x="8372476" y="2149476"/>
                <a:ext cx="1441450" cy="463550"/>
              </a:xfrm>
              <a:custGeom>
                <a:avLst/>
                <a:gdLst>
                  <a:gd name="T0" fmla="*/ 194 w 194"/>
                  <a:gd name="T1" fmla="*/ 4 h 62"/>
                  <a:gd name="T2" fmla="*/ 194 w 194"/>
                  <a:gd name="T3" fmla="*/ 8 h 62"/>
                  <a:gd name="T4" fmla="*/ 191 w 194"/>
                  <a:gd name="T5" fmla="*/ 20 h 62"/>
                  <a:gd name="T6" fmla="*/ 184 w 194"/>
                  <a:gd name="T7" fmla="*/ 37 h 62"/>
                  <a:gd name="T8" fmla="*/ 169 w 194"/>
                  <a:gd name="T9" fmla="*/ 51 h 62"/>
                  <a:gd name="T10" fmla="*/ 150 w 194"/>
                  <a:gd name="T11" fmla="*/ 58 h 62"/>
                  <a:gd name="T12" fmla="*/ 130 w 194"/>
                  <a:gd name="T13" fmla="*/ 60 h 62"/>
                  <a:gd name="T14" fmla="*/ 104 w 194"/>
                  <a:gd name="T15" fmla="*/ 55 h 62"/>
                  <a:gd name="T16" fmla="*/ 94 w 194"/>
                  <a:gd name="T17" fmla="*/ 51 h 62"/>
                  <a:gd name="T18" fmla="*/ 80 w 194"/>
                  <a:gd name="T19" fmla="*/ 44 h 62"/>
                  <a:gd name="T20" fmla="*/ 46 w 194"/>
                  <a:gd name="T21" fmla="*/ 24 h 62"/>
                  <a:gd name="T22" fmla="*/ 14 w 194"/>
                  <a:gd name="T23" fmla="*/ 5 h 62"/>
                  <a:gd name="T24" fmla="*/ 4 w 194"/>
                  <a:gd name="T25" fmla="*/ 1 h 62"/>
                  <a:gd name="T26" fmla="*/ 0 w 194"/>
                  <a:gd name="T27" fmla="*/ 0 h 62"/>
                  <a:gd name="T28" fmla="*/ 4 w 194"/>
                  <a:gd name="T29" fmla="*/ 1 h 62"/>
                  <a:gd name="T30" fmla="*/ 14 w 194"/>
                  <a:gd name="T31" fmla="*/ 6 h 62"/>
                  <a:gd name="T32" fmla="*/ 45 w 194"/>
                  <a:gd name="T33" fmla="*/ 25 h 62"/>
                  <a:gd name="T34" fmla="*/ 79 w 194"/>
                  <a:gd name="T35" fmla="*/ 46 h 62"/>
                  <a:gd name="T36" fmla="*/ 93 w 194"/>
                  <a:gd name="T37" fmla="*/ 53 h 62"/>
                  <a:gd name="T38" fmla="*/ 104 w 194"/>
                  <a:gd name="T39" fmla="*/ 57 h 62"/>
                  <a:gd name="T40" fmla="*/ 130 w 194"/>
                  <a:gd name="T41" fmla="*/ 61 h 62"/>
                  <a:gd name="T42" fmla="*/ 150 w 194"/>
                  <a:gd name="T43" fmla="*/ 60 h 62"/>
                  <a:gd name="T44" fmla="*/ 170 w 194"/>
                  <a:gd name="T45" fmla="*/ 51 h 62"/>
                  <a:gd name="T46" fmla="*/ 185 w 194"/>
                  <a:gd name="T47" fmla="*/ 37 h 62"/>
                  <a:gd name="T48" fmla="*/ 192 w 194"/>
                  <a:gd name="T49" fmla="*/ 21 h 62"/>
                  <a:gd name="T50" fmla="*/ 194 w 194"/>
                  <a:gd name="T51" fmla="*/ 8 h 62"/>
                  <a:gd name="T52" fmla="*/ 194 w 194"/>
                  <a:gd name="T53" fmla="*/ 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4" h="62">
                    <a:moveTo>
                      <a:pt x="194" y="4"/>
                    </a:moveTo>
                    <a:cubicBezTo>
                      <a:pt x="194" y="4"/>
                      <a:pt x="194" y="5"/>
                      <a:pt x="194" y="8"/>
                    </a:cubicBezTo>
                    <a:cubicBezTo>
                      <a:pt x="194" y="11"/>
                      <a:pt x="193" y="16"/>
                      <a:pt x="191" y="20"/>
                    </a:cubicBezTo>
                    <a:cubicBezTo>
                      <a:pt x="190" y="25"/>
                      <a:pt x="188" y="31"/>
                      <a:pt x="184" y="37"/>
                    </a:cubicBezTo>
                    <a:cubicBezTo>
                      <a:pt x="180" y="42"/>
                      <a:pt x="175" y="47"/>
                      <a:pt x="169" y="51"/>
                    </a:cubicBezTo>
                    <a:cubicBezTo>
                      <a:pt x="163" y="54"/>
                      <a:pt x="156" y="57"/>
                      <a:pt x="150" y="58"/>
                    </a:cubicBezTo>
                    <a:cubicBezTo>
                      <a:pt x="143" y="60"/>
                      <a:pt x="136" y="60"/>
                      <a:pt x="130" y="60"/>
                    </a:cubicBezTo>
                    <a:cubicBezTo>
                      <a:pt x="118" y="59"/>
                      <a:pt x="109" y="56"/>
                      <a:pt x="104" y="55"/>
                    </a:cubicBezTo>
                    <a:cubicBezTo>
                      <a:pt x="102" y="54"/>
                      <a:pt x="98" y="53"/>
                      <a:pt x="94" y="51"/>
                    </a:cubicBezTo>
                    <a:cubicBezTo>
                      <a:pt x="90" y="49"/>
                      <a:pt x="85" y="47"/>
                      <a:pt x="80" y="44"/>
                    </a:cubicBezTo>
                    <a:cubicBezTo>
                      <a:pt x="69" y="39"/>
                      <a:pt x="57" y="31"/>
                      <a:pt x="46" y="24"/>
                    </a:cubicBezTo>
                    <a:cubicBezTo>
                      <a:pt x="34" y="16"/>
                      <a:pt x="23" y="9"/>
                      <a:pt x="14" y="5"/>
                    </a:cubicBezTo>
                    <a:cubicBezTo>
                      <a:pt x="10" y="3"/>
                      <a:pt x="6" y="2"/>
                      <a:pt x="4" y="1"/>
                    </a:cubicBezTo>
                    <a:cubicBezTo>
                      <a:pt x="1" y="1"/>
                      <a:pt x="0" y="0"/>
                      <a:pt x="0" y="0"/>
                    </a:cubicBezTo>
                    <a:cubicBezTo>
                      <a:pt x="0" y="0"/>
                      <a:pt x="1" y="1"/>
                      <a:pt x="4" y="1"/>
                    </a:cubicBezTo>
                    <a:cubicBezTo>
                      <a:pt x="6" y="2"/>
                      <a:pt x="10" y="4"/>
                      <a:pt x="14" y="6"/>
                    </a:cubicBezTo>
                    <a:cubicBezTo>
                      <a:pt x="23" y="10"/>
                      <a:pt x="34" y="17"/>
                      <a:pt x="45" y="25"/>
                    </a:cubicBezTo>
                    <a:cubicBezTo>
                      <a:pt x="56" y="32"/>
                      <a:pt x="68" y="40"/>
                      <a:pt x="79" y="46"/>
                    </a:cubicBezTo>
                    <a:cubicBezTo>
                      <a:pt x="84" y="49"/>
                      <a:pt x="89" y="51"/>
                      <a:pt x="93" y="53"/>
                    </a:cubicBezTo>
                    <a:cubicBezTo>
                      <a:pt x="98" y="55"/>
                      <a:pt x="101" y="56"/>
                      <a:pt x="104" y="57"/>
                    </a:cubicBezTo>
                    <a:cubicBezTo>
                      <a:pt x="108" y="58"/>
                      <a:pt x="118" y="61"/>
                      <a:pt x="130" y="61"/>
                    </a:cubicBezTo>
                    <a:cubicBezTo>
                      <a:pt x="136" y="62"/>
                      <a:pt x="143" y="61"/>
                      <a:pt x="150" y="60"/>
                    </a:cubicBezTo>
                    <a:cubicBezTo>
                      <a:pt x="157" y="58"/>
                      <a:pt x="164" y="55"/>
                      <a:pt x="170" y="51"/>
                    </a:cubicBezTo>
                    <a:cubicBezTo>
                      <a:pt x="176" y="48"/>
                      <a:pt x="181" y="42"/>
                      <a:pt x="185" y="37"/>
                    </a:cubicBezTo>
                    <a:cubicBezTo>
                      <a:pt x="188" y="31"/>
                      <a:pt x="190" y="25"/>
                      <a:pt x="192" y="21"/>
                    </a:cubicBezTo>
                    <a:cubicBezTo>
                      <a:pt x="193" y="16"/>
                      <a:pt x="194" y="11"/>
                      <a:pt x="194" y="8"/>
                    </a:cubicBezTo>
                    <a:cubicBezTo>
                      <a:pt x="194" y="5"/>
                      <a:pt x="194" y="4"/>
                      <a:pt x="194" y="4"/>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6"/>
              <p:cNvSpPr>
                <a:spLocks/>
              </p:cNvSpPr>
              <p:nvPr/>
            </p:nvSpPr>
            <p:spPr bwMode="auto">
              <a:xfrm>
                <a:off x="9547226" y="2284413"/>
                <a:ext cx="74613" cy="68263"/>
              </a:xfrm>
              <a:custGeom>
                <a:avLst/>
                <a:gdLst>
                  <a:gd name="T0" fmla="*/ 0 w 10"/>
                  <a:gd name="T1" fmla="*/ 5 h 9"/>
                  <a:gd name="T2" fmla="*/ 5 w 10"/>
                  <a:gd name="T3" fmla="*/ 1 h 9"/>
                  <a:gd name="T4" fmla="*/ 10 w 10"/>
                  <a:gd name="T5" fmla="*/ 4 h 9"/>
                  <a:gd name="T6" fmla="*/ 5 w 10"/>
                  <a:gd name="T7" fmla="*/ 8 h 9"/>
                  <a:gd name="T8" fmla="*/ 0 w 10"/>
                  <a:gd name="T9" fmla="*/ 5 h 9"/>
                </a:gdLst>
                <a:ahLst/>
                <a:cxnLst>
                  <a:cxn ang="0">
                    <a:pos x="T0" y="T1"/>
                  </a:cxn>
                  <a:cxn ang="0">
                    <a:pos x="T2" y="T3"/>
                  </a:cxn>
                  <a:cxn ang="0">
                    <a:pos x="T4" y="T5"/>
                  </a:cxn>
                  <a:cxn ang="0">
                    <a:pos x="T6" y="T7"/>
                  </a:cxn>
                  <a:cxn ang="0">
                    <a:pos x="T8" y="T9"/>
                  </a:cxn>
                </a:cxnLst>
                <a:rect l="0" t="0" r="r" b="b"/>
                <a:pathLst>
                  <a:path w="10" h="9">
                    <a:moveTo>
                      <a:pt x="0" y="5"/>
                    </a:moveTo>
                    <a:cubicBezTo>
                      <a:pt x="0" y="3"/>
                      <a:pt x="2" y="1"/>
                      <a:pt x="5" y="1"/>
                    </a:cubicBezTo>
                    <a:cubicBezTo>
                      <a:pt x="8" y="0"/>
                      <a:pt x="10" y="1"/>
                      <a:pt x="10" y="4"/>
                    </a:cubicBezTo>
                    <a:cubicBezTo>
                      <a:pt x="10" y="6"/>
                      <a:pt x="8" y="8"/>
                      <a:pt x="5" y="8"/>
                    </a:cubicBezTo>
                    <a:cubicBezTo>
                      <a:pt x="2" y="9"/>
                      <a:pt x="0" y="7"/>
                      <a:pt x="0" y="5"/>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7"/>
              <p:cNvSpPr>
                <a:spLocks/>
              </p:cNvSpPr>
              <p:nvPr/>
            </p:nvSpPr>
            <p:spPr bwMode="auto">
              <a:xfrm>
                <a:off x="9777413" y="2157413"/>
                <a:ext cx="44450" cy="52388"/>
              </a:xfrm>
              <a:custGeom>
                <a:avLst/>
                <a:gdLst>
                  <a:gd name="T0" fmla="*/ 2 w 6"/>
                  <a:gd name="T1" fmla="*/ 7 h 7"/>
                  <a:gd name="T2" fmla="*/ 0 w 6"/>
                  <a:gd name="T3" fmla="*/ 3 h 7"/>
                  <a:gd name="T4" fmla="*/ 4 w 6"/>
                  <a:gd name="T5" fmla="*/ 1 h 7"/>
                  <a:gd name="T6" fmla="*/ 5 w 6"/>
                  <a:gd name="T7" fmla="*/ 5 h 7"/>
                  <a:gd name="T8" fmla="*/ 2 w 6"/>
                  <a:gd name="T9" fmla="*/ 7 h 7"/>
                </a:gdLst>
                <a:ahLst/>
                <a:cxnLst>
                  <a:cxn ang="0">
                    <a:pos x="T0" y="T1"/>
                  </a:cxn>
                  <a:cxn ang="0">
                    <a:pos x="T2" y="T3"/>
                  </a:cxn>
                  <a:cxn ang="0">
                    <a:pos x="T4" y="T5"/>
                  </a:cxn>
                  <a:cxn ang="0">
                    <a:pos x="T6" y="T7"/>
                  </a:cxn>
                  <a:cxn ang="0">
                    <a:pos x="T8" y="T9"/>
                  </a:cxn>
                </a:cxnLst>
                <a:rect l="0" t="0" r="r" b="b"/>
                <a:pathLst>
                  <a:path w="6" h="7">
                    <a:moveTo>
                      <a:pt x="2" y="7"/>
                    </a:moveTo>
                    <a:cubicBezTo>
                      <a:pt x="1" y="6"/>
                      <a:pt x="0" y="5"/>
                      <a:pt x="0" y="3"/>
                    </a:cubicBezTo>
                    <a:cubicBezTo>
                      <a:pt x="1" y="1"/>
                      <a:pt x="2" y="0"/>
                      <a:pt x="4" y="1"/>
                    </a:cubicBezTo>
                    <a:cubicBezTo>
                      <a:pt x="5" y="1"/>
                      <a:pt x="6" y="3"/>
                      <a:pt x="5" y="5"/>
                    </a:cubicBezTo>
                    <a:cubicBezTo>
                      <a:pt x="5" y="6"/>
                      <a:pt x="3" y="7"/>
                      <a:pt x="2" y="7"/>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8"/>
              <p:cNvSpPr>
                <a:spLocks/>
              </p:cNvSpPr>
              <p:nvPr/>
            </p:nvSpPr>
            <p:spPr bwMode="auto">
              <a:xfrm>
                <a:off x="8031163" y="2314576"/>
                <a:ext cx="96838" cy="60325"/>
              </a:xfrm>
              <a:custGeom>
                <a:avLst/>
                <a:gdLst>
                  <a:gd name="T0" fmla="*/ 0 w 13"/>
                  <a:gd name="T1" fmla="*/ 3 h 8"/>
                  <a:gd name="T2" fmla="*/ 7 w 13"/>
                  <a:gd name="T3" fmla="*/ 0 h 8"/>
                  <a:gd name="T4" fmla="*/ 12 w 13"/>
                  <a:gd name="T5" fmla="*/ 4 h 8"/>
                  <a:gd name="T6" fmla="*/ 6 w 13"/>
                  <a:gd name="T7" fmla="*/ 7 h 8"/>
                  <a:gd name="T8" fmla="*/ 0 w 13"/>
                  <a:gd name="T9" fmla="*/ 3 h 8"/>
                </a:gdLst>
                <a:ahLst/>
                <a:cxnLst>
                  <a:cxn ang="0">
                    <a:pos x="T0" y="T1"/>
                  </a:cxn>
                  <a:cxn ang="0">
                    <a:pos x="T2" y="T3"/>
                  </a:cxn>
                  <a:cxn ang="0">
                    <a:pos x="T4" y="T5"/>
                  </a:cxn>
                  <a:cxn ang="0">
                    <a:pos x="T6" y="T7"/>
                  </a:cxn>
                  <a:cxn ang="0">
                    <a:pos x="T8" y="T9"/>
                  </a:cxn>
                </a:cxnLst>
                <a:rect l="0" t="0" r="r" b="b"/>
                <a:pathLst>
                  <a:path w="13" h="8">
                    <a:moveTo>
                      <a:pt x="0" y="3"/>
                    </a:moveTo>
                    <a:cubicBezTo>
                      <a:pt x="0" y="1"/>
                      <a:pt x="3" y="0"/>
                      <a:pt x="7" y="0"/>
                    </a:cubicBezTo>
                    <a:cubicBezTo>
                      <a:pt x="10" y="0"/>
                      <a:pt x="13" y="2"/>
                      <a:pt x="12" y="4"/>
                    </a:cubicBezTo>
                    <a:cubicBezTo>
                      <a:pt x="12" y="6"/>
                      <a:pt x="9" y="8"/>
                      <a:pt x="6" y="7"/>
                    </a:cubicBezTo>
                    <a:cubicBezTo>
                      <a:pt x="2" y="7"/>
                      <a:pt x="0" y="5"/>
                      <a:pt x="0" y="3"/>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9"/>
              <p:cNvSpPr>
                <a:spLocks/>
              </p:cNvSpPr>
              <p:nvPr/>
            </p:nvSpPr>
            <p:spPr bwMode="auto">
              <a:xfrm>
                <a:off x="7881938" y="2187576"/>
                <a:ext cx="193675" cy="328613"/>
              </a:xfrm>
              <a:custGeom>
                <a:avLst/>
                <a:gdLst>
                  <a:gd name="T0" fmla="*/ 21 w 26"/>
                  <a:gd name="T1" fmla="*/ 44 h 44"/>
                  <a:gd name="T2" fmla="*/ 17 w 26"/>
                  <a:gd name="T3" fmla="*/ 43 h 44"/>
                  <a:gd name="T4" fmla="*/ 9 w 26"/>
                  <a:gd name="T5" fmla="*/ 38 h 44"/>
                  <a:gd name="T6" fmla="*/ 5 w 26"/>
                  <a:gd name="T7" fmla="*/ 34 h 44"/>
                  <a:gd name="T8" fmla="*/ 3 w 26"/>
                  <a:gd name="T9" fmla="*/ 29 h 44"/>
                  <a:gd name="T10" fmla="*/ 3 w 26"/>
                  <a:gd name="T11" fmla="*/ 22 h 44"/>
                  <a:gd name="T12" fmla="*/ 5 w 26"/>
                  <a:gd name="T13" fmla="*/ 14 h 44"/>
                  <a:gd name="T14" fmla="*/ 8 w 26"/>
                  <a:gd name="T15" fmla="*/ 10 h 44"/>
                  <a:gd name="T16" fmla="*/ 12 w 26"/>
                  <a:gd name="T17" fmla="*/ 6 h 44"/>
                  <a:gd name="T18" fmla="*/ 21 w 26"/>
                  <a:gd name="T19" fmla="*/ 1 h 44"/>
                  <a:gd name="T20" fmla="*/ 26 w 26"/>
                  <a:gd name="T21" fmla="*/ 0 h 44"/>
                  <a:gd name="T22" fmla="*/ 21 w 26"/>
                  <a:gd name="T23" fmla="*/ 0 h 44"/>
                  <a:gd name="T24" fmla="*/ 12 w 26"/>
                  <a:gd name="T25" fmla="*/ 5 h 44"/>
                  <a:gd name="T26" fmla="*/ 7 w 26"/>
                  <a:gd name="T27" fmla="*/ 9 h 44"/>
                  <a:gd name="T28" fmla="*/ 3 w 26"/>
                  <a:gd name="T29" fmla="*/ 14 h 44"/>
                  <a:gd name="T30" fmla="*/ 1 w 26"/>
                  <a:gd name="T31" fmla="*/ 22 h 44"/>
                  <a:gd name="T32" fmla="*/ 1 w 26"/>
                  <a:gd name="T33" fmla="*/ 30 h 44"/>
                  <a:gd name="T34" fmla="*/ 4 w 26"/>
                  <a:gd name="T35" fmla="*/ 35 h 44"/>
                  <a:gd name="T36" fmla="*/ 8 w 26"/>
                  <a:gd name="T37" fmla="*/ 39 h 44"/>
                  <a:gd name="T38" fmla="*/ 17 w 26"/>
                  <a:gd name="T39" fmla="*/ 43 h 44"/>
                  <a:gd name="T40" fmla="*/ 21 w 26"/>
                  <a:gd name="T41"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 h="44">
                    <a:moveTo>
                      <a:pt x="21" y="44"/>
                    </a:moveTo>
                    <a:cubicBezTo>
                      <a:pt x="21" y="44"/>
                      <a:pt x="20" y="44"/>
                      <a:pt x="17" y="43"/>
                    </a:cubicBezTo>
                    <a:cubicBezTo>
                      <a:pt x="15" y="42"/>
                      <a:pt x="11" y="41"/>
                      <a:pt x="9" y="38"/>
                    </a:cubicBezTo>
                    <a:cubicBezTo>
                      <a:pt x="7" y="37"/>
                      <a:pt x="6" y="36"/>
                      <a:pt x="5" y="34"/>
                    </a:cubicBezTo>
                    <a:cubicBezTo>
                      <a:pt x="4" y="32"/>
                      <a:pt x="4" y="31"/>
                      <a:pt x="3" y="29"/>
                    </a:cubicBezTo>
                    <a:cubicBezTo>
                      <a:pt x="3" y="26"/>
                      <a:pt x="3" y="23"/>
                      <a:pt x="3" y="22"/>
                    </a:cubicBezTo>
                    <a:cubicBezTo>
                      <a:pt x="3" y="20"/>
                      <a:pt x="4" y="18"/>
                      <a:pt x="5" y="14"/>
                    </a:cubicBezTo>
                    <a:cubicBezTo>
                      <a:pt x="6" y="13"/>
                      <a:pt x="7" y="11"/>
                      <a:pt x="8" y="10"/>
                    </a:cubicBezTo>
                    <a:cubicBezTo>
                      <a:pt x="9" y="8"/>
                      <a:pt x="11" y="7"/>
                      <a:pt x="12" y="6"/>
                    </a:cubicBezTo>
                    <a:cubicBezTo>
                      <a:pt x="15" y="3"/>
                      <a:pt x="19" y="2"/>
                      <a:pt x="21" y="1"/>
                    </a:cubicBezTo>
                    <a:cubicBezTo>
                      <a:pt x="24" y="0"/>
                      <a:pt x="26" y="0"/>
                      <a:pt x="26" y="0"/>
                    </a:cubicBezTo>
                    <a:cubicBezTo>
                      <a:pt x="26" y="0"/>
                      <a:pt x="24" y="0"/>
                      <a:pt x="21" y="0"/>
                    </a:cubicBezTo>
                    <a:cubicBezTo>
                      <a:pt x="19" y="1"/>
                      <a:pt x="15" y="2"/>
                      <a:pt x="12" y="5"/>
                    </a:cubicBezTo>
                    <a:cubicBezTo>
                      <a:pt x="10" y="6"/>
                      <a:pt x="8" y="7"/>
                      <a:pt x="7" y="9"/>
                    </a:cubicBezTo>
                    <a:cubicBezTo>
                      <a:pt x="5" y="10"/>
                      <a:pt x="4" y="12"/>
                      <a:pt x="3" y="14"/>
                    </a:cubicBezTo>
                    <a:cubicBezTo>
                      <a:pt x="2" y="17"/>
                      <a:pt x="1" y="20"/>
                      <a:pt x="1" y="22"/>
                    </a:cubicBezTo>
                    <a:cubicBezTo>
                      <a:pt x="1" y="23"/>
                      <a:pt x="0" y="26"/>
                      <a:pt x="1" y="30"/>
                    </a:cubicBezTo>
                    <a:cubicBezTo>
                      <a:pt x="2" y="32"/>
                      <a:pt x="3" y="34"/>
                      <a:pt x="4" y="35"/>
                    </a:cubicBezTo>
                    <a:cubicBezTo>
                      <a:pt x="5" y="37"/>
                      <a:pt x="6" y="38"/>
                      <a:pt x="8" y="39"/>
                    </a:cubicBezTo>
                    <a:cubicBezTo>
                      <a:pt x="11" y="41"/>
                      <a:pt x="14" y="43"/>
                      <a:pt x="17" y="43"/>
                    </a:cubicBezTo>
                    <a:cubicBezTo>
                      <a:pt x="20" y="44"/>
                      <a:pt x="21" y="44"/>
                      <a:pt x="21" y="44"/>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0"/>
              <p:cNvSpPr>
                <a:spLocks/>
              </p:cNvSpPr>
              <p:nvPr/>
            </p:nvSpPr>
            <p:spPr bwMode="auto">
              <a:xfrm>
                <a:off x="8499476" y="2201863"/>
                <a:ext cx="534988" cy="195263"/>
              </a:xfrm>
              <a:custGeom>
                <a:avLst/>
                <a:gdLst>
                  <a:gd name="T0" fmla="*/ 49 w 72"/>
                  <a:gd name="T1" fmla="*/ 23 h 26"/>
                  <a:gd name="T2" fmla="*/ 71 w 72"/>
                  <a:gd name="T3" fmla="*/ 17 h 26"/>
                  <a:gd name="T4" fmla="*/ 49 w 72"/>
                  <a:gd name="T5" fmla="*/ 13 h 26"/>
                  <a:gd name="T6" fmla="*/ 0 w 72"/>
                  <a:gd name="T7" fmla="*/ 0 h 26"/>
                  <a:gd name="T8" fmla="*/ 49 w 72"/>
                  <a:gd name="T9" fmla="*/ 23 h 26"/>
                </a:gdLst>
                <a:ahLst/>
                <a:cxnLst>
                  <a:cxn ang="0">
                    <a:pos x="T0" y="T1"/>
                  </a:cxn>
                  <a:cxn ang="0">
                    <a:pos x="T2" y="T3"/>
                  </a:cxn>
                  <a:cxn ang="0">
                    <a:pos x="T4" y="T5"/>
                  </a:cxn>
                  <a:cxn ang="0">
                    <a:pos x="T6" y="T7"/>
                  </a:cxn>
                  <a:cxn ang="0">
                    <a:pos x="T8" y="T9"/>
                  </a:cxn>
                </a:cxnLst>
                <a:rect l="0" t="0" r="r" b="b"/>
                <a:pathLst>
                  <a:path w="72" h="26">
                    <a:moveTo>
                      <a:pt x="49" y="23"/>
                    </a:moveTo>
                    <a:cubicBezTo>
                      <a:pt x="65" y="26"/>
                      <a:pt x="72" y="21"/>
                      <a:pt x="71" y="17"/>
                    </a:cubicBezTo>
                    <a:cubicBezTo>
                      <a:pt x="70" y="12"/>
                      <a:pt x="62" y="12"/>
                      <a:pt x="49" y="13"/>
                    </a:cubicBezTo>
                    <a:cubicBezTo>
                      <a:pt x="24" y="14"/>
                      <a:pt x="0" y="0"/>
                      <a:pt x="0" y="0"/>
                    </a:cubicBezTo>
                    <a:cubicBezTo>
                      <a:pt x="0" y="0"/>
                      <a:pt x="25" y="17"/>
                      <a:pt x="49" y="23"/>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1"/>
              <p:cNvSpPr>
                <a:spLocks/>
              </p:cNvSpPr>
              <p:nvPr/>
            </p:nvSpPr>
            <p:spPr bwMode="auto">
              <a:xfrm>
                <a:off x="8499476" y="2201863"/>
                <a:ext cx="377825" cy="68263"/>
              </a:xfrm>
              <a:custGeom>
                <a:avLst/>
                <a:gdLst>
                  <a:gd name="T0" fmla="*/ 36 w 51"/>
                  <a:gd name="T1" fmla="*/ 9 h 9"/>
                  <a:gd name="T2" fmla="*/ 50 w 51"/>
                  <a:gd name="T3" fmla="*/ 3 h 9"/>
                  <a:gd name="T4" fmla="*/ 34 w 51"/>
                  <a:gd name="T5" fmla="*/ 3 h 9"/>
                  <a:gd name="T6" fmla="*/ 0 w 51"/>
                  <a:gd name="T7" fmla="*/ 0 h 9"/>
                  <a:gd name="T8" fmla="*/ 36 w 51"/>
                  <a:gd name="T9" fmla="*/ 9 h 9"/>
                </a:gdLst>
                <a:ahLst/>
                <a:cxnLst>
                  <a:cxn ang="0">
                    <a:pos x="T0" y="T1"/>
                  </a:cxn>
                  <a:cxn ang="0">
                    <a:pos x="T2" y="T3"/>
                  </a:cxn>
                  <a:cxn ang="0">
                    <a:pos x="T4" y="T5"/>
                  </a:cxn>
                  <a:cxn ang="0">
                    <a:pos x="T6" y="T7"/>
                  </a:cxn>
                  <a:cxn ang="0">
                    <a:pos x="T8" y="T9"/>
                  </a:cxn>
                </a:cxnLst>
                <a:rect l="0" t="0" r="r" b="b"/>
                <a:pathLst>
                  <a:path w="51" h="9">
                    <a:moveTo>
                      <a:pt x="36" y="9"/>
                    </a:moveTo>
                    <a:cubicBezTo>
                      <a:pt x="47" y="9"/>
                      <a:pt x="51" y="6"/>
                      <a:pt x="50" y="3"/>
                    </a:cubicBezTo>
                    <a:cubicBezTo>
                      <a:pt x="48" y="0"/>
                      <a:pt x="43" y="1"/>
                      <a:pt x="34" y="3"/>
                    </a:cubicBezTo>
                    <a:cubicBezTo>
                      <a:pt x="18" y="6"/>
                      <a:pt x="0" y="0"/>
                      <a:pt x="0" y="0"/>
                    </a:cubicBezTo>
                    <a:cubicBezTo>
                      <a:pt x="0" y="0"/>
                      <a:pt x="19" y="8"/>
                      <a:pt x="36" y="9"/>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2"/>
              <p:cNvSpPr>
                <a:spLocks/>
              </p:cNvSpPr>
              <p:nvPr/>
            </p:nvSpPr>
            <p:spPr bwMode="auto">
              <a:xfrm>
                <a:off x="8499476" y="2165351"/>
                <a:ext cx="244475" cy="60325"/>
              </a:xfrm>
              <a:custGeom>
                <a:avLst/>
                <a:gdLst>
                  <a:gd name="T0" fmla="*/ 23 w 33"/>
                  <a:gd name="T1" fmla="*/ 6 h 8"/>
                  <a:gd name="T2" fmla="*/ 32 w 33"/>
                  <a:gd name="T3" fmla="*/ 1 h 8"/>
                  <a:gd name="T4" fmla="*/ 22 w 33"/>
                  <a:gd name="T5" fmla="*/ 3 h 8"/>
                  <a:gd name="T6" fmla="*/ 0 w 33"/>
                  <a:gd name="T7" fmla="*/ 5 h 8"/>
                  <a:gd name="T8" fmla="*/ 23 w 33"/>
                  <a:gd name="T9" fmla="*/ 6 h 8"/>
                </a:gdLst>
                <a:ahLst/>
                <a:cxnLst>
                  <a:cxn ang="0">
                    <a:pos x="T0" y="T1"/>
                  </a:cxn>
                  <a:cxn ang="0">
                    <a:pos x="T2" y="T3"/>
                  </a:cxn>
                  <a:cxn ang="0">
                    <a:pos x="T4" y="T5"/>
                  </a:cxn>
                  <a:cxn ang="0">
                    <a:pos x="T6" y="T7"/>
                  </a:cxn>
                  <a:cxn ang="0">
                    <a:pos x="T8" y="T9"/>
                  </a:cxn>
                </a:cxnLst>
                <a:rect l="0" t="0" r="r" b="b"/>
                <a:pathLst>
                  <a:path w="33" h="8">
                    <a:moveTo>
                      <a:pt x="23" y="6"/>
                    </a:moveTo>
                    <a:cubicBezTo>
                      <a:pt x="31" y="6"/>
                      <a:pt x="33" y="3"/>
                      <a:pt x="32" y="1"/>
                    </a:cubicBezTo>
                    <a:cubicBezTo>
                      <a:pt x="30" y="0"/>
                      <a:pt x="27" y="1"/>
                      <a:pt x="22" y="3"/>
                    </a:cubicBezTo>
                    <a:cubicBezTo>
                      <a:pt x="12" y="7"/>
                      <a:pt x="0" y="5"/>
                      <a:pt x="0" y="5"/>
                    </a:cubicBezTo>
                    <a:cubicBezTo>
                      <a:pt x="0" y="5"/>
                      <a:pt x="13" y="8"/>
                      <a:pt x="23" y="6"/>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3"/>
              <p:cNvSpPr>
                <a:spLocks/>
              </p:cNvSpPr>
              <p:nvPr/>
            </p:nvSpPr>
            <p:spPr bwMode="auto">
              <a:xfrm>
                <a:off x="8513763" y="2479676"/>
                <a:ext cx="415925" cy="127000"/>
              </a:xfrm>
              <a:custGeom>
                <a:avLst/>
                <a:gdLst>
                  <a:gd name="T0" fmla="*/ 29 w 56"/>
                  <a:gd name="T1" fmla="*/ 6 h 17"/>
                  <a:gd name="T2" fmla="*/ 24 w 56"/>
                  <a:gd name="T3" fmla="*/ 6 h 17"/>
                  <a:gd name="T4" fmla="*/ 20 w 56"/>
                  <a:gd name="T5" fmla="*/ 9 h 17"/>
                  <a:gd name="T6" fmla="*/ 38 w 56"/>
                  <a:gd name="T7" fmla="*/ 10 h 17"/>
                  <a:gd name="T8" fmla="*/ 56 w 56"/>
                  <a:gd name="T9" fmla="*/ 17 h 17"/>
                  <a:gd name="T10" fmla="*/ 24 w 56"/>
                  <a:gd name="T11" fmla="*/ 2 h 17"/>
                  <a:gd name="T12" fmla="*/ 16 w 56"/>
                  <a:gd name="T13" fmla="*/ 0 h 17"/>
                  <a:gd name="T14" fmla="*/ 8 w 56"/>
                  <a:gd name="T15" fmla="*/ 0 h 17"/>
                  <a:gd name="T16" fmla="*/ 2 w 56"/>
                  <a:gd name="T17" fmla="*/ 5 h 17"/>
                  <a:gd name="T18" fmla="*/ 13 w 56"/>
                  <a:gd name="T19" fmla="*/ 7 h 17"/>
                  <a:gd name="T20" fmla="*/ 29 w 56"/>
                  <a:gd name="T21"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17">
                    <a:moveTo>
                      <a:pt x="29" y="6"/>
                    </a:moveTo>
                    <a:cubicBezTo>
                      <a:pt x="28" y="7"/>
                      <a:pt x="25" y="6"/>
                      <a:pt x="24" y="6"/>
                    </a:cubicBezTo>
                    <a:cubicBezTo>
                      <a:pt x="21" y="6"/>
                      <a:pt x="16" y="7"/>
                      <a:pt x="20" y="9"/>
                    </a:cubicBezTo>
                    <a:cubicBezTo>
                      <a:pt x="24" y="11"/>
                      <a:pt x="31" y="9"/>
                      <a:pt x="38" y="10"/>
                    </a:cubicBezTo>
                    <a:cubicBezTo>
                      <a:pt x="46" y="12"/>
                      <a:pt x="56" y="17"/>
                      <a:pt x="56" y="17"/>
                    </a:cubicBezTo>
                    <a:cubicBezTo>
                      <a:pt x="56" y="17"/>
                      <a:pt x="32" y="4"/>
                      <a:pt x="24" y="2"/>
                    </a:cubicBezTo>
                    <a:cubicBezTo>
                      <a:pt x="21" y="1"/>
                      <a:pt x="19" y="0"/>
                      <a:pt x="16" y="0"/>
                    </a:cubicBezTo>
                    <a:cubicBezTo>
                      <a:pt x="13" y="0"/>
                      <a:pt x="10" y="0"/>
                      <a:pt x="8" y="0"/>
                    </a:cubicBezTo>
                    <a:cubicBezTo>
                      <a:pt x="5" y="0"/>
                      <a:pt x="0" y="2"/>
                      <a:pt x="2" y="5"/>
                    </a:cubicBezTo>
                    <a:cubicBezTo>
                      <a:pt x="4" y="8"/>
                      <a:pt x="11" y="9"/>
                      <a:pt x="13" y="7"/>
                    </a:cubicBezTo>
                    <a:cubicBezTo>
                      <a:pt x="17" y="3"/>
                      <a:pt x="23" y="4"/>
                      <a:pt x="29" y="6"/>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4"/>
              <p:cNvSpPr>
                <a:spLocks/>
              </p:cNvSpPr>
              <p:nvPr/>
            </p:nvSpPr>
            <p:spPr bwMode="auto">
              <a:xfrm>
                <a:off x="8729663" y="2568576"/>
                <a:ext cx="252413" cy="52388"/>
              </a:xfrm>
              <a:custGeom>
                <a:avLst/>
                <a:gdLst>
                  <a:gd name="T0" fmla="*/ 17 w 34"/>
                  <a:gd name="T1" fmla="*/ 3 h 7"/>
                  <a:gd name="T2" fmla="*/ 15 w 34"/>
                  <a:gd name="T3" fmla="*/ 4 h 7"/>
                  <a:gd name="T4" fmla="*/ 13 w 34"/>
                  <a:gd name="T5" fmla="*/ 6 h 7"/>
                  <a:gd name="T6" fmla="*/ 23 w 34"/>
                  <a:gd name="T7" fmla="*/ 5 h 7"/>
                  <a:gd name="T8" fmla="*/ 34 w 34"/>
                  <a:gd name="T9" fmla="*/ 7 h 7"/>
                  <a:gd name="T10" fmla="*/ 15 w 34"/>
                  <a:gd name="T11" fmla="*/ 1 h 7"/>
                  <a:gd name="T12" fmla="*/ 9 w 34"/>
                  <a:gd name="T13" fmla="*/ 1 h 7"/>
                  <a:gd name="T14" fmla="*/ 5 w 34"/>
                  <a:gd name="T15" fmla="*/ 1 h 7"/>
                  <a:gd name="T16" fmla="*/ 1 w 34"/>
                  <a:gd name="T17" fmla="*/ 5 h 7"/>
                  <a:gd name="T18" fmla="*/ 8 w 34"/>
                  <a:gd name="T19" fmla="*/ 6 h 7"/>
                  <a:gd name="T20" fmla="*/ 17 w 34"/>
                  <a:gd name="T21"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 h="7">
                    <a:moveTo>
                      <a:pt x="17" y="3"/>
                    </a:moveTo>
                    <a:cubicBezTo>
                      <a:pt x="17" y="4"/>
                      <a:pt x="15" y="4"/>
                      <a:pt x="15" y="4"/>
                    </a:cubicBezTo>
                    <a:cubicBezTo>
                      <a:pt x="13" y="4"/>
                      <a:pt x="10" y="5"/>
                      <a:pt x="13" y="6"/>
                    </a:cubicBezTo>
                    <a:cubicBezTo>
                      <a:pt x="15" y="7"/>
                      <a:pt x="19" y="5"/>
                      <a:pt x="23" y="5"/>
                    </a:cubicBezTo>
                    <a:cubicBezTo>
                      <a:pt x="28" y="5"/>
                      <a:pt x="34" y="7"/>
                      <a:pt x="34" y="7"/>
                    </a:cubicBezTo>
                    <a:cubicBezTo>
                      <a:pt x="34" y="7"/>
                      <a:pt x="19" y="1"/>
                      <a:pt x="15" y="1"/>
                    </a:cubicBezTo>
                    <a:cubicBezTo>
                      <a:pt x="12" y="1"/>
                      <a:pt x="11" y="0"/>
                      <a:pt x="9" y="1"/>
                    </a:cubicBezTo>
                    <a:cubicBezTo>
                      <a:pt x="8" y="1"/>
                      <a:pt x="6" y="1"/>
                      <a:pt x="5" y="1"/>
                    </a:cubicBezTo>
                    <a:cubicBezTo>
                      <a:pt x="3" y="2"/>
                      <a:pt x="0" y="4"/>
                      <a:pt x="1" y="5"/>
                    </a:cubicBezTo>
                    <a:cubicBezTo>
                      <a:pt x="3" y="7"/>
                      <a:pt x="7" y="7"/>
                      <a:pt x="8" y="6"/>
                    </a:cubicBezTo>
                    <a:cubicBezTo>
                      <a:pt x="10" y="3"/>
                      <a:pt x="14" y="3"/>
                      <a:pt x="17" y="3"/>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5"/>
              <p:cNvSpPr>
                <a:spLocks/>
              </p:cNvSpPr>
              <p:nvPr/>
            </p:nvSpPr>
            <p:spPr bwMode="auto">
              <a:xfrm>
                <a:off x="9436101" y="2628901"/>
                <a:ext cx="1374775" cy="36513"/>
              </a:xfrm>
              <a:custGeom>
                <a:avLst/>
                <a:gdLst>
                  <a:gd name="T0" fmla="*/ 10 w 185"/>
                  <a:gd name="T1" fmla="*/ 5 h 5"/>
                  <a:gd name="T2" fmla="*/ 185 w 185"/>
                  <a:gd name="T3" fmla="*/ 2 h 5"/>
                  <a:gd name="T4" fmla="*/ 10 w 185"/>
                  <a:gd name="T5" fmla="*/ 0 h 5"/>
                  <a:gd name="T6" fmla="*/ 10 w 185"/>
                  <a:gd name="T7" fmla="*/ 5 h 5"/>
                </a:gdLst>
                <a:ahLst/>
                <a:cxnLst>
                  <a:cxn ang="0">
                    <a:pos x="T0" y="T1"/>
                  </a:cxn>
                  <a:cxn ang="0">
                    <a:pos x="T2" y="T3"/>
                  </a:cxn>
                  <a:cxn ang="0">
                    <a:pos x="T4" y="T5"/>
                  </a:cxn>
                  <a:cxn ang="0">
                    <a:pos x="T6" y="T7"/>
                  </a:cxn>
                </a:cxnLst>
                <a:rect l="0" t="0" r="r" b="b"/>
                <a:pathLst>
                  <a:path w="185" h="5">
                    <a:moveTo>
                      <a:pt x="10" y="5"/>
                    </a:moveTo>
                    <a:cubicBezTo>
                      <a:pt x="11" y="5"/>
                      <a:pt x="185" y="2"/>
                      <a:pt x="185" y="2"/>
                    </a:cubicBezTo>
                    <a:cubicBezTo>
                      <a:pt x="185" y="2"/>
                      <a:pt x="12" y="0"/>
                      <a:pt x="10" y="0"/>
                    </a:cubicBezTo>
                    <a:cubicBezTo>
                      <a:pt x="0" y="0"/>
                      <a:pt x="0" y="5"/>
                      <a:pt x="10" y="5"/>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6"/>
              <p:cNvSpPr>
                <a:spLocks/>
              </p:cNvSpPr>
              <p:nvPr/>
            </p:nvSpPr>
            <p:spPr bwMode="auto">
              <a:xfrm>
                <a:off x="9539288" y="2486026"/>
                <a:ext cx="327025" cy="120650"/>
              </a:xfrm>
              <a:custGeom>
                <a:avLst/>
                <a:gdLst>
                  <a:gd name="T0" fmla="*/ 41 w 44"/>
                  <a:gd name="T1" fmla="*/ 0 h 16"/>
                  <a:gd name="T2" fmla="*/ 0 w 44"/>
                  <a:gd name="T3" fmla="*/ 16 h 16"/>
                  <a:gd name="T4" fmla="*/ 44 w 44"/>
                  <a:gd name="T5" fmla="*/ 16 h 16"/>
                  <a:gd name="T6" fmla="*/ 41 w 44"/>
                  <a:gd name="T7" fmla="*/ 0 h 16"/>
                </a:gdLst>
                <a:ahLst/>
                <a:cxnLst>
                  <a:cxn ang="0">
                    <a:pos x="T0" y="T1"/>
                  </a:cxn>
                  <a:cxn ang="0">
                    <a:pos x="T2" y="T3"/>
                  </a:cxn>
                  <a:cxn ang="0">
                    <a:pos x="T4" y="T5"/>
                  </a:cxn>
                  <a:cxn ang="0">
                    <a:pos x="T6" y="T7"/>
                  </a:cxn>
                </a:cxnLst>
                <a:rect l="0" t="0" r="r" b="b"/>
                <a:pathLst>
                  <a:path w="44" h="16">
                    <a:moveTo>
                      <a:pt x="41" y="0"/>
                    </a:moveTo>
                    <a:cubicBezTo>
                      <a:pt x="41" y="0"/>
                      <a:pt x="11" y="11"/>
                      <a:pt x="0" y="16"/>
                    </a:cubicBezTo>
                    <a:cubicBezTo>
                      <a:pt x="44" y="16"/>
                      <a:pt x="44" y="16"/>
                      <a:pt x="44" y="16"/>
                    </a:cubicBezTo>
                    <a:cubicBezTo>
                      <a:pt x="44" y="16"/>
                      <a:pt x="29" y="13"/>
                      <a:pt x="41" y="0"/>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Oval 27"/>
              <p:cNvSpPr>
                <a:spLocks noChangeArrowheads="1"/>
              </p:cNvSpPr>
              <p:nvPr/>
            </p:nvSpPr>
            <p:spPr bwMode="auto">
              <a:xfrm>
                <a:off x="10007601" y="2606676"/>
                <a:ext cx="96838" cy="74613"/>
              </a:xfrm>
              <a:prstGeom prst="ellipse">
                <a:avLst/>
              </a:pr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Oval 28"/>
              <p:cNvSpPr>
                <a:spLocks noChangeArrowheads="1"/>
              </p:cNvSpPr>
              <p:nvPr/>
            </p:nvSpPr>
            <p:spPr bwMode="auto">
              <a:xfrm>
                <a:off x="10134601" y="2613026"/>
                <a:ext cx="73025" cy="52388"/>
              </a:xfrm>
              <a:prstGeom prst="ellipse">
                <a:avLst/>
              </a:pr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Oval 29"/>
              <p:cNvSpPr>
                <a:spLocks noChangeArrowheads="1"/>
              </p:cNvSpPr>
              <p:nvPr/>
            </p:nvSpPr>
            <p:spPr bwMode="auto">
              <a:xfrm>
                <a:off x="10231438" y="2620963"/>
                <a:ext cx="50800" cy="38100"/>
              </a:xfrm>
              <a:prstGeom prst="ellipse">
                <a:avLst/>
              </a:pr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0"/>
              <p:cNvSpPr>
                <a:spLocks/>
              </p:cNvSpPr>
              <p:nvPr/>
            </p:nvSpPr>
            <p:spPr bwMode="auto">
              <a:xfrm>
                <a:off x="7399338" y="2479676"/>
                <a:ext cx="415925" cy="127000"/>
              </a:xfrm>
              <a:custGeom>
                <a:avLst/>
                <a:gdLst>
                  <a:gd name="T0" fmla="*/ 27 w 56"/>
                  <a:gd name="T1" fmla="*/ 6 h 17"/>
                  <a:gd name="T2" fmla="*/ 32 w 56"/>
                  <a:gd name="T3" fmla="*/ 6 h 17"/>
                  <a:gd name="T4" fmla="*/ 36 w 56"/>
                  <a:gd name="T5" fmla="*/ 9 h 17"/>
                  <a:gd name="T6" fmla="*/ 18 w 56"/>
                  <a:gd name="T7" fmla="*/ 10 h 17"/>
                  <a:gd name="T8" fmla="*/ 0 w 56"/>
                  <a:gd name="T9" fmla="*/ 17 h 17"/>
                  <a:gd name="T10" fmla="*/ 32 w 56"/>
                  <a:gd name="T11" fmla="*/ 2 h 17"/>
                  <a:gd name="T12" fmla="*/ 40 w 56"/>
                  <a:gd name="T13" fmla="*/ 0 h 17"/>
                  <a:gd name="T14" fmla="*/ 48 w 56"/>
                  <a:gd name="T15" fmla="*/ 0 h 17"/>
                  <a:gd name="T16" fmla="*/ 54 w 56"/>
                  <a:gd name="T17" fmla="*/ 5 h 17"/>
                  <a:gd name="T18" fmla="*/ 43 w 56"/>
                  <a:gd name="T19" fmla="*/ 7 h 17"/>
                  <a:gd name="T20" fmla="*/ 27 w 56"/>
                  <a:gd name="T21"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17">
                    <a:moveTo>
                      <a:pt x="27" y="6"/>
                    </a:moveTo>
                    <a:cubicBezTo>
                      <a:pt x="28" y="7"/>
                      <a:pt x="31" y="6"/>
                      <a:pt x="32" y="6"/>
                    </a:cubicBezTo>
                    <a:cubicBezTo>
                      <a:pt x="35" y="6"/>
                      <a:pt x="40" y="7"/>
                      <a:pt x="36" y="9"/>
                    </a:cubicBezTo>
                    <a:cubicBezTo>
                      <a:pt x="32" y="11"/>
                      <a:pt x="25" y="9"/>
                      <a:pt x="18" y="10"/>
                    </a:cubicBezTo>
                    <a:cubicBezTo>
                      <a:pt x="10" y="12"/>
                      <a:pt x="0" y="17"/>
                      <a:pt x="0" y="17"/>
                    </a:cubicBezTo>
                    <a:cubicBezTo>
                      <a:pt x="0" y="17"/>
                      <a:pt x="24" y="4"/>
                      <a:pt x="32" y="2"/>
                    </a:cubicBezTo>
                    <a:cubicBezTo>
                      <a:pt x="35" y="1"/>
                      <a:pt x="37" y="0"/>
                      <a:pt x="40" y="0"/>
                    </a:cubicBezTo>
                    <a:cubicBezTo>
                      <a:pt x="43" y="0"/>
                      <a:pt x="46" y="0"/>
                      <a:pt x="48" y="0"/>
                    </a:cubicBezTo>
                    <a:cubicBezTo>
                      <a:pt x="51" y="0"/>
                      <a:pt x="56" y="2"/>
                      <a:pt x="54" y="5"/>
                    </a:cubicBezTo>
                    <a:cubicBezTo>
                      <a:pt x="52" y="8"/>
                      <a:pt x="45" y="9"/>
                      <a:pt x="43" y="7"/>
                    </a:cubicBezTo>
                    <a:cubicBezTo>
                      <a:pt x="39" y="3"/>
                      <a:pt x="33" y="4"/>
                      <a:pt x="27" y="6"/>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1"/>
              <p:cNvSpPr>
                <a:spLocks/>
              </p:cNvSpPr>
              <p:nvPr/>
            </p:nvSpPr>
            <p:spPr bwMode="auto">
              <a:xfrm>
                <a:off x="7346951" y="2568576"/>
                <a:ext cx="252413" cy="52388"/>
              </a:xfrm>
              <a:custGeom>
                <a:avLst/>
                <a:gdLst>
                  <a:gd name="T0" fmla="*/ 17 w 34"/>
                  <a:gd name="T1" fmla="*/ 3 h 7"/>
                  <a:gd name="T2" fmla="*/ 19 w 34"/>
                  <a:gd name="T3" fmla="*/ 4 h 7"/>
                  <a:gd name="T4" fmla="*/ 21 w 34"/>
                  <a:gd name="T5" fmla="*/ 6 h 7"/>
                  <a:gd name="T6" fmla="*/ 11 w 34"/>
                  <a:gd name="T7" fmla="*/ 5 h 7"/>
                  <a:gd name="T8" fmla="*/ 0 w 34"/>
                  <a:gd name="T9" fmla="*/ 7 h 7"/>
                  <a:gd name="T10" fmla="*/ 19 w 34"/>
                  <a:gd name="T11" fmla="*/ 1 h 7"/>
                  <a:gd name="T12" fmla="*/ 25 w 34"/>
                  <a:gd name="T13" fmla="*/ 1 h 7"/>
                  <a:gd name="T14" fmla="*/ 29 w 34"/>
                  <a:gd name="T15" fmla="*/ 1 h 7"/>
                  <a:gd name="T16" fmla="*/ 33 w 34"/>
                  <a:gd name="T17" fmla="*/ 5 h 7"/>
                  <a:gd name="T18" fmla="*/ 26 w 34"/>
                  <a:gd name="T19" fmla="*/ 6 h 7"/>
                  <a:gd name="T20" fmla="*/ 17 w 34"/>
                  <a:gd name="T21"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 h="7">
                    <a:moveTo>
                      <a:pt x="17" y="3"/>
                    </a:moveTo>
                    <a:cubicBezTo>
                      <a:pt x="17" y="4"/>
                      <a:pt x="19" y="4"/>
                      <a:pt x="19" y="4"/>
                    </a:cubicBezTo>
                    <a:cubicBezTo>
                      <a:pt x="21" y="4"/>
                      <a:pt x="24" y="5"/>
                      <a:pt x="21" y="6"/>
                    </a:cubicBezTo>
                    <a:cubicBezTo>
                      <a:pt x="19" y="7"/>
                      <a:pt x="15" y="5"/>
                      <a:pt x="11" y="5"/>
                    </a:cubicBezTo>
                    <a:cubicBezTo>
                      <a:pt x="6" y="5"/>
                      <a:pt x="0" y="7"/>
                      <a:pt x="0" y="7"/>
                    </a:cubicBezTo>
                    <a:cubicBezTo>
                      <a:pt x="0" y="7"/>
                      <a:pt x="15" y="1"/>
                      <a:pt x="19" y="1"/>
                    </a:cubicBezTo>
                    <a:cubicBezTo>
                      <a:pt x="22" y="1"/>
                      <a:pt x="23" y="0"/>
                      <a:pt x="25" y="1"/>
                    </a:cubicBezTo>
                    <a:cubicBezTo>
                      <a:pt x="26" y="1"/>
                      <a:pt x="28" y="1"/>
                      <a:pt x="29" y="1"/>
                    </a:cubicBezTo>
                    <a:cubicBezTo>
                      <a:pt x="31" y="2"/>
                      <a:pt x="34" y="4"/>
                      <a:pt x="33" y="5"/>
                    </a:cubicBezTo>
                    <a:cubicBezTo>
                      <a:pt x="31" y="7"/>
                      <a:pt x="27" y="7"/>
                      <a:pt x="26" y="6"/>
                    </a:cubicBezTo>
                    <a:cubicBezTo>
                      <a:pt x="24" y="3"/>
                      <a:pt x="20" y="3"/>
                      <a:pt x="17" y="3"/>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2"/>
              <p:cNvSpPr>
                <a:spLocks/>
              </p:cNvSpPr>
              <p:nvPr/>
            </p:nvSpPr>
            <p:spPr bwMode="auto">
              <a:xfrm>
                <a:off x="5518151" y="2628901"/>
                <a:ext cx="1374775" cy="36513"/>
              </a:xfrm>
              <a:custGeom>
                <a:avLst/>
                <a:gdLst>
                  <a:gd name="T0" fmla="*/ 175 w 185"/>
                  <a:gd name="T1" fmla="*/ 5 h 5"/>
                  <a:gd name="T2" fmla="*/ 0 w 185"/>
                  <a:gd name="T3" fmla="*/ 2 h 5"/>
                  <a:gd name="T4" fmla="*/ 175 w 185"/>
                  <a:gd name="T5" fmla="*/ 0 h 5"/>
                  <a:gd name="T6" fmla="*/ 175 w 185"/>
                  <a:gd name="T7" fmla="*/ 5 h 5"/>
                </a:gdLst>
                <a:ahLst/>
                <a:cxnLst>
                  <a:cxn ang="0">
                    <a:pos x="T0" y="T1"/>
                  </a:cxn>
                  <a:cxn ang="0">
                    <a:pos x="T2" y="T3"/>
                  </a:cxn>
                  <a:cxn ang="0">
                    <a:pos x="T4" y="T5"/>
                  </a:cxn>
                  <a:cxn ang="0">
                    <a:pos x="T6" y="T7"/>
                  </a:cxn>
                </a:cxnLst>
                <a:rect l="0" t="0" r="r" b="b"/>
                <a:pathLst>
                  <a:path w="185" h="5">
                    <a:moveTo>
                      <a:pt x="175" y="5"/>
                    </a:moveTo>
                    <a:cubicBezTo>
                      <a:pt x="174" y="5"/>
                      <a:pt x="0" y="2"/>
                      <a:pt x="0" y="2"/>
                    </a:cubicBezTo>
                    <a:cubicBezTo>
                      <a:pt x="0" y="2"/>
                      <a:pt x="173" y="0"/>
                      <a:pt x="175" y="0"/>
                    </a:cubicBezTo>
                    <a:cubicBezTo>
                      <a:pt x="185" y="0"/>
                      <a:pt x="185" y="5"/>
                      <a:pt x="175" y="5"/>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3"/>
              <p:cNvSpPr>
                <a:spLocks/>
              </p:cNvSpPr>
              <p:nvPr/>
            </p:nvSpPr>
            <p:spPr bwMode="auto">
              <a:xfrm>
                <a:off x="6462713" y="2486026"/>
                <a:ext cx="327025" cy="120650"/>
              </a:xfrm>
              <a:custGeom>
                <a:avLst/>
                <a:gdLst>
                  <a:gd name="T0" fmla="*/ 3 w 44"/>
                  <a:gd name="T1" fmla="*/ 0 h 16"/>
                  <a:gd name="T2" fmla="*/ 44 w 44"/>
                  <a:gd name="T3" fmla="*/ 16 h 16"/>
                  <a:gd name="T4" fmla="*/ 0 w 44"/>
                  <a:gd name="T5" fmla="*/ 16 h 16"/>
                  <a:gd name="T6" fmla="*/ 3 w 44"/>
                  <a:gd name="T7" fmla="*/ 0 h 16"/>
                </a:gdLst>
                <a:ahLst/>
                <a:cxnLst>
                  <a:cxn ang="0">
                    <a:pos x="T0" y="T1"/>
                  </a:cxn>
                  <a:cxn ang="0">
                    <a:pos x="T2" y="T3"/>
                  </a:cxn>
                  <a:cxn ang="0">
                    <a:pos x="T4" y="T5"/>
                  </a:cxn>
                  <a:cxn ang="0">
                    <a:pos x="T6" y="T7"/>
                  </a:cxn>
                </a:cxnLst>
                <a:rect l="0" t="0" r="r" b="b"/>
                <a:pathLst>
                  <a:path w="44" h="16">
                    <a:moveTo>
                      <a:pt x="3" y="0"/>
                    </a:moveTo>
                    <a:cubicBezTo>
                      <a:pt x="3" y="0"/>
                      <a:pt x="33" y="11"/>
                      <a:pt x="44" y="16"/>
                    </a:cubicBezTo>
                    <a:cubicBezTo>
                      <a:pt x="0" y="16"/>
                      <a:pt x="0" y="16"/>
                      <a:pt x="0" y="16"/>
                    </a:cubicBezTo>
                    <a:cubicBezTo>
                      <a:pt x="0" y="16"/>
                      <a:pt x="15" y="13"/>
                      <a:pt x="3" y="0"/>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Oval 34"/>
              <p:cNvSpPr>
                <a:spLocks noChangeArrowheads="1"/>
              </p:cNvSpPr>
              <p:nvPr/>
            </p:nvSpPr>
            <p:spPr bwMode="auto">
              <a:xfrm>
                <a:off x="6224588" y="2606676"/>
                <a:ext cx="96838" cy="74613"/>
              </a:xfrm>
              <a:prstGeom prst="ellipse">
                <a:avLst/>
              </a:pr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Oval 35"/>
              <p:cNvSpPr>
                <a:spLocks noChangeArrowheads="1"/>
              </p:cNvSpPr>
              <p:nvPr/>
            </p:nvSpPr>
            <p:spPr bwMode="auto">
              <a:xfrm>
                <a:off x="6121401" y="2613026"/>
                <a:ext cx="73025" cy="52388"/>
              </a:xfrm>
              <a:prstGeom prst="ellipse">
                <a:avLst/>
              </a:pr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Oval 36"/>
              <p:cNvSpPr>
                <a:spLocks noChangeArrowheads="1"/>
              </p:cNvSpPr>
              <p:nvPr/>
            </p:nvSpPr>
            <p:spPr bwMode="auto">
              <a:xfrm>
                <a:off x="6046788" y="2620963"/>
                <a:ext cx="52388" cy="38100"/>
              </a:xfrm>
              <a:prstGeom prst="ellipse">
                <a:avLst/>
              </a:pr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7"/>
              <p:cNvSpPr>
                <a:spLocks noEditPoints="1"/>
              </p:cNvSpPr>
              <p:nvPr/>
            </p:nvSpPr>
            <p:spPr bwMode="auto">
              <a:xfrm>
                <a:off x="7762876" y="1858963"/>
                <a:ext cx="795338" cy="411163"/>
              </a:xfrm>
              <a:custGeom>
                <a:avLst/>
                <a:gdLst>
                  <a:gd name="T0" fmla="*/ 95 w 107"/>
                  <a:gd name="T1" fmla="*/ 24 h 55"/>
                  <a:gd name="T2" fmla="*/ 90 w 107"/>
                  <a:gd name="T3" fmla="*/ 22 h 55"/>
                  <a:gd name="T4" fmla="*/ 86 w 107"/>
                  <a:gd name="T5" fmla="*/ 19 h 55"/>
                  <a:gd name="T6" fmla="*/ 81 w 107"/>
                  <a:gd name="T7" fmla="*/ 22 h 55"/>
                  <a:gd name="T8" fmla="*/ 77 w 107"/>
                  <a:gd name="T9" fmla="*/ 21 h 55"/>
                  <a:gd name="T10" fmla="*/ 77 w 107"/>
                  <a:gd name="T11" fmla="*/ 17 h 55"/>
                  <a:gd name="T12" fmla="*/ 73 w 107"/>
                  <a:gd name="T13" fmla="*/ 16 h 55"/>
                  <a:gd name="T14" fmla="*/ 69 w 107"/>
                  <a:gd name="T15" fmla="*/ 19 h 55"/>
                  <a:gd name="T16" fmla="*/ 64 w 107"/>
                  <a:gd name="T17" fmla="*/ 26 h 55"/>
                  <a:gd name="T18" fmla="*/ 62 w 107"/>
                  <a:gd name="T19" fmla="*/ 24 h 55"/>
                  <a:gd name="T20" fmla="*/ 64 w 107"/>
                  <a:gd name="T21" fmla="*/ 21 h 55"/>
                  <a:gd name="T22" fmla="*/ 61 w 107"/>
                  <a:gd name="T23" fmla="*/ 21 h 55"/>
                  <a:gd name="T24" fmla="*/ 56 w 107"/>
                  <a:gd name="T25" fmla="*/ 32 h 55"/>
                  <a:gd name="T26" fmla="*/ 59 w 107"/>
                  <a:gd name="T27" fmla="*/ 20 h 55"/>
                  <a:gd name="T28" fmla="*/ 57 w 107"/>
                  <a:gd name="T29" fmla="*/ 18 h 55"/>
                  <a:gd name="T30" fmla="*/ 59 w 107"/>
                  <a:gd name="T31" fmla="*/ 14 h 55"/>
                  <a:gd name="T32" fmla="*/ 56 w 107"/>
                  <a:gd name="T33" fmla="*/ 6 h 55"/>
                  <a:gd name="T34" fmla="*/ 55 w 107"/>
                  <a:gd name="T35" fmla="*/ 4 h 55"/>
                  <a:gd name="T36" fmla="*/ 54 w 107"/>
                  <a:gd name="T37" fmla="*/ 0 h 55"/>
                  <a:gd name="T38" fmla="*/ 53 w 107"/>
                  <a:gd name="T39" fmla="*/ 5 h 55"/>
                  <a:gd name="T40" fmla="*/ 52 w 107"/>
                  <a:gd name="T41" fmla="*/ 7 h 55"/>
                  <a:gd name="T42" fmla="*/ 44 w 107"/>
                  <a:gd name="T43" fmla="*/ 13 h 55"/>
                  <a:gd name="T44" fmla="*/ 52 w 107"/>
                  <a:gd name="T45" fmla="*/ 20 h 55"/>
                  <a:gd name="T46" fmla="*/ 50 w 107"/>
                  <a:gd name="T47" fmla="*/ 22 h 55"/>
                  <a:gd name="T48" fmla="*/ 52 w 107"/>
                  <a:gd name="T49" fmla="*/ 32 h 55"/>
                  <a:gd name="T50" fmla="*/ 47 w 107"/>
                  <a:gd name="T51" fmla="*/ 21 h 55"/>
                  <a:gd name="T52" fmla="*/ 44 w 107"/>
                  <a:gd name="T53" fmla="*/ 21 h 55"/>
                  <a:gd name="T54" fmla="*/ 46 w 107"/>
                  <a:gd name="T55" fmla="*/ 24 h 55"/>
                  <a:gd name="T56" fmla="*/ 44 w 107"/>
                  <a:gd name="T57" fmla="*/ 26 h 55"/>
                  <a:gd name="T58" fmla="*/ 39 w 107"/>
                  <a:gd name="T59" fmla="*/ 19 h 55"/>
                  <a:gd name="T60" fmla="*/ 35 w 107"/>
                  <a:gd name="T61" fmla="*/ 16 h 55"/>
                  <a:gd name="T62" fmla="*/ 30 w 107"/>
                  <a:gd name="T63" fmla="*/ 18 h 55"/>
                  <a:gd name="T64" fmla="*/ 31 w 107"/>
                  <a:gd name="T65" fmla="*/ 22 h 55"/>
                  <a:gd name="T66" fmla="*/ 26 w 107"/>
                  <a:gd name="T67" fmla="*/ 21 h 55"/>
                  <a:gd name="T68" fmla="*/ 21 w 107"/>
                  <a:gd name="T69" fmla="*/ 19 h 55"/>
                  <a:gd name="T70" fmla="*/ 18 w 107"/>
                  <a:gd name="T71" fmla="*/ 22 h 55"/>
                  <a:gd name="T72" fmla="*/ 11 w 107"/>
                  <a:gd name="T73" fmla="*/ 26 h 55"/>
                  <a:gd name="T74" fmla="*/ 1 w 107"/>
                  <a:gd name="T75" fmla="*/ 32 h 55"/>
                  <a:gd name="T76" fmla="*/ 25 w 107"/>
                  <a:gd name="T77" fmla="*/ 25 h 55"/>
                  <a:gd name="T78" fmla="*/ 28 w 107"/>
                  <a:gd name="T79" fmla="*/ 24 h 55"/>
                  <a:gd name="T80" fmla="*/ 44 w 107"/>
                  <a:gd name="T81" fmla="*/ 27 h 55"/>
                  <a:gd name="T82" fmla="*/ 52 w 107"/>
                  <a:gd name="T83" fmla="*/ 33 h 55"/>
                  <a:gd name="T84" fmla="*/ 30 w 107"/>
                  <a:gd name="T85" fmla="*/ 30 h 55"/>
                  <a:gd name="T86" fmla="*/ 52 w 107"/>
                  <a:gd name="T87" fmla="*/ 34 h 55"/>
                  <a:gd name="T88" fmla="*/ 52 w 107"/>
                  <a:gd name="T89" fmla="*/ 34 h 55"/>
                  <a:gd name="T90" fmla="*/ 44 w 107"/>
                  <a:gd name="T91" fmla="*/ 38 h 55"/>
                  <a:gd name="T92" fmla="*/ 49 w 107"/>
                  <a:gd name="T93" fmla="*/ 47 h 55"/>
                  <a:gd name="T94" fmla="*/ 56 w 107"/>
                  <a:gd name="T95" fmla="*/ 35 h 55"/>
                  <a:gd name="T96" fmla="*/ 65 w 107"/>
                  <a:gd name="T97" fmla="*/ 37 h 55"/>
                  <a:gd name="T98" fmla="*/ 76 w 107"/>
                  <a:gd name="T99" fmla="*/ 40 h 55"/>
                  <a:gd name="T100" fmla="*/ 77 w 107"/>
                  <a:gd name="T101" fmla="*/ 35 h 55"/>
                  <a:gd name="T102" fmla="*/ 56 w 107"/>
                  <a:gd name="T103" fmla="*/ 33 h 55"/>
                  <a:gd name="T104" fmla="*/ 61 w 107"/>
                  <a:gd name="T105" fmla="*/ 29 h 55"/>
                  <a:gd name="T106" fmla="*/ 66 w 107"/>
                  <a:gd name="T107" fmla="*/ 26 h 55"/>
                  <a:gd name="T108" fmla="*/ 80 w 107"/>
                  <a:gd name="T109" fmla="*/ 24 h 55"/>
                  <a:gd name="T110" fmla="*/ 86 w 107"/>
                  <a:gd name="T111" fmla="*/ 25 h 55"/>
                  <a:gd name="T112" fmla="*/ 107 w 107"/>
                  <a:gd name="T113" fmla="*/ 31 h 55"/>
                  <a:gd name="T114" fmla="*/ 54 w 107"/>
                  <a:gd name="T115" fmla="*/ 30 h 55"/>
                  <a:gd name="T116" fmla="*/ 50 w 107"/>
                  <a:gd name="T117" fmla="*/ 45 h 55"/>
                  <a:gd name="T118" fmla="*/ 54 w 107"/>
                  <a:gd name="T119" fmla="*/ 49 h 55"/>
                  <a:gd name="T120" fmla="*/ 58 w 107"/>
                  <a:gd name="T121" fmla="*/ 4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 h="55">
                    <a:moveTo>
                      <a:pt x="107" y="31"/>
                    </a:moveTo>
                    <a:cubicBezTo>
                      <a:pt x="105" y="30"/>
                      <a:pt x="103" y="29"/>
                      <a:pt x="102" y="29"/>
                    </a:cubicBezTo>
                    <a:cubicBezTo>
                      <a:pt x="100" y="28"/>
                      <a:pt x="99" y="27"/>
                      <a:pt x="97" y="26"/>
                    </a:cubicBezTo>
                    <a:cubicBezTo>
                      <a:pt x="96" y="25"/>
                      <a:pt x="96" y="25"/>
                      <a:pt x="95" y="24"/>
                    </a:cubicBezTo>
                    <a:cubicBezTo>
                      <a:pt x="94" y="23"/>
                      <a:pt x="94" y="22"/>
                      <a:pt x="93" y="22"/>
                    </a:cubicBezTo>
                    <a:cubicBezTo>
                      <a:pt x="92" y="21"/>
                      <a:pt x="92" y="21"/>
                      <a:pt x="92" y="21"/>
                    </a:cubicBezTo>
                    <a:cubicBezTo>
                      <a:pt x="91" y="21"/>
                      <a:pt x="90" y="21"/>
                      <a:pt x="90" y="22"/>
                    </a:cubicBezTo>
                    <a:cubicBezTo>
                      <a:pt x="90" y="22"/>
                      <a:pt x="90" y="22"/>
                      <a:pt x="90" y="22"/>
                    </a:cubicBezTo>
                    <a:cubicBezTo>
                      <a:pt x="89" y="22"/>
                      <a:pt x="89" y="22"/>
                      <a:pt x="89" y="22"/>
                    </a:cubicBezTo>
                    <a:cubicBezTo>
                      <a:pt x="89" y="21"/>
                      <a:pt x="88" y="21"/>
                      <a:pt x="88" y="20"/>
                    </a:cubicBezTo>
                    <a:cubicBezTo>
                      <a:pt x="88" y="20"/>
                      <a:pt x="87" y="20"/>
                      <a:pt x="87" y="19"/>
                    </a:cubicBezTo>
                    <a:cubicBezTo>
                      <a:pt x="87" y="19"/>
                      <a:pt x="86" y="19"/>
                      <a:pt x="86" y="19"/>
                    </a:cubicBezTo>
                    <a:cubicBezTo>
                      <a:pt x="86" y="19"/>
                      <a:pt x="86" y="19"/>
                      <a:pt x="86" y="19"/>
                    </a:cubicBezTo>
                    <a:cubicBezTo>
                      <a:pt x="85" y="19"/>
                      <a:pt x="84" y="19"/>
                      <a:pt x="84" y="19"/>
                    </a:cubicBezTo>
                    <a:cubicBezTo>
                      <a:pt x="84" y="20"/>
                      <a:pt x="83" y="20"/>
                      <a:pt x="82" y="21"/>
                    </a:cubicBezTo>
                    <a:cubicBezTo>
                      <a:pt x="82" y="21"/>
                      <a:pt x="82" y="22"/>
                      <a:pt x="81" y="22"/>
                    </a:cubicBezTo>
                    <a:cubicBezTo>
                      <a:pt x="80" y="23"/>
                      <a:pt x="79" y="24"/>
                      <a:pt x="79" y="23"/>
                    </a:cubicBezTo>
                    <a:cubicBezTo>
                      <a:pt x="78" y="23"/>
                      <a:pt x="78" y="23"/>
                      <a:pt x="77" y="23"/>
                    </a:cubicBezTo>
                    <a:cubicBezTo>
                      <a:pt x="77" y="22"/>
                      <a:pt x="77" y="22"/>
                      <a:pt x="77" y="22"/>
                    </a:cubicBezTo>
                    <a:cubicBezTo>
                      <a:pt x="77" y="22"/>
                      <a:pt x="77" y="21"/>
                      <a:pt x="77" y="21"/>
                    </a:cubicBezTo>
                    <a:cubicBezTo>
                      <a:pt x="78" y="21"/>
                      <a:pt x="79" y="20"/>
                      <a:pt x="79" y="20"/>
                    </a:cubicBezTo>
                    <a:cubicBezTo>
                      <a:pt x="79" y="19"/>
                      <a:pt x="79" y="19"/>
                      <a:pt x="79" y="18"/>
                    </a:cubicBezTo>
                    <a:cubicBezTo>
                      <a:pt x="79" y="18"/>
                      <a:pt x="78" y="17"/>
                      <a:pt x="78" y="17"/>
                    </a:cubicBezTo>
                    <a:cubicBezTo>
                      <a:pt x="77" y="17"/>
                      <a:pt x="77" y="17"/>
                      <a:pt x="77" y="17"/>
                    </a:cubicBezTo>
                    <a:cubicBezTo>
                      <a:pt x="77" y="18"/>
                      <a:pt x="76" y="18"/>
                      <a:pt x="76" y="18"/>
                    </a:cubicBezTo>
                    <a:cubicBezTo>
                      <a:pt x="75" y="17"/>
                      <a:pt x="75" y="17"/>
                      <a:pt x="74" y="16"/>
                    </a:cubicBezTo>
                    <a:cubicBezTo>
                      <a:pt x="74" y="16"/>
                      <a:pt x="74" y="16"/>
                      <a:pt x="74" y="16"/>
                    </a:cubicBezTo>
                    <a:cubicBezTo>
                      <a:pt x="74" y="16"/>
                      <a:pt x="74" y="16"/>
                      <a:pt x="73" y="16"/>
                    </a:cubicBezTo>
                    <a:cubicBezTo>
                      <a:pt x="73" y="16"/>
                      <a:pt x="72" y="16"/>
                      <a:pt x="72" y="16"/>
                    </a:cubicBezTo>
                    <a:cubicBezTo>
                      <a:pt x="71" y="16"/>
                      <a:pt x="71" y="16"/>
                      <a:pt x="70" y="17"/>
                    </a:cubicBezTo>
                    <a:cubicBezTo>
                      <a:pt x="70" y="17"/>
                      <a:pt x="70" y="17"/>
                      <a:pt x="70" y="17"/>
                    </a:cubicBezTo>
                    <a:cubicBezTo>
                      <a:pt x="69" y="17"/>
                      <a:pt x="69" y="18"/>
                      <a:pt x="69" y="19"/>
                    </a:cubicBezTo>
                    <a:cubicBezTo>
                      <a:pt x="69" y="19"/>
                      <a:pt x="69" y="19"/>
                      <a:pt x="69" y="19"/>
                    </a:cubicBezTo>
                    <a:cubicBezTo>
                      <a:pt x="69" y="20"/>
                      <a:pt x="68" y="21"/>
                      <a:pt x="68" y="22"/>
                    </a:cubicBezTo>
                    <a:cubicBezTo>
                      <a:pt x="67" y="24"/>
                      <a:pt x="65" y="25"/>
                      <a:pt x="64" y="26"/>
                    </a:cubicBezTo>
                    <a:cubicBezTo>
                      <a:pt x="64" y="26"/>
                      <a:pt x="64" y="26"/>
                      <a:pt x="64" y="26"/>
                    </a:cubicBezTo>
                    <a:cubicBezTo>
                      <a:pt x="64" y="26"/>
                      <a:pt x="64" y="26"/>
                      <a:pt x="64" y="26"/>
                    </a:cubicBezTo>
                    <a:cubicBezTo>
                      <a:pt x="64" y="26"/>
                      <a:pt x="63" y="26"/>
                      <a:pt x="63" y="26"/>
                    </a:cubicBezTo>
                    <a:cubicBezTo>
                      <a:pt x="62" y="26"/>
                      <a:pt x="62" y="26"/>
                      <a:pt x="62" y="25"/>
                    </a:cubicBezTo>
                    <a:cubicBezTo>
                      <a:pt x="62" y="24"/>
                      <a:pt x="62" y="24"/>
                      <a:pt x="62" y="24"/>
                    </a:cubicBezTo>
                    <a:cubicBezTo>
                      <a:pt x="62" y="24"/>
                      <a:pt x="62" y="23"/>
                      <a:pt x="63" y="23"/>
                    </a:cubicBezTo>
                    <a:cubicBezTo>
                      <a:pt x="63" y="23"/>
                      <a:pt x="63" y="22"/>
                      <a:pt x="64" y="22"/>
                    </a:cubicBezTo>
                    <a:cubicBezTo>
                      <a:pt x="64" y="22"/>
                      <a:pt x="64" y="22"/>
                      <a:pt x="64" y="22"/>
                    </a:cubicBezTo>
                    <a:cubicBezTo>
                      <a:pt x="64" y="21"/>
                      <a:pt x="64" y="21"/>
                      <a:pt x="64" y="21"/>
                    </a:cubicBezTo>
                    <a:cubicBezTo>
                      <a:pt x="64" y="20"/>
                      <a:pt x="64" y="20"/>
                      <a:pt x="64" y="20"/>
                    </a:cubicBezTo>
                    <a:cubicBezTo>
                      <a:pt x="63" y="20"/>
                      <a:pt x="63" y="20"/>
                      <a:pt x="63" y="20"/>
                    </a:cubicBezTo>
                    <a:cubicBezTo>
                      <a:pt x="63" y="20"/>
                      <a:pt x="62" y="20"/>
                      <a:pt x="62" y="21"/>
                    </a:cubicBezTo>
                    <a:cubicBezTo>
                      <a:pt x="62" y="21"/>
                      <a:pt x="62" y="21"/>
                      <a:pt x="61" y="21"/>
                    </a:cubicBezTo>
                    <a:cubicBezTo>
                      <a:pt x="60" y="21"/>
                      <a:pt x="59" y="22"/>
                      <a:pt x="59" y="22"/>
                    </a:cubicBezTo>
                    <a:cubicBezTo>
                      <a:pt x="58" y="23"/>
                      <a:pt x="57" y="24"/>
                      <a:pt x="57" y="25"/>
                    </a:cubicBezTo>
                    <a:cubicBezTo>
                      <a:pt x="56" y="27"/>
                      <a:pt x="56" y="29"/>
                      <a:pt x="56" y="31"/>
                    </a:cubicBezTo>
                    <a:cubicBezTo>
                      <a:pt x="56" y="31"/>
                      <a:pt x="56" y="32"/>
                      <a:pt x="56" y="32"/>
                    </a:cubicBezTo>
                    <a:cubicBezTo>
                      <a:pt x="56" y="31"/>
                      <a:pt x="55" y="31"/>
                      <a:pt x="55" y="30"/>
                    </a:cubicBezTo>
                    <a:cubicBezTo>
                      <a:pt x="55" y="29"/>
                      <a:pt x="55" y="27"/>
                      <a:pt x="56" y="25"/>
                    </a:cubicBezTo>
                    <a:cubicBezTo>
                      <a:pt x="56" y="24"/>
                      <a:pt x="58" y="23"/>
                      <a:pt x="58" y="22"/>
                    </a:cubicBezTo>
                    <a:cubicBezTo>
                      <a:pt x="58" y="22"/>
                      <a:pt x="60" y="20"/>
                      <a:pt x="59" y="20"/>
                    </a:cubicBezTo>
                    <a:cubicBezTo>
                      <a:pt x="57" y="20"/>
                      <a:pt x="57" y="22"/>
                      <a:pt x="55" y="22"/>
                    </a:cubicBezTo>
                    <a:cubicBezTo>
                      <a:pt x="55" y="21"/>
                      <a:pt x="56" y="21"/>
                      <a:pt x="56" y="21"/>
                    </a:cubicBezTo>
                    <a:cubicBezTo>
                      <a:pt x="57" y="20"/>
                      <a:pt x="57" y="20"/>
                      <a:pt x="56" y="19"/>
                    </a:cubicBezTo>
                    <a:cubicBezTo>
                      <a:pt x="56" y="19"/>
                      <a:pt x="56" y="19"/>
                      <a:pt x="57" y="18"/>
                    </a:cubicBezTo>
                    <a:cubicBezTo>
                      <a:pt x="58" y="18"/>
                      <a:pt x="59" y="18"/>
                      <a:pt x="60" y="18"/>
                    </a:cubicBezTo>
                    <a:cubicBezTo>
                      <a:pt x="63" y="18"/>
                      <a:pt x="62" y="16"/>
                      <a:pt x="63" y="15"/>
                    </a:cubicBezTo>
                    <a:cubicBezTo>
                      <a:pt x="63" y="15"/>
                      <a:pt x="64" y="14"/>
                      <a:pt x="64" y="13"/>
                    </a:cubicBezTo>
                    <a:cubicBezTo>
                      <a:pt x="62" y="14"/>
                      <a:pt x="61" y="13"/>
                      <a:pt x="59" y="14"/>
                    </a:cubicBezTo>
                    <a:cubicBezTo>
                      <a:pt x="59" y="14"/>
                      <a:pt x="58" y="12"/>
                      <a:pt x="58" y="11"/>
                    </a:cubicBezTo>
                    <a:cubicBezTo>
                      <a:pt x="57" y="11"/>
                      <a:pt x="56" y="10"/>
                      <a:pt x="57" y="9"/>
                    </a:cubicBezTo>
                    <a:cubicBezTo>
                      <a:pt x="56" y="9"/>
                      <a:pt x="58" y="8"/>
                      <a:pt x="56" y="7"/>
                    </a:cubicBezTo>
                    <a:cubicBezTo>
                      <a:pt x="56" y="7"/>
                      <a:pt x="56" y="6"/>
                      <a:pt x="56" y="6"/>
                    </a:cubicBezTo>
                    <a:cubicBezTo>
                      <a:pt x="55" y="5"/>
                      <a:pt x="55" y="5"/>
                      <a:pt x="55" y="5"/>
                    </a:cubicBezTo>
                    <a:cubicBezTo>
                      <a:pt x="55" y="5"/>
                      <a:pt x="55" y="5"/>
                      <a:pt x="55" y="5"/>
                    </a:cubicBezTo>
                    <a:cubicBezTo>
                      <a:pt x="55" y="5"/>
                      <a:pt x="55" y="5"/>
                      <a:pt x="55" y="5"/>
                    </a:cubicBezTo>
                    <a:cubicBezTo>
                      <a:pt x="55" y="5"/>
                      <a:pt x="55" y="4"/>
                      <a:pt x="55" y="4"/>
                    </a:cubicBezTo>
                    <a:cubicBezTo>
                      <a:pt x="55" y="4"/>
                      <a:pt x="54" y="4"/>
                      <a:pt x="54" y="4"/>
                    </a:cubicBezTo>
                    <a:cubicBezTo>
                      <a:pt x="54" y="4"/>
                      <a:pt x="54" y="4"/>
                      <a:pt x="54" y="4"/>
                    </a:cubicBezTo>
                    <a:cubicBezTo>
                      <a:pt x="54" y="4"/>
                      <a:pt x="54" y="2"/>
                      <a:pt x="54" y="1"/>
                    </a:cubicBezTo>
                    <a:cubicBezTo>
                      <a:pt x="54" y="1"/>
                      <a:pt x="54" y="0"/>
                      <a:pt x="54" y="0"/>
                    </a:cubicBezTo>
                    <a:cubicBezTo>
                      <a:pt x="54" y="0"/>
                      <a:pt x="54" y="1"/>
                      <a:pt x="54" y="1"/>
                    </a:cubicBezTo>
                    <a:cubicBezTo>
                      <a:pt x="54" y="2"/>
                      <a:pt x="53" y="4"/>
                      <a:pt x="53" y="4"/>
                    </a:cubicBezTo>
                    <a:cubicBezTo>
                      <a:pt x="53" y="4"/>
                      <a:pt x="53" y="4"/>
                      <a:pt x="53" y="4"/>
                    </a:cubicBezTo>
                    <a:cubicBezTo>
                      <a:pt x="53" y="4"/>
                      <a:pt x="53" y="5"/>
                      <a:pt x="53" y="5"/>
                    </a:cubicBezTo>
                    <a:cubicBezTo>
                      <a:pt x="53" y="5"/>
                      <a:pt x="53" y="5"/>
                      <a:pt x="53" y="5"/>
                    </a:cubicBezTo>
                    <a:cubicBezTo>
                      <a:pt x="53" y="5"/>
                      <a:pt x="53" y="5"/>
                      <a:pt x="52" y="5"/>
                    </a:cubicBezTo>
                    <a:cubicBezTo>
                      <a:pt x="52" y="5"/>
                      <a:pt x="52" y="5"/>
                      <a:pt x="52" y="6"/>
                    </a:cubicBezTo>
                    <a:cubicBezTo>
                      <a:pt x="51" y="6"/>
                      <a:pt x="51" y="7"/>
                      <a:pt x="52" y="7"/>
                    </a:cubicBezTo>
                    <a:cubicBezTo>
                      <a:pt x="49" y="8"/>
                      <a:pt x="52" y="9"/>
                      <a:pt x="51" y="9"/>
                    </a:cubicBezTo>
                    <a:cubicBezTo>
                      <a:pt x="51" y="10"/>
                      <a:pt x="50" y="11"/>
                      <a:pt x="50" y="11"/>
                    </a:cubicBezTo>
                    <a:cubicBezTo>
                      <a:pt x="50" y="12"/>
                      <a:pt x="49" y="14"/>
                      <a:pt x="49" y="14"/>
                    </a:cubicBezTo>
                    <a:cubicBezTo>
                      <a:pt x="47" y="13"/>
                      <a:pt x="45" y="14"/>
                      <a:pt x="44" y="13"/>
                    </a:cubicBezTo>
                    <a:cubicBezTo>
                      <a:pt x="44" y="14"/>
                      <a:pt x="45" y="15"/>
                      <a:pt x="45" y="16"/>
                    </a:cubicBezTo>
                    <a:cubicBezTo>
                      <a:pt x="46" y="17"/>
                      <a:pt x="45" y="18"/>
                      <a:pt x="48" y="18"/>
                    </a:cubicBezTo>
                    <a:cubicBezTo>
                      <a:pt x="49" y="18"/>
                      <a:pt x="50" y="18"/>
                      <a:pt x="51" y="18"/>
                    </a:cubicBezTo>
                    <a:cubicBezTo>
                      <a:pt x="52" y="19"/>
                      <a:pt x="52" y="19"/>
                      <a:pt x="52" y="20"/>
                    </a:cubicBezTo>
                    <a:cubicBezTo>
                      <a:pt x="51" y="20"/>
                      <a:pt x="51" y="20"/>
                      <a:pt x="52" y="21"/>
                    </a:cubicBezTo>
                    <a:cubicBezTo>
                      <a:pt x="52" y="21"/>
                      <a:pt x="53" y="21"/>
                      <a:pt x="53" y="22"/>
                    </a:cubicBezTo>
                    <a:cubicBezTo>
                      <a:pt x="51" y="22"/>
                      <a:pt x="51" y="20"/>
                      <a:pt x="49" y="20"/>
                    </a:cubicBezTo>
                    <a:cubicBezTo>
                      <a:pt x="48" y="20"/>
                      <a:pt x="50" y="22"/>
                      <a:pt x="50" y="22"/>
                    </a:cubicBezTo>
                    <a:cubicBezTo>
                      <a:pt x="50" y="23"/>
                      <a:pt x="52" y="24"/>
                      <a:pt x="52" y="25"/>
                    </a:cubicBezTo>
                    <a:cubicBezTo>
                      <a:pt x="53" y="27"/>
                      <a:pt x="53" y="29"/>
                      <a:pt x="54" y="30"/>
                    </a:cubicBezTo>
                    <a:cubicBezTo>
                      <a:pt x="53" y="31"/>
                      <a:pt x="53" y="31"/>
                      <a:pt x="52" y="32"/>
                    </a:cubicBezTo>
                    <a:cubicBezTo>
                      <a:pt x="52" y="32"/>
                      <a:pt x="52" y="32"/>
                      <a:pt x="52" y="32"/>
                    </a:cubicBezTo>
                    <a:cubicBezTo>
                      <a:pt x="52" y="32"/>
                      <a:pt x="52" y="31"/>
                      <a:pt x="52" y="31"/>
                    </a:cubicBezTo>
                    <a:cubicBezTo>
                      <a:pt x="52" y="29"/>
                      <a:pt x="52" y="27"/>
                      <a:pt x="51" y="25"/>
                    </a:cubicBezTo>
                    <a:cubicBezTo>
                      <a:pt x="51" y="24"/>
                      <a:pt x="50" y="23"/>
                      <a:pt x="49" y="22"/>
                    </a:cubicBezTo>
                    <a:cubicBezTo>
                      <a:pt x="49" y="22"/>
                      <a:pt x="48" y="21"/>
                      <a:pt x="47" y="21"/>
                    </a:cubicBezTo>
                    <a:cubicBezTo>
                      <a:pt x="47" y="21"/>
                      <a:pt x="46" y="21"/>
                      <a:pt x="46" y="21"/>
                    </a:cubicBezTo>
                    <a:cubicBezTo>
                      <a:pt x="46" y="20"/>
                      <a:pt x="45" y="20"/>
                      <a:pt x="45" y="20"/>
                    </a:cubicBezTo>
                    <a:cubicBezTo>
                      <a:pt x="45" y="20"/>
                      <a:pt x="45" y="20"/>
                      <a:pt x="44" y="20"/>
                    </a:cubicBezTo>
                    <a:cubicBezTo>
                      <a:pt x="44" y="21"/>
                      <a:pt x="44" y="21"/>
                      <a:pt x="44" y="21"/>
                    </a:cubicBezTo>
                    <a:cubicBezTo>
                      <a:pt x="44" y="21"/>
                      <a:pt x="44" y="21"/>
                      <a:pt x="44" y="22"/>
                    </a:cubicBezTo>
                    <a:cubicBezTo>
                      <a:pt x="44" y="22"/>
                      <a:pt x="44" y="22"/>
                      <a:pt x="45" y="22"/>
                    </a:cubicBezTo>
                    <a:cubicBezTo>
                      <a:pt x="45" y="22"/>
                      <a:pt x="45" y="23"/>
                      <a:pt x="45" y="23"/>
                    </a:cubicBezTo>
                    <a:cubicBezTo>
                      <a:pt x="46" y="23"/>
                      <a:pt x="46" y="24"/>
                      <a:pt x="46" y="24"/>
                    </a:cubicBezTo>
                    <a:cubicBezTo>
                      <a:pt x="46" y="25"/>
                      <a:pt x="46" y="25"/>
                      <a:pt x="46" y="25"/>
                    </a:cubicBezTo>
                    <a:cubicBezTo>
                      <a:pt x="46" y="26"/>
                      <a:pt x="46" y="26"/>
                      <a:pt x="45" y="26"/>
                    </a:cubicBezTo>
                    <a:cubicBezTo>
                      <a:pt x="45" y="26"/>
                      <a:pt x="45" y="26"/>
                      <a:pt x="44" y="26"/>
                    </a:cubicBezTo>
                    <a:cubicBezTo>
                      <a:pt x="44" y="26"/>
                      <a:pt x="44" y="26"/>
                      <a:pt x="44" y="26"/>
                    </a:cubicBezTo>
                    <a:cubicBezTo>
                      <a:pt x="44" y="26"/>
                      <a:pt x="44" y="26"/>
                      <a:pt x="44" y="26"/>
                    </a:cubicBezTo>
                    <a:cubicBezTo>
                      <a:pt x="43" y="25"/>
                      <a:pt x="41" y="24"/>
                      <a:pt x="40" y="22"/>
                    </a:cubicBezTo>
                    <a:cubicBezTo>
                      <a:pt x="40" y="21"/>
                      <a:pt x="39" y="20"/>
                      <a:pt x="39" y="19"/>
                    </a:cubicBezTo>
                    <a:cubicBezTo>
                      <a:pt x="39" y="19"/>
                      <a:pt x="39" y="19"/>
                      <a:pt x="39" y="19"/>
                    </a:cubicBezTo>
                    <a:cubicBezTo>
                      <a:pt x="39" y="18"/>
                      <a:pt x="39" y="18"/>
                      <a:pt x="38" y="17"/>
                    </a:cubicBezTo>
                    <a:cubicBezTo>
                      <a:pt x="38" y="17"/>
                      <a:pt x="38" y="17"/>
                      <a:pt x="38" y="17"/>
                    </a:cubicBezTo>
                    <a:cubicBezTo>
                      <a:pt x="37" y="16"/>
                      <a:pt x="37" y="16"/>
                      <a:pt x="36" y="16"/>
                    </a:cubicBezTo>
                    <a:cubicBezTo>
                      <a:pt x="36" y="16"/>
                      <a:pt x="35" y="16"/>
                      <a:pt x="35" y="16"/>
                    </a:cubicBezTo>
                    <a:cubicBezTo>
                      <a:pt x="34" y="16"/>
                      <a:pt x="34" y="16"/>
                      <a:pt x="34" y="16"/>
                    </a:cubicBezTo>
                    <a:cubicBezTo>
                      <a:pt x="33" y="17"/>
                      <a:pt x="33" y="18"/>
                      <a:pt x="32" y="18"/>
                    </a:cubicBezTo>
                    <a:cubicBezTo>
                      <a:pt x="32" y="18"/>
                      <a:pt x="31" y="18"/>
                      <a:pt x="31" y="18"/>
                    </a:cubicBezTo>
                    <a:cubicBezTo>
                      <a:pt x="31" y="18"/>
                      <a:pt x="31" y="17"/>
                      <a:pt x="30" y="18"/>
                    </a:cubicBezTo>
                    <a:cubicBezTo>
                      <a:pt x="30" y="18"/>
                      <a:pt x="30" y="18"/>
                      <a:pt x="29" y="18"/>
                    </a:cubicBezTo>
                    <a:cubicBezTo>
                      <a:pt x="29" y="19"/>
                      <a:pt x="29" y="19"/>
                      <a:pt x="29" y="20"/>
                    </a:cubicBezTo>
                    <a:cubicBezTo>
                      <a:pt x="29" y="20"/>
                      <a:pt x="30" y="21"/>
                      <a:pt x="31" y="21"/>
                    </a:cubicBezTo>
                    <a:cubicBezTo>
                      <a:pt x="31" y="21"/>
                      <a:pt x="31" y="22"/>
                      <a:pt x="31" y="22"/>
                    </a:cubicBezTo>
                    <a:cubicBezTo>
                      <a:pt x="31" y="22"/>
                      <a:pt x="31" y="23"/>
                      <a:pt x="31" y="23"/>
                    </a:cubicBezTo>
                    <a:cubicBezTo>
                      <a:pt x="31" y="23"/>
                      <a:pt x="30" y="24"/>
                      <a:pt x="30" y="24"/>
                    </a:cubicBezTo>
                    <a:cubicBezTo>
                      <a:pt x="29" y="24"/>
                      <a:pt x="28" y="23"/>
                      <a:pt x="27" y="22"/>
                    </a:cubicBezTo>
                    <a:cubicBezTo>
                      <a:pt x="27" y="22"/>
                      <a:pt x="26" y="22"/>
                      <a:pt x="26" y="21"/>
                    </a:cubicBezTo>
                    <a:cubicBezTo>
                      <a:pt x="25" y="20"/>
                      <a:pt x="24" y="20"/>
                      <a:pt x="24" y="20"/>
                    </a:cubicBezTo>
                    <a:cubicBezTo>
                      <a:pt x="24" y="19"/>
                      <a:pt x="23" y="19"/>
                      <a:pt x="22" y="19"/>
                    </a:cubicBezTo>
                    <a:cubicBezTo>
                      <a:pt x="22" y="19"/>
                      <a:pt x="22" y="19"/>
                      <a:pt x="22" y="19"/>
                    </a:cubicBezTo>
                    <a:cubicBezTo>
                      <a:pt x="22" y="19"/>
                      <a:pt x="22" y="19"/>
                      <a:pt x="21" y="19"/>
                    </a:cubicBezTo>
                    <a:cubicBezTo>
                      <a:pt x="21" y="20"/>
                      <a:pt x="21" y="20"/>
                      <a:pt x="20" y="20"/>
                    </a:cubicBezTo>
                    <a:cubicBezTo>
                      <a:pt x="20" y="21"/>
                      <a:pt x="19" y="21"/>
                      <a:pt x="19" y="22"/>
                    </a:cubicBezTo>
                    <a:cubicBezTo>
                      <a:pt x="19" y="22"/>
                      <a:pt x="19" y="22"/>
                      <a:pt x="18" y="22"/>
                    </a:cubicBezTo>
                    <a:cubicBezTo>
                      <a:pt x="18" y="22"/>
                      <a:pt x="18" y="22"/>
                      <a:pt x="18" y="22"/>
                    </a:cubicBezTo>
                    <a:cubicBezTo>
                      <a:pt x="18" y="21"/>
                      <a:pt x="17" y="21"/>
                      <a:pt x="16" y="21"/>
                    </a:cubicBezTo>
                    <a:cubicBezTo>
                      <a:pt x="16" y="21"/>
                      <a:pt x="16" y="22"/>
                      <a:pt x="15" y="22"/>
                    </a:cubicBezTo>
                    <a:cubicBezTo>
                      <a:pt x="14" y="22"/>
                      <a:pt x="14" y="23"/>
                      <a:pt x="13" y="24"/>
                    </a:cubicBezTo>
                    <a:cubicBezTo>
                      <a:pt x="13" y="25"/>
                      <a:pt x="12" y="26"/>
                      <a:pt x="11" y="26"/>
                    </a:cubicBezTo>
                    <a:cubicBezTo>
                      <a:pt x="10" y="27"/>
                      <a:pt x="8" y="28"/>
                      <a:pt x="6" y="29"/>
                    </a:cubicBezTo>
                    <a:cubicBezTo>
                      <a:pt x="5" y="29"/>
                      <a:pt x="3" y="30"/>
                      <a:pt x="1" y="31"/>
                    </a:cubicBezTo>
                    <a:cubicBezTo>
                      <a:pt x="1" y="31"/>
                      <a:pt x="1" y="31"/>
                      <a:pt x="1" y="31"/>
                    </a:cubicBezTo>
                    <a:cubicBezTo>
                      <a:pt x="0" y="32"/>
                      <a:pt x="1" y="31"/>
                      <a:pt x="1" y="32"/>
                    </a:cubicBezTo>
                    <a:cubicBezTo>
                      <a:pt x="3" y="31"/>
                      <a:pt x="6" y="30"/>
                      <a:pt x="8" y="29"/>
                    </a:cubicBezTo>
                    <a:cubicBezTo>
                      <a:pt x="13" y="27"/>
                      <a:pt x="18" y="26"/>
                      <a:pt x="22" y="25"/>
                    </a:cubicBezTo>
                    <a:cubicBezTo>
                      <a:pt x="22" y="25"/>
                      <a:pt x="22" y="25"/>
                      <a:pt x="22" y="25"/>
                    </a:cubicBezTo>
                    <a:cubicBezTo>
                      <a:pt x="23" y="25"/>
                      <a:pt x="24" y="25"/>
                      <a:pt x="25" y="25"/>
                    </a:cubicBezTo>
                    <a:cubicBezTo>
                      <a:pt x="25" y="25"/>
                      <a:pt x="26" y="25"/>
                      <a:pt x="26" y="25"/>
                    </a:cubicBezTo>
                    <a:cubicBezTo>
                      <a:pt x="26" y="25"/>
                      <a:pt x="27" y="24"/>
                      <a:pt x="28" y="24"/>
                    </a:cubicBezTo>
                    <a:cubicBezTo>
                      <a:pt x="28" y="24"/>
                      <a:pt x="28" y="24"/>
                      <a:pt x="28" y="24"/>
                    </a:cubicBezTo>
                    <a:cubicBezTo>
                      <a:pt x="28" y="24"/>
                      <a:pt x="28" y="24"/>
                      <a:pt x="28" y="24"/>
                    </a:cubicBezTo>
                    <a:cubicBezTo>
                      <a:pt x="33" y="24"/>
                      <a:pt x="38" y="24"/>
                      <a:pt x="42" y="26"/>
                    </a:cubicBezTo>
                    <a:cubicBezTo>
                      <a:pt x="42" y="26"/>
                      <a:pt x="42" y="26"/>
                      <a:pt x="42" y="26"/>
                    </a:cubicBezTo>
                    <a:cubicBezTo>
                      <a:pt x="42" y="26"/>
                      <a:pt x="42" y="26"/>
                      <a:pt x="43" y="26"/>
                    </a:cubicBezTo>
                    <a:cubicBezTo>
                      <a:pt x="43" y="27"/>
                      <a:pt x="44" y="27"/>
                      <a:pt x="44" y="27"/>
                    </a:cubicBezTo>
                    <a:cubicBezTo>
                      <a:pt x="45" y="28"/>
                      <a:pt x="46" y="28"/>
                      <a:pt x="46" y="28"/>
                    </a:cubicBezTo>
                    <a:cubicBezTo>
                      <a:pt x="47" y="28"/>
                      <a:pt x="47" y="29"/>
                      <a:pt x="47" y="29"/>
                    </a:cubicBezTo>
                    <a:cubicBezTo>
                      <a:pt x="47" y="29"/>
                      <a:pt x="47" y="29"/>
                      <a:pt x="47" y="29"/>
                    </a:cubicBezTo>
                    <a:cubicBezTo>
                      <a:pt x="49" y="30"/>
                      <a:pt x="50" y="31"/>
                      <a:pt x="52" y="33"/>
                    </a:cubicBezTo>
                    <a:cubicBezTo>
                      <a:pt x="52" y="33"/>
                      <a:pt x="52" y="33"/>
                      <a:pt x="52" y="33"/>
                    </a:cubicBezTo>
                    <a:cubicBezTo>
                      <a:pt x="52" y="33"/>
                      <a:pt x="52" y="33"/>
                      <a:pt x="52" y="33"/>
                    </a:cubicBezTo>
                    <a:cubicBezTo>
                      <a:pt x="52" y="33"/>
                      <a:pt x="52" y="34"/>
                      <a:pt x="52" y="34"/>
                    </a:cubicBezTo>
                    <a:cubicBezTo>
                      <a:pt x="50" y="33"/>
                      <a:pt x="39" y="29"/>
                      <a:pt x="30" y="30"/>
                    </a:cubicBezTo>
                    <a:cubicBezTo>
                      <a:pt x="23" y="30"/>
                      <a:pt x="21" y="34"/>
                      <a:pt x="22" y="36"/>
                    </a:cubicBezTo>
                    <a:cubicBezTo>
                      <a:pt x="23" y="39"/>
                      <a:pt x="26" y="38"/>
                      <a:pt x="31" y="35"/>
                    </a:cubicBezTo>
                    <a:cubicBezTo>
                      <a:pt x="40" y="31"/>
                      <a:pt x="50" y="33"/>
                      <a:pt x="52" y="34"/>
                    </a:cubicBezTo>
                    <a:cubicBezTo>
                      <a:pt x="52" y="34"/>
                      <a:pt x="52" y="34"/>
                      <a:pt x="52" y="34"/>
                    </a:cubicBezTo>
                    <a:cubicBezTo>
                      <a:pt x="50" y="34"/>
                      <a:pt x="43" y="33"/>
                      <a:pt x="37" y="35"/>
                    </a:cubicBezTo>
                    <a:cubicBezTo>
                      <a:pt x="32" y="36"/>
                      <a:pt x="31" y="39"/>
                      <a:pt x="32" y="40"/>
                    </a:cubicBezTo>
                    <a:cubicBezTo>
                      <a:pt x="33" y="41"/>
                      <a:pt x="35" y="40"/>
                      <a:pt x="38" y="38"/>
                    </a:cubicBezTo>
                    <a:cubicBezTo>
                      <a:pt x="43" y="34"/>
                      <a:pt x="50" y="34"/>
                      <a:pt x="52" y="34"/>
                    </a:cubicBezTo>
                    <a:cubicBezTo>
                      <a:pt x="52" y="34"/>
                      <a:pt x="52" y="34"/>
                      <a:pt x="52" y="34"/>
                    </a:cubicBezTo>
                    <a:cubicBezTo>
                      <a:pt x="50" y="34"/>
                      <a:pt x="46" y="35"/>
                      <a:pt x="43" y="37"/>
                    </a:cubicBezTo>
                    <a:cubicBezTo>
                      <a:pt x="40" y="38"/>
                      <a:pt x="40" y="40"/>
                      <a:pt x="40" y="41"/>
                    </a:cubicBezTo>
                    <a:cubicBezTo>
                      <a:pt x="41" y="41"/>
                      <a:pt x="42" y="40"/>
                      <a:pt x="44" y="38"/>
                    </a:cubicBezTo>
                    <a:cubicBezTo>
                      <a:pt x="47" y="35"/>
                      <a:pt x="51" y="34"/>
                      <a:pt x="52" y="34"/>
                    </a:cubicBezTo>
                    <a:cubicBezTo>
                      <a:pt x="52" y="34"/>
                      <a:pt x="52" y="35"/>
                      <a:pt x="52" y="35"/>
                    </a:cubicBezTo>
                    <a:cubicBezTo>
                      <a:pt x="52" y="37"/>
                      <a:pt x="52" y="38"/>
                      <a:pt x="53" y="39"/>
                    </a:cubicBezTo>
                    <a:cubicBezTo>
                      <a:pt x="51" y="40"/>
                      <a:pt x="49" y="43"/>
                      <a:pt x="49" y="47"/>
                    </a:cubicBezTo>
                    <a:cubicBezTo>
                      <a:pt x="49" y="51"/>
                      <a:pt x="51" y="55"/>
                      <a:pt x="54" y="55"/>
                    </a:cubicBezTo>
                    <a:cubicBezTo>
                      <a:pt x="57" y="55"/>
                      <a:pt x="59" y="51"/>
                      <a:pt x="59" y="47"/>
                    </a:cubicBezTo>
                    <a:cubicBezTo>
                      <a:pt x="59" y="43"/>
                      <a:pt x="57" y="40"/>
                      <a:pt x="55" y="39"/>
                    </a:cubicBezTo>
                    <a:cubicBezTo>
                      <a:pt x="56" y="38"/>
                      <a:pt x="56" y="37"/>
                      <a:pt x="56" y="35"/>
                    </a:cubicBezTo>
                    <a:cubicBezTo>
                      <a:pt x="56" y="35"/>
                      <a:pt x="56" y="34"/>
                      <a:pt x="56" y="34"/>
                    </a:cubicBezTo>
                    <a:cubicBezTo>
                      <a:pt x="58" y="34"/>
                      <a:pt x="61" y="35"/>
                      <a:pt x="64" y="38"/>
                    </a:cubicBezTo>
                    <a:cubicBezTo>
                      <a:pt x="66" y="40"/>
                      <a:pt x="67" y="41"/>
                      <a:pt x="68" y="41"/>
                    </a:cubicBezTo>
                    <a:cubicBezTo>
                      <a:pt x="69" y="40"/>
                      <a:pt x="68" y="38"/>
                      <a:pt x="65" y="37"/>
                    </a:cubicBezTo>
                    <a:cubicBezTo>
                      <a:pt x="62" y="35"/>
                      <a:pt x="58" y="34"/>
                      <a:pt x="56" y="34"/>
                    </a:cubicBezTo>
                    <a:cubicBezTo>
                      <a:pt x="56" y="34"/>
                      <a:pt x="56" y="34"/>
                      <a:pt x="56" y="34"/>
                    </a:cubicBezTo>
                    <a:cubicBezTo>
                      <a:pt x="58" y="34"/>
                      <a:pt x="65" y="34"/>
                      <a:pt x="70" y="38"/>
                    </a:cubicBezTo>
                    <a:cubicBezTo>
                      <a:pt x="73" y="40"/>
                      <a:pt x="75" y="41"/>
                      <a:pt x="76" y="40"/>
                    </a:cubicBezTo>
                    <a:cubicBezTo>
                      <a:pt x="77" y="39"/>
                      <a:pt x="76" y="36"/>
                      <a:pt x="71" y="35"/>
                    </a:cubicBezTo>
                    <a:cubicBezTo>
                      <a:pt x="65" y="33"/>
                      <a:pt x="58" y="34"/>
                      <a:pt x="56" y="34"/>
                    </a:cubicBezTo>
                    <a:cubicBezTo>
                      <a:pt x="56" y="34"/>
                      <a:pt x="56" y="34"/>
                      <a:pt x="56" y="34"/>
                    </a:cubicBezTo>
                    <a:cubicBezTo>
                      <a:pt x="58" y="33"/>
                      <a:pt x="68" y="31"/>
                      <a:pt x="77" y="35"/>
                    </a:cubicBezTo>
                    <a:cubicBezTo>
                      <a:pt x="82" y="38"/>
                      <a:pt x="85" y="39"/>
                      <a:pt x="86" y="36"/>
                    </a:cubicBezTo>
                    <a:cubicBezTo>
                      <a:pt x="87" y="34"/>
                      <a:pt x="85" y="30"/>
                      <a:pt x="78" y="30"/>
                    </a:cubicBezTo>
                    <a:cubicBezTo>
                      <a:pt x="69" y="29"/>
                      <a:pt x="59" y="33"/>
                      <a:pt x="56" y="34"/>
                    </a:cubicBezTo>
                    <a:cubicBezTo>
                      <a:pt x="56" y="33"/>
                      <a:pt x="56" y="33"/>
                      <a:pt x="56" y="33"/>
                    </a:cubicBezTo>
                    <a:cubicBezTo>
                      <a:pt x="56" y="33"/>
                      <a:pt x="56" y="33"/>
                      <a:pt x="56" y="33"/>
                    </a:cubicBezTo>
                    <a:cubicBezTo>
                      <a:pt x="56" y="33"/>
                      <a:pt x="56" y="33"/>
                      <a:pt x="56" y="33"/>
                    </a:cubicBezTo>
                    <a:cubicBezTo>
                      <a:pt x="58" y="31"/>
                      <a:pt x="59" y="30"/>
                      <a:pt x="61" y="29"/>
                    </a:cubicBezTo>
                    <a:cubicBezTo>
                      <a:pt x="61" y="29"/>
                      <a:pt x="61" y="29"/>
                      <a:pt x="61" y="29"/>
                    </a:cubicBezTo>
                    <a:cubicBezTo>
                      <a:pt x="61" y="28"/>
                      <a:pt x="62" y="28"/>
                      <a:pt x="62" y="28"/>
                    </a:cubicBezTo>
                    <a:cubicBezTo>
                      <a:pt x="63" y="28"/>
                      <a:pt x="63" y="28"/>
                      <a:pt x="64" y="27"/>
                    </a:cubicBezTo>
                    <a:cubicBezTo>
                      <a:pt x="65" y="27"/>
                      <a:pt x="65" y="27"/>
                      <a:pt x="66" y="26"/>
                    </a:cubicBezTo>
                    <a:cubicBezTo>
                      <a:pt x="66" y="26"/>
                      <a:pt x="66" y="26"/>
                      <a:pt x="66" y="26"/>
                    </a:cubicBezTo>
                    <a:cubicBezTo>
                      <a:pt x="66" y="26"/>
                      <a:pt x="66" y="26"/>
                      <a:pt x="66" y="26"/>
                    </a:cubicBezTo>
                    <a:cubicBezTo>
                      <a:pt x="70" y="24"/>
                      <a:pt x="75" y="24"/>
                      <a:pt x="80" y="24"/>
                    </a:cubicBezTo>
                    <a:cubicBezTo>
                      <a:pt x="80" y="24"/>
                      <a:pt x="80" y="24"/>
                      <a:pt x="80" y="24"/>
                    </a:cubicBezTo>
                    <a:cubicBezTo>
                      <a:pt x="80" y="24"/>
                      <a:pt x="80" y="24"/>
                      <a:pt x="80" y="24"/>
                    </a:cubicBezTo>
                    <a:cubicBezTo>
                      <a:pt x="81" y="24"/>
                      <a:pt x="82" y="24"/>
                      <a:pt x="82" y="25"/>
                    </a:cubicBezTo>
                    <a:cubicBezTo>
                      <a:pt x="83" y="25"/>
                      <a:pt x="83" y="25"/>
                      <a:pt x="83" y="25"/>
                    </a:cubicBezTo>
                    <a:cubicBezTo>
                      <a:pt x="84" y="25"/>
                      <a:pt x="85" y="25"/>
                      <a:pt x="86" y="25"/>
                    </a:cubicBezTo>
                    <a:cubicBezTo>
                      <a:pt x="86" y="25"/>
                      <a:pt x="86" y="25"/>
                      <a:pt x="86" y="25"/>
                    </a:cubicBezTo>
                    <a:cubicBezTo>
                      <a:pt x="90" y="25"/>
                      <a:pt x="95" y="27"/>
                      <a:pt x="100" y="29"/>
                    </a:cubicBezTo>
                    <a:cubicBezTo>
                      <a:pt x="102" y="30"/>
                      <a:pt x="105" y="30"/>
                      <a:pt x="107" y="31"/>
                    </a:cubicBezTo>
                    <a:cubicBezTo>
                      <a:pt x="107" y="31"/>
                      <a:pt x="107" y="31"/>
                      <a:pt x="107" y="31"/>
                    </a:cubicBezTo>
                    <a:cubicBezTo>
                      <a:pt x="107" y="31"/>
                      <a:pt x="107" y="31"/>
                      <a:pt x="107" y="31"/>
                    </a:cubicBezTo>
                    <a:close/>
                    <a:moveTo>
                      <a:pt x="54" y="3"/>
                    </a:moveTo>
                    <a:cubicBezTo>
                      <a:pt x="54" y="3"/>
                      <a:pt x="55" y="24"/>
                      <a:pt x="54" y="30"/>
                    </a:cubicBezTo>
                    <a:cubicBezTo>
                      <a:pt x="54" y="30"/>
                      <a:pt x="54" y="30"/>
                      <a:pt x="54" y="30"/>
                    </a:cubicBezTo>
                    <a:cubicBezTo>
                      <a:pt x="54" y="30"/>
                      <a:pt x="54" y="30"/>
                      <a:pt x="54" y="30"/>
                    </a:cubicBezTo>
                    <a:cubicBezTo>
                      <a:pt x="53" y="24"/>
                      <a:pt x="54" y="3"/>
                      <a:pt x="54" y="3"/>
                    </a:cubicBezTo>
                    <a:close/>
                    <a:moveTo>
                      <a:pt x="58" y="45"/>
                    </a:moveTo>
                    <a:cubicBezTo>
                      <a:pt x="58" y="49"/>
                      <a:pt x="56" y="51"/>
                      <a:pt x="54" y="51"/>
                    </a:cubicBezTo>
                    <a:cubicBezTo>
                      <a:pt x="52" y="51"/>
                      <a:pt x="50" y="49"/>
                      <a:pt x="50" y="45"/>
                    </a:cubicBezTo>
                    <a:cubicBezTo>
                      <a:pt x="50" y="42"/>
                      <a:pt x="51" y="40"/>
                      <a:pt x="53" y="39"/>
                    </a:cubicBezTo>
                    <a:cubicBezTo>
                      <a:pt x="53" y="39"/>
                      <a:pt x="53" y="40"/>
                      <a:pt x="53" y="40"/>
                    </a:cubicBezTo>
                    <a:cubicBezTo>
                      <a:pt x="53" y="40"/>
                      <a:pt x="52" y="42"/>
                      <a:pt x="52" y="44"/>
                    </a:cubicBezTo>
                    <a:cubicBezTo>
                      <a:pt x="52" y="47"/>
                      <a:pt x="53" y="49"/>
                      <a:pt x="54" y="49"/>
                    </a:cubicBezTo>
                    <a:cubicBezTo>
                      <a:pt x="55" y="49"/>
                      <a:pt x="56" y="47"/>
                      <a:pt x="56" y="44"/>
                    </a:cubicBezTo>
                    <a:cubicBezTo>
                      <a:pt x="56" y="42"/>
                      <a:pt x="55" y="41"/>
                      <a:pt x="55" y="40"/>
                    </a:cubicBezTo>
                    <a:cubicBezTo>
                      <a:pt x="55" y="40"/>
                      <a:pt x="55" y="40"/>
                      <a:pt x="55" y="39"/>
                    </a:cubicBezTo>
                    <a:cubicBezTo>
                      <a:pt x="57" y="40"/>
                      <a:pt x="58" y="43"/>
                      <a:pt x="58" y="45"/>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8"/>
              <p:cNvSpPr>
                <a:spLocks noEditPoints="1"/>
              </p:cNvSpPr>
              <p:nvPr/>
            </p:nvSpPr>
            <p:spPr bwMode="auto">
              <a:xfrm>
                <a:off x="7904163" y="2381251"/>
                <a:ext cx="520700" cy="269875"/>
              </a:xfrm>
              <a:custGeom>
                <a:avLst/>
                <a:gdLst>
                  <a:gd name="T0" fmla="*/ 8 w 70"/>
                  <a:gd name="T1" fmla="*/ 20 h 36"/>
                  <a:gd name="T2" fmla="*/ 12 w 70"/>
                  <a:gd name="T3" fmla="*/ 22 h 36"/>
                  <a:gd name="T4" fmla="*/ 14 w 70"/>
                  <a:gd name="T5" fmla="*/ 24 h 36"/>
                  <a:gd name="T6" fmla="*/ 17 w 70"/>
                  <a:gd name="T7" fmla="*/ 21 h 36"/>
                  <a:gd name="T8" fmla="*/ 20 w 70"/>
                  <a:gd name="T9" fmla="*/ 22 h 36"/>
                  <a:gd name="T10" fmla="*/ 20 w 70"/>
                  <a:gd name="T11" fmla="*/ 24 h 36"/>
                  <a:gd name="T12" fmla="*/ 22 w 70"/>
                  <a:gd name="T13" fmla="*/ 25 h 36"/>
                  <a:gd name="T14" fmla="*/ 25 w 70"/>
                  <a:gd name="T15" fmla="*/ 23 h 36"/>
                  <a:gd name="T16" fmla="*/ 29 w 70"/>
                  <a:gd name="T17" fmla="*/ 19 h 36"/>
                  <a:gd name="T18" fmla="*/ 30 w 70"/>
                  <a:gd name="T19" fmla="*/ 20 h 36"/>
                  <a:gd name="T20" fmla="*/ 28 w 70"/>
                  <a:gd name="T21" fmla="*/ 22 h 36"/>
                  <a:gd name="T22" fmla="*/ 30 w 70"/>
                  <a:gd name="T23" fmla="*/ 22 h 36"/>
                  <a:gd name="T24" fmla="*/ 34 w 70"/>
                  <a:gd name="T25" fmla="*/ 15 h 36"/>
                  <a:gd name="T26" fmla="*/ 32 w 70"/>
                  <a:gd name="T27" fmla="*/ 23 h 36"/>
                  <a:gd name="T28" fmla="*/ 33 w 70"/>
                  <a:gd name="T29" fmla="*/ 24 h 36"/>
                  <a:gd name="T30" fmla="*/ 32 w 70"/>
                  <a:gd name="T31" fmla="*/ 27 h 36"/>
                  <a:gd name="T32" fmla="*/ 34 w 70"/>
                  <a:gd name="T33" fmla="*/ 32 h 36"/>
                  <a:gd name="T34" fmla="*/ 35 w 70"/>
                  <a:gd name="T35" fmla="*/ 33 h 36"/>
                  <a:gd name="T36" fmla="*/ 35 w 70"/>
                  <a:gd name="T37" fmla="*/ 36 h 36"/>
                  <a:gd name="T38" fmla="*/ 36 w 70"/>
                  <a:gd name="T39" fmla="*/ 33 h 36"/>
                  <a:gd name="T40" fmla="*/ 37 w 70"/>
                  <a:gd name="T41" fmla="*/ 31 h 36"/>
                  <a:gd name="T42" fmla="*/ 41 w 70"/>
                  <a:gd name="T43" fmla="*/ 27 h 36"/>
                  <a:gd name="T44" fmla="*/ 37 w 70"/>
                  <a:gd name="T45" fmla="*/ 23 h 36"/>
                  <a:gd name="T46" fmla="*/ 38 w 70"/>
                  <a:gd name="T47" fmla="*/ 21 h 36"/>
                  <a:gd name="T48" fmla="*/ 36 w 70"/>
                  <a:gd name="T49" fmla="*/ 15 h 36"/>
                  <a:gd name="T50" fmla="*/ 40 w 70"/>
                  <a:gd name="T51" fmla="*/ 22 h 36"/>
                  <a:gd name="T52" fmla="*/ 42 w 70"/>
                  <a:gd name="T53" fmla="*/ 22 h 36"/>
                  <a:gd name="T54" fmla="*/ 40 w 70"/>
                  <a:gd name="T55" fmla="*/ 20 h 36"/>
                  <a:gd name="T56" fmla="*/ 41 w 70"/>
                  <a:gd name="T57" fmla="*/ 19 h 36"/>
                  <a:gd name="T58" fmla="*/ 45 w 70"/>
                  <a:gd name="T59" fmla="*/ 23 h 36"/>
                  <a:gd name="T60" fmla="*/ 48 w 70"/>
                  <a:gd name="T61" fmla="*/ 25 h 36"/>
                  <a:gd name="T62" fmla="*/ 50 w 70"/>
                  <a:gd name="T63" fmla="*/ 24 h 36"/>
                  <a:gd name="T64" fmla="*/ 50 w 70"/>
                  <a:gd name="T65" fmla="*/ 22 h 36"/>
                  <a:gd name="T66" fmla="*/ 54 w 70"/>
                  <a:gd name="T67" fmla="*/ 22 h 36"/>
                  <a:gd name="T68" fmla="*/ 56 w 70"/>
                  <a:gd name="T69" fmla="*/ 23 h 36"/>
                  <a:gd name="T70" fmla="*/ 58 w 70"/>
                  <a:gd name="T71" fmla="*/ 22 h 36"/>
                  <a:gd name="T72" fmla="*/ 63 w 70"/>
                  <a:gd name="T73" fmla="*/ 19 h 36"/>
                  <a:gd name="T74" fmla="*/ 69 w 70"/>
                  <a:gd name="T75" fmla="*/ 15 h 36"/>
                  <a:gd name="T76" fmla="*/ 54 w 70"/>
                  <a:gd name="T77" fmla="*/ 20 h 36"/>
                  <a:gd name="T78" fmla="*/ 52 w 70"/>
                  <a:gd name="T79" fmla="*/ 20 h 36"/>
                  <a:gd name="T80" fmla="*/ 42 w 70"/>
                  <a:gd name="T81" fmla="*/ 18 h 36"/>
                  <a:gd name="T82" fmla="*/ 36 w 70"/>
                  <a:gd name="T83" fmla="*/ 14 h 36"/>
                  <a:gd name="T84" fmla="*/ 51 w 70"/>
                  <a:gd name="T85" fmla="*/ 16 h 36"/>
                  <a:gd name="T86" fmla="*/ 36 w 70"/>
                  <a:gd name="T87" fmla="*/ 14 h 36"/>
                  <a:gd name="T88" fmla="*/ 36 w 70"/>
                  <a:gd name="T89" fmla="*/ 14 h 36"/>
                  <a:gd name="T90" fmla="*/ 42 w 70"/>
                  <a:gd name="T91" fmla="*/ 11 h 36"/>
                  <a:gd name="T92" fmla="*/ 38 w 70"/>
                  <a:gd name="T93" fmla="*/ 5 h 36"/>
                  <a:gd name="T94" fmla="*/ 34 w 70"/>
                  <a:gd name="T95" fmla="*/ 13 h 36"/>
                  <a:gd name="T96" fmla="*/ 28 w 70"/>
                  <a:gd name="T97" fmla="*/ 12 h 36"/>
                  <a:gd name="T98" fmla="*/ 21 w 70"/>
                  <a:gd name="T99" fmla="*/ 10 h 36"/>
                  <a:gd name="T100" fmla="*/ 20 w 70"/>
                  <a:gd name="T101" fmla="*/ 13 h 36"/>
                  <a:gd name="T102" fmla="*/ 34 w 70"/>
                  <a:gd name="T103" fmla="*/ 14 h 36"/>
                  <a:gd name="T104" fmla="*/ 30 w 70"/>
                  <a:gd name="T105" fmla="*/ 17 h 36"/>
                  <a:gd name="T106" fmla="*/ 27 w 70"/>
                  <a:gd name="T107" fmla="*/ 19 h 36"/>
                  <a:gd name="T108" fmla="*/ 18 w 70"/>
                  <a:gd name="T109" fmla="*/ 20 h 36"/>
                  <a:gd name="T110" fmla="*/ 14 w 70"/>
                  <a:gd name="T111" fmla="*/ 20 h 36"/>
                  <a:gd name="T112" fmla="*/ 1 w 70"/>
                  <a:gd name="T113" fmla="*/ 16 h 36"/>
                  <a:gd name="T114" fmla="*/ 35 w 70"/>
                  <a:gd name="T115" fmla="*/ 16 h 36"/>
                  <a:gd name="T116" fmla="*/ 38 w 70"/>
                  <a:gd name="T117" fmla="*/ 6 h 36"/>
                  <a:gd name="T118" fmla="*/ 35 w 70"/>
                  <a:gd name="T119" fmla="*/ 4 h 36"/>
                  <a:gd name="T120" fmla="*/ 33 w 70"/>
                  <a:gd name="T121" fmla="*/ 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0" h="36">
                    <a:moveTo>
                      <a:pt x="1" y="16"/>
                    </a:moveTo>
                    <a:cubicBezTo>
                      <a:pt x="2" y="16"/>
                      <a:pt x="3" y="17"/>
                      <a:pt x="4" y="17"/>
                    </a:cubicBezTo>
                    <a:cubicBezTo>
                      <a:pt x="5" y="17"/>
                      <a:pt x="6" y="18"/>
                      <a:pt x="7" y="19"/>
                    </a:cubicBezTo>
                    <a:cubicBezTo>
                      <a:pt x="8" y="19"/>
                      <a:pt x="8" y="20"/>
                      <a:pt x="8" y="20"/>
                    </a:cubicBezTo>
                    <a:cubicBezTo>
                      <a:pt x="9" y="21"/>
                      <a:pt x="9" y="21"/>
                      <a:pt x="10" y="22"/>
                    </a:cubicBezTo>
                    <a:cubicBezTo>
                      <a:pt x="10" y="22"/>
                      <a:pt x="10" y="22"/>
                      <a:pt x="11" y="22"/>
                    </a:cubicBezTo>
                    <a:cubicBezTo>
                      <a:pt x="11" y="22"/>
                      <a:pt x="11" y="22"/>
                      <a:pt x="12" y="22"/>
                    </a:cubicBezTo>
                    <a:cubicBezTo>
                      <a:pt x="12" y="22"/>
                      <a:pt x="12" y="22"/>
                      <a:pt x="12" y="22"/>
                    </a:cubicBezTo>
                    <a:cubicBezTo>
                      <a:pt x="12" y="22"/>
                      <a:pt x="12" y="22"/>
                      <a:pt x="12" y="22"/>
                    </a:cubicBezTo>
                    <a:cubicBezTo>
                      <a:pt x="12" y="22"/>
                      <a:pt x="13" y="22"/>
                      <a:pt x="13" y="23"/>
                    </a:cubicBezTo>
                    <a:cubicBezTo>
                      <a:pt x="13" y="23"/>
                      <a:pt x="13" y="23"/>
                      <a:pt x="14" y="23"/>
                    </a:cubicBezTo>
                    <a:cubicBezTo>
                      <a:pt x="14" y="23"/>
                      <a:pt x="14" y="23"/>
                      <a:pt x="14" y="24"/>
                    </a:cubicBezTo>
                    <a:cubicBezTo>
                      <a:pt x="14" y="24"/>
                      <a:pt x="14" y="24"/>
                      <a:pt x="14" y="24"/>
                    </a:cubicBezTo>
                    <a:cubicBezTo>
                      <a:pt x="15" y="23"/>
                      <a:pt x="15" y="23"/>
                      <a:pt x="15" y="23"/>
                    </a:cubicBezTo>
                    <a:cubicBezTo>
                      <a:pt x="16" y="23"/>
                      <a:pt x="16" y="23"/>
                      <a:pt x="17" y="22"/>
                    </a:cubicBezTo>
                    <a:cubicBezTo>
                      <a:pt x="17" y="22"/>
                      <a:pt x="17" y="22"/>
                      <a:pt x="17" y="21"/>
                    </a:cubicBezTo>
                    <a:cubicBezTo>
                      <a:pt x="18" y="21"/>
                      <a:pt x="18" y="21"/>
                      <a:pt x="19" y="21"/>
                    </a:cubicBezTo>
                    <a:cubicBezTo>
                      <a:pt x="19" y="21"/>
                      <a:pt x="20" y="21"/>
                      <a:pt x="20" y="21"/>
                    </a:cubicBezTo>
                    <a:cubicBezTo>
                      <a:pt x="20" y="21"/>
                      <a:pt x="20" y="21"/>
                      <a:pt x="20" y="22"/>
                    </a:cubicBezTo>
                    <a:cubicBezTo>
                      <a:pt x="20" y="22"/>
                      <a:pt x="20" y="22"/>
                      <a:pt x="20" y="22"/>
                    </a:cubicBezTo>
                    <a:cubicBezTo>
                      <a:pt x="19" y="22"/>
                      <a:pt x="19" y="23"/>
                      <a:pt x="19" y="23"/>
                    </a:cubicBezTo>
                    <a:cubicBezTo>
                      <a:pt x="19" y="23"/>
                      <a:pt x="19" y="24"/>
                      <a:pt x="19" y="24"/>
                    </a:cubicBezTo>
                    <a:cubicBezTo>
                      <a:pt x="19" y="24"/>
                      <a:pt x="19" y="24"/>
                      <a:pt x="20" y="24"/>
                    </a:cubicBezTo>
                    <a:cubicBezTo>
                      <a:pt x="20" y="25"/>
                      <a:pt x="20" y="24"/>
                      <a:pt x="20" y="24"/>
                    </a:cubicBezTo>
                    <a:cubicBezTo>
                      <a:pt x="20" y="24"/>
                      <a:pt x="20" y="24"/>
                      <a:pt x="21" y="24"/>
                    </a:cubicBezTo>
                    <a:cubicBezTo>
                      <a:pt x="21" y="24"/>
                      <a:pt x="22" y="25"/>
                      <a:pt x="22" y="25"/>
                    </a:cubicBezTo>
                    <a:cubicBezTo>
                      <a:pt x="22" y="25"/>
                      <a:pt x="22" y="25"/>
                      <a:pt x="22" y="25"/>
                    </a:cubicBezTo>
                    <a:cubicBezTo>
                      <a:pt x="22" y="25"/>
                      <a:pt x="22" y="25"/>
                      <a:pt x="22" y="25"/>
                    </a:cubicBezTo>
                    <a:cubicBezTo>
                      <a:pt x="23" y="26"/>
                      <a:pt x="23" y="26"/>
                      <a:pt x="23" y="26"/>
                    </a:cubicBezTo>
                    <a:cubicBezTo>
                      <a:pt x="24" y="26"/>
                      <a:pt x="24" y="25"/>
                      <a:pt x="25" y="25"/>
                    </a:cubicBezTo>
                    <a:cubicBezTo>
                      <a:pt x="25" y="25"/>
                      <a:pt x="25" y="25"/>
                      <a:pt x="25" y="25"/>
                    </a:cubicBezTo>
                    <a:cubicBezTo>
                      <a:pt x="25" y="24"/>
                      <a:pt x="25" y="24"/>
                      <a:pt x="25" y="23"/>
                    </a:cubicBezTo>
                    <a:cubicBezTo>
                      <a:pt x="25" y="23"/>
                      <a:pt x="25" y="23"/>
                      <a:pt x="25" y="23"/>
                    </a:cubicBezTo>
                    <a:cubicBezTo>
                      <a:pt x="26" y="23"/>
                      <a:pt x="26" y="22"/>
                      <a:pt x="26" y="21"/>
                    </a:cubicBezTo>
                    <a:cubicBezTo>
                      <a:pt x="27" y="20"/>
                      <a:pt x="28" y="20"/>
                      <a:pt x="29" y="19"/>
                    </a:cubicBezTo>
                    <a:cubicBezTo>
                      <a:pt x="29" y="19"/>
                      <a:pt x="29" y="19"/>
                      <a:pt x="29" y="19"/>
                    </a:cubicBezTo>
                    <a:cubicBezTo>
                      <a:pt x="29" y="19"/>
                      <a:pt x="29" y="19"/>
                      <a:pt x="29" y="19"/>
                    </a:cubicBezTo>
                    <a:cubicBezTo>
                      <a:pt x="29" y="19"/>
                      <a:pt x="29" y="19"/>
                      <a:pt x="29" y="19"/>
                    </a:cubicBezTo>
                    <a:cubicBezTo>
                      <a:pt x="30" y="19"/>
                      <a:pt x="30" y="19"/>
                      <a:pt x="30" y="20"/>
                    </a:cubicBezTo>
                    <a:cubicBezTo>
                      <a:pt x="30" y="20"/>
                      <a:pt x="30" y="20"/>
                      <a:pt x="30" y="20"/>
                    </a:cubicBezTo>
                    <a:cubicBezTo>
                      <a:pt x="30" y="20"/>
                      <a:pt x="30" y="21"/>
                      <a:pt x="29" y="21"/>
                    </a:cubicBezTo>
                    <a:cubicBezTo>
                      <a:pt x="29" y="21"/>
                      <a:pt x="29" y="21"/>
                      <a:pt x="29" y="21"/>
                    </a:cubicBezTo>
                    <a:cubicBezTo>
                      <a:pt x="29" y="21"/>
                      <a:pt x="28" y="22"/>
                      <a:pt x="28" y="22"/>
                    </a:cubicBezTo>
                    <a:cubicBezTo>
                      <a:pt x="28" y="22"/>
                      <a:pt x="28" y="22"/>
                      <a:pt x="28" y="22"/>
                    </a:cubicBezTo>
                    <a:cubicBezTo>
                      <a:pt x="29" y="22"/>
                      <a:pt x="29" y="23"/>
                      <a:pt x="29" y="23"/>
                    </a:cubicBezTo>
                    <a:cubicBezTo>
                      <a:pt x="29" y="23"/>
                      <a:pt x="29" y="23"/>
                      <a:pt x="29" y="23"/>
                    </a:cubicBezTo>
                    <a:cubicBezTo>
                      <a:pt x="29" y="23"/>
                      <a:pt x="30" y="23"/>
                      <a:pt x="30" y="22"/>
                    </a:cubicBezTo>
                    <a:cubicBezTo>
                      <a:pt x="30" y="22"/>
                      <a:pt x="30" y="22"/>
                      <a:pt x="30" y="22"/>
                    </a:cubicBezTo>
                    <a:cubicBezTo>
                      <a:pt x="31" y="22"/>
                      <a:pt x="32" y="22"/>
                      <a:pt x="32" y="21"/>
                    </a:cubicBezTo>
                    <a:cubicBezTo>
                      <a:pt x="33" y="21"/>
                      <a:pt x="33" y="20"/>
                      <a:pt x="33" y="19"/>
                    </a:cubicBezTo>
                    <a:cubicBezTo>
                      <a:pt x="34" y="18"/>
                      <a:pt x="34" y="17"/>
                      <a:pt x="34" y="16"/>
                    </a:cubicBezTo>
                    <a:cubicBezTo>
                      <a:pt x="34" y="15"/>
                      <a:pt x="34" y="15"/>
                      <a:pt x="34" y="15"/>
                    </a:cubicBezTo>
                    <a:cubicBezTo>
                      <a:pt x="34" y="15"/>
                      <a:pt x="34" y="16"/>
                      <a:pt x="35" y="16"/>
                    </a:cubicBezTo>
                    <a:cubicBezTo>
                      <a:pt x="35" y="17"/>
                      <a:pt x="34" y="18"/>
                      <a:pt x="34" y="20"/>
                    </a:cubicBezTo>
                    <a:cubicBezTo>
                      <a:pt x="34" y="20"/>
                      <a:pt x="32" y="21"/>
                      <a:pt x="32" y="21"/>
                    </a:cubicBezTo>
                    <a:cubicBezTo>
                      <a:pt x="32" y="22"/>
                      <a:pt x="31" y="23"/>
                      <a:pt x="32" y="23"/>
                    </a:cubicBezTo>
                    <a:cubicBezTo>
                      <a:pt x="33" y="23"/>
                      <a:pt x="33" y="22"/>
                      <a:pt x="34" y="22"/>
                    </a:cubicBezTo>
                    <a:cubicBezTo>
                      <a:pt x="35" y="22"/>
                      <a:pt x="34" y="22"/>
                      <a:pt x="34" y="22"/>
                    </a:cubicBezTo>
                    <a:cubicBezTo>
                      <a:pt x="33" y="23"/>
                      <a:pt x="33" y="23"/>
                      <a:pt x="34" y="23"/>
                    </a:cubicBezTo>
                    <a:cubicBezTo>
                      <a:pt x="34" y="23"/>
                      <a:pt x="34" y="24"/>
                      <a:pt x="33" y="24"/>
                    </a:cubicBezTo>
                    <a:cubicBezTo>
                      <a:pt x="32" y="24"/>
                      <a:pt x="32" y="24"/>
                      <a:pt x="31" y="24"/>
                    </a:cubicBezTo>
                    <a:cubicBezTo>
                      <a:pt x="29" y="24"/>
                      <a:pt x="30" y="25"/>
                      <a:pt x="30" y="26"/>
                    </a:cubicBezTo>
                    <a:cubicBezTo>
                      <a:pt x="29" y="26"/>
                      <a:pt x="28" y="27"/>
                      <a:pt x="29" y="27"/>
                    </a:cubicBezTo>
                    <a:cubicBezTo>
                      <a:pt x="30" y="27"/>
                      <a:pt x="31" y="27"/>
                      <a:pt x="32" y="27"/>
                    </a:cubicBezTo>
                    <a:cubicBezTo>
                      <a:pt x="32" y="27"/>
                      <a:pt x="32" y="28"/>
                      <a:pt x="33" y="28"/>
                    </a:cubicBezTo>
                    <a:cubicBezTo>
                      <a:pt x="33" y="29"/>
                      <a:pt x="34" y="29"/>
                      <a:pt x="33" y="30"/>
                    </a:cubicBezTo>
                    <a:cubicBezTo>
                      <a:pt x="34" y="30"/>
                      <a:pt x="32" y="31"/>
                      <a:pt x="34" y="31"/>
                    </a:cubicBezTo>
                    <a:cubicBezTo>
                      <a:pt x="34" y="32"/>
                      <a:pt x="34" y="32"/>
                      <a:pt x="34" y="32"/>
                    </a:cubicBezTo>
                    <a:cubicBezTo>
                      <a:pt x="34" y="32"/>
                      <a:pt x="34" y="32"/>
                      <a:pt x="34" y="32"/>
                    </a:cubicBezTo>
                    <a:cubicBezTo>
                      <a:pt x="34" y="32"/>
                      <a:pt x="34" y="33"/>
                      <a:pt x="35" y="33"/>
                    </a:cubicBezTo>
                    <a:cubicBezTo>
                      <a:pt x="35" y="33"/>
                      <a:pt x="35" y="33"/>
                      <a:pt x="35" y="33"/>
                    </a:cubicBezTo>
                    <a:cubicBezTo>
                      <a:pt x="35" y="33"/>
                      <a:pt x="35" y="33"/>
                      <a:pt x="35" y="33"/>
                    </a:cubicBezTo>
                    <a:cubicBezTo>
                      <a:pt x="35" y="33"/>
                      <a:pt x="35" y="33"/>
                      <a:pt x="35" y="33"/>
                    </a:cubicBezTo>
                    <a:cubicBezTo>
                      <a:pt x="35" y="33"/>
                      <a:pt x="35" y="33"/>
                      <a:pt x="35" y="33"/>
                    </a:cubicBezTo>
                    <a:cubicBezTo>
                      <a:pt x="35" y="33"/>
                      <a:pt x="35" y="35"/>
                      <a:pt x="35" y="35"/>
                    </a:cubicBezTo>
                    <a:cubicBezTo>
                      <a:pt x="35" y="35"/>
                      <a:pt x="35" y="36"/>
                      <a:pt x="35" y="36"/>
                    </a:cubicBezTo>
                    <a:cubicBezTo>
                      <a:pt x="35" y="36"/>
                      <a:pt x="35" y="35"/>
                      <a:pt x="35" y="35"/>
                    </a:cubicBezTo>
                    <a:cubicBezTo>
                      <a:pt x="35" y="35"/>
                      <a:pt x="36" y="33"/>
                      <a:pt x="36" y="33"/>
                    </a:cubicBezTo>
                    <a:cubicBezTo>
                      <a:pt x="36" y="33"/>
                      <a:pt x="36" y="33"/>
                      <a:pt x="36" y="33"/>
                    </a:cubicBezTo>
                    <a:cubicBezTo>
                      <a:pt x="36" y="33"/>
                      <a:pt x="36" y="33"/>
                      <a:pt x="36" y="33"/>
                    </a:cubicBezTo>
                    <a:cubicBezTo>
                      <a:pt x="36" y="33"/>
                      <a:pt x="36" y="33"/>
                      <a:pt x="36" y="33"/>
                    </a:cubicBezTo>
                    <a:cubicBezTo>
                      <a:pt x="36" y="32"/>
                      <a:pt x="36" y="32"/>
                      <a:pt x="36" y="32"/>
                    </a:cubicBezTo>
                    <a:cubicBezTo>
                      <a:pt x="36" y="32"/>
                      <a:pt x="36" y="32"/>
                      <a:pt x="36" y="32"/>
                    </a:cubicBezTo>
                    <a:cubicBezTo>
                      <a:pt x="37" y="32"/>
                      <a:pt x="37" y="32"/>
                      <a:pt x="37" y="31"/>
                    </a:cubicBezTo>
                    <a:cubicBezTo>
                      <a:pt x="38" y="31"/>
                      <a:pt x="37" y="30"/>
                      <a:pt x="37" y="30"/>
                    </a:cubicBezTo>
                    <a:cubicBezTo>
                      <a:pt x="37" y="29"/>
                      <a:pt x="37" y="29"/>
                      <a:pt x="38" y="28"/>
                    </a:cubicBezTo>
                    <a:cubicBezTo>
                      <a:pt x="38" y="28"/>
                      <a:pt x="39" y="27"/>
                      <a:pt x="39" y="27"/>
                    </a:cubicBezTo>
                    <a:cubicBezTo>
                      <a:pt x="40" y="27"/>
                      <a:pt x="41" y="27"/>
                      <a:pt x="41" y="27"/>
                    </a:cubicBezTo>
                    <a:cubicBezTo>
                      <a:pt x="42" y="27"/>
                      <a:pt x="41" y="26"/>
                      <a:pt x="41" y="26"/>
                    </a:cubicBezTo>
                    <a:cubicBezTo>
                      <a:pt x="40" y="25"/>
                      <a:pt x="41" y="24"/>
                      <a:pt x="39" y="24"/>
                    </a:cubicBezTo>
                    <a:cubicBezTo>
                      <a:pt x="38" y="24"/>
                      <a:pt x="38" y="24"/>
                      <a:pt x="37" y="24"/>
                    </a:cubicBezTo>
                    <a:cubicBezTo>
                      <a:pt x="36" y="24"/>
                      <a:pt x="36" y="23"/>
                      <a:pt x="37" y="23"/>
                    </a:cubicBezTo>
                    <a:cubicBezTo>
                      <a:pt x="37" y="23"/>
                      <a:pt x="37" y="23"/>
                      <a:pt x="37" y="22"/>
                    </a:cubicBezTo>
                    <a:cubicBezTo>
                      <a:pt x="36" y="22"/>
                      <a:pt x="35" y="22"/>
                      <a:pt x="36" y="22"/>
                    </a:cubicBezTo>
                    <a:cubicBezTo>
                      <a:pt x="37" y="22"/>
                      <a:pt x="37" y="23"/>
                      <a:pt x="38" y="23"/>
                    </a:cubicBezTo>
                    <a:cubicBezTo>
                      <a:pt x="39" y="23"/>
                      <a:pt x="38" y="22"/>
                      <a:pt x="38" y="21"/>
                    </a:cubicBezTo>
                    <a:cubicBezTo>
                      <a:pt x="38" y="21"/>
                      <a:pt x="36" y="20"/>
                      <a:pt x="36" y="20"/>
                    </a:cubicBezTo>
                    <a:cubicBezTo>
                      <a:pt x="36" y="18"/>
                      <a:pt x="35" y="17"/>
                      <a:pt x="35" y="16"/>
                    </a:cubicBezTo>
                    <a:cubicBezTo>
                      <a:pt x="36" y="16"/>
                      <a:pt x="36" y="15"/>
                      <a:pt x="36" y="15"/>
                    </a:cubicBezTo>
                    <a:cubicBezTo>
                      <a:pt x="36" y="15"/>
                      <a:pt x="36" y="15"/>
                      <a:pt x="36" y="15"/>
                    </a:cubicBezTo>
                    <a:cubicBezTo>
                      <a:pt x="36" y="15"/>
                      <a:pt x="36" y="15"/>
                      <a:pt x="36" y="16"/>
                    </a:cubicBezTo>
                    <a:cubicBezTo>
                      <a:pt x="36" y="17"/>
                      <a:pt x="36" y="18"/>
                      <a:pt x="37" y="19"/>
                    </a:cubicBezTo>
                    <a:cubicBezTo>
                      <a:pt x="37" y="20"/>
                      <a:pt x="38" y="21"/>
                      <a:pt x="38" y="21"/>
                    </a:cubicBezTo>
                    <a:cubicBezTo>
                      <a:pt x="39" y="22"/>
                      <a:pt x="39" y="22"/>
                      <a:pt x="40" y="22"/>
                    </a:cubicBezTo>
                    <a:cubicBezTo>
                      <a:pt x="40" y="22"/>
                      <a:pt x="40" y="22"/>
                      <a:pt x="40" y="22"/>
                    </a:cubicBezTo>
                    <a:cubicBezTo>
                      <a:pt x="40" y="23"/>
                      <a:pt x="41" y="23"/>
                      <a:pt x="41" y="23"/>
                    </a:cubicBezTo>
                    <a:cubicBezTo>
                      <a:pt x="41" y="23"/>
                      <a:pt x="41" y="23"/>
                      <a:pt x="41" y="23"/>
                    </a:cubicBezTo>
                    <a:cubicBezTo>
                      <a:pt x="42" y="22"/>
                      <a:pt x="42" y="22"/>
                      <a:pt x="42" y="22"/>
                    </a:cubicBezTo>
                    <a:cubicBezTo>
                      <a:pt x="42" y="22"/>
                      <a:pt x="42" y="22"/>
                      <a:pt x="42" y="22"/>
                    </a:cubicBezTo>
                    <a:cubicBezTo>
                      <a:pt x="42" y="21"/>
                      <a:pt x="41" y="21"/>
                      <a:pt x="41" y="21"/>
                    </a:cubicBezTo>
                    <a:cubicBezTo>
                      <a:pt x="41" y="21"/>
                      <a:pt x="41" y="21"/>
                      <a:pt x="41" y="21"/>
                    </a:cubicBezTo>
                    <a:cubicBezTo>
                      <a:pt x="40" y="21"/>
                      <a:pt x="40" y="20"/>
                      <a:pt x="40" y="20"/>
                    </a:cubicBezTo>
                    <a:cubicBezTo>
                      <a:pt x="40" y="20"/>
                      <a:pt x="40" y="20"/>
                      <a:pt x="40" y="20"/>
                    </a:cubicBezTo>
                    <a:cubicBezTo>
                      <a:pt x="40" y="19"/>
                      <a:pt x="40" y="19"/>
                      <a:pt x="41" y="19"/>
                    </a:cubicBezTo>
                    <a:cubicBezTo>
                      <a:pt x="41" y="19"/>
                      <a:pt x="41" y="19"/>
                      <a:pt x="41" y="19"/>
                    </a:cubicBezTo>
                    <a:cubicBezTo>
                      <a:pt x="41" y="19"/>
                      <a:pt x="41" y="19"/>
                      <a:pt x="41" y="19"/>
                    </a:cubicBezTo>
                    <a:cubicBezTo>
                      <a:pt x="41" y="19"/>
                      <a:pt x="41" y="19"/>
                      <a:pt x="41" y="19"/>
                    </a:cubicBezTo>
                    <a:cubicBezTo>
                      <a:pt x="42" y="19"/>
                      <a:pt x="43" y="20"/>
                      <a:pt x="44" y="21"/>
                    </a:cubicBezTo>
                    <a:cubicBezTo>
                      <a:pt x="44" y="22"/>
                      <a:pt x="45" y="23"/>
                      <a:pt x="45" y="23"/>
                    </a:cubicBezTo>
                    <a:cubicBezTo>
                      <a:pt x="45" y="23"/>
                      <a:pt x="45" y="23"/>
                      <a:pt x="45" y="23"/>
                    </a:cubicBezTo>
                    <a:cubicBezTo>
                      <a:pt x="45" y="24"/>
                      <a:pt x="45" y="24"/>
                      <a:pt x="45" y="25"/>
                    </a:cubicBezTo>
                    <a:cubicBezTo>
                      <a:pt x="45" y="25"/>
                      <a:pt x="45" y="25"/>
                      <a:pt x="45" y="25"/>
                    </a:cubicBezTo>
                    <a:cubicBezTo>
                      <a:pt x="46" y="25"/>
                      <a:pt x="46" y="26"/>
                      <a:pt x="47" y="26"/>
                    </a:cubicBezTo>
                    <a:cubicBezTo>
                      <a:pt x="47" y="26"/>
                      <a:pt x="47" y="25"/>
                      <a:pt x="48" y="25"/>
                    </a:cubicBezTo>
                    <a:cubicBezTo>
                      <a:pt x="48" y="25"/>
                      <a:pt x="48" y="25"/>
                      <a:pt x="48" y="25"/>
                    </a:cubicBezTo>
                    <a:cubicBezTo>
                      <a:pt x="48" y="25"/>
                      <a:pt x="49" y="24"/>
                      <a:pt x="50" y="24"/>
                    </a:cubicBezTo>
                    <a:cubicBezTo>
                      <a:pt x="50" y="24"/>
                      <a:pt x="50" y="24"/>
                      <a:pt x="50" y="24"/>
                    </a:cubicBezTo>
                    <a:cubicBezTo>
                      <a:pt x="50" y="24"/>
                      <a:pt x="50" y="24"/>
                      <a:pt x="50" y="24"/>
                    </a:cubicBezTo>
                    <a:cubicBezTo>
                      <a:pt x="51" y="24"/>
                      <a:pt x="51" y="24"/>
                      <a:pt x="51" y="24"/>
                    </a:cubicBezTo>
                    <a:cubicBezTo>
                      <a:pt x="51" y="23"/>
                      <a:pt x="51" y="23"/>
                      <a:pt x="51" y="23"/>
                    </a:cubicBezTo>
                    <a:cubicBezTo>
                      <a:pt x="51" y="23"/>
                      <a:pt x="51" y="22"/>
                      <a:pt x="50" y="22"/>
                    </a:cubicBezTo>
                    <a:cubicBezTo>
                      <a:pt x="50" y="22"/>
                      <a:pt x="50" y="22"/>
                      <a:pt x="50" y="22"/>
                    </a:cubicBezTo>
                    <a:cubicBezTo>
                      <a:pt x="50" y="21"/>
                      <a:pt x="50" y="21"/>
                      <a:pt x="50" y="21"/>
                    </a:cubicBezTo>
                    <a:cubicBezTo>
                      <a:pt x="50" y="21"/>
                      <a:pt x="51" y="20"/>
                      <a:pt x="51" y="20"/>
                    </a:cubicBezTo>
                    <a:cubicBezTo>
                      <a:pt x="52" y="20"/>
                      <a:pt x="52" y="21"/>
                      <a:pt x="53" y="21"/>
                    </a:cubicBezTo>
                    <a:cubicBezTo>
                      <a:pt x="53" y="22"/>
                      <a:pt x="53" y="22"/>
                      <a:pt x="54" y="22"/>
                    </a:cubicBezTo>
                    <a:cubicBezTo>
                      <a:pt x="54" y="22"/>
                      <a:pt x="54" y="23"/>
                      <a:pt x="55" y="23"/>
                    </a:cubicBezTo>
                    <a:cubicBezTo>
                      <a:pt x="55" y="23"/>
                      <a:pt x="55" y="23"/>
                      <a:pt x="56" y="23"/>
                    </a:cubicBezTo>
                    <a:cubicBezTo>
                      <a:pt x="56" y="24"/>
                      <a:pt x="56" y="24"/>
                      <a:pt x="56" y="24"/>
                    </a:cubicBezTo>
                    <a:cubicBezTo>
                      <a:pt x="56" y="23"/>
                      <a:pt x="56" y="23"/>
                      <a:pt x="56" y="23"/>
                    </a:cubicBezTo>
                    <a:cubicBezTo>
                      <a:pt x="57" y="23"/>
                      <a:pt x="57" y="23"/>
                      <a:pt x="57" y="22"/>
                    </a:cubicBezTo>
                    <a:cubicBezTo>
                      <a:pt x="57" y="22"/>
                      <a:pt x="58" y="22"/>
                      <a:pt x="58" y="22"/>
                    </a:cubicBezTo>
                    <a:cubicBezTo>
                      <a:pt x="58" y="22"/>
                      <a:pt x="58" y="22"/>
                      <a:pt x="58" y="22"/>
                    </a:cubicBezTo>
                    <a:cubicBezTo>
                      <a:pt x="58" y="22"/>
                      <a:pt x="58" y="22"/>
                      <a:pt x="58" y="22"/>
                    </a:cubicBezTo>
                    <a:cubicBezTo>
                      <a:pt x="59" y="22"/>
                      <a:pt x="59" y="22"/>
                      <a:pt x="60" y="22"/>
                    </a:cubicBezTo>
                    <a:cubicBezTo>
                      <a:pt x="60" y="22"/>
                      <a:pt x="60" y="22"/>
                      <a:pt x="60" y="22"/>
                    </a:cubicBezTo>
                    <a:cubicBezTo>
                      <a:pt x="61" y="21"/>
                      <a:pt x="61" y="21"/>
                      <a:pt x="62" y="20"/>
                    </a:cubicBezTo>
                    <a:cubicBezTo>
                      <a:pt x="62" y="20"/>
                      <a:pt x="62" y="19"/>
                      <a:pt x="63" y="19"/>
                    </a:cubicBezTo>
                    <a:cubicBezTo>
                      <a:pt x="64" y="18"/>
                      <a:pt x="65" y="17"/>
                      <a:pt x="66" y="17"/>
                    </a:cubicBezTo>
                    <a:cubicBezTo>
                      <a:pt x="67" y="17"/>
                      <a:pt x="68" y="16"/>
                      <a:pt x="69" y="16"/>
                    </a:cubicBezTo>
                    <a:cubicBezTo>
                      <a:pt x="69" y="15"/>
                      <a:pt x="70" y="15"/>
                      <a:pt x="70" y="15"/>
                    </a:cubicBezTo>
                    <a:cubicBezTo>
                      <a:pt x="70" y="15"/>
                      <a:pt x="69" y="15"/>
                      <a:pt x="69" y="15"/>
                    </a:cubicBezTo>
                    <a:cubicBezTo>
                      <a:pt x="68" y="16"/>
                      <a:pt x="67" y="16"/>
                      <a:pt x="65" y="17"/>
                    </a:cubicBezTo>
                    <a:cubicBezTo>
                      <a:pt x="62" y="18"/>
                      <a:pt x="59" y="19"/>
                      <a:pt x="56" y="20"/>
                    </a:cubicBezTo>
                    <a:cubicBezTo>
                      <a:pt x="56" y="20"/>
                      <a:pt x="56" y="20"/>
                      <a:pt x="56" y="20"/>
                    </a:cubicBezTo>
                    <a:cubicBezTo>
                      <a:pt x="55" y="20"/>
                      <a:pt x="55" y="20"/>
                      <a:pt x="54" y="20"/>
                    </a:cubicBezTo>
                    <a:cubicBezTo>
                      <a:pt x="54" y="20"/>
                      <a:pt x="54" y="20"/>
                      <a:pt x="53" y="20"/>
                    </a:cubicBezTo>
                    <a:cubicBezTo>
                      <a:pt x="53" y="20"/>
                      <a:pt x="53" y="20"/>
                      <a:pt x="52" y="20"/>
                    </a:cubicBezTo>
                    <a:cubicBezTo>
                      <a:pt x="52" y="20"/>
                      <a:pt x="52" y="20"/>
                      <a:pt x="52" y="20"/>
                    </a:cubicBezTo>
                    <a:cubicBezTo>
                      <a:pt x="52" y="20"/>
                      <a:pt x="52" y="20"/>
                      <a:pt x="52" y="20"/>
                    </a:cubicBezTo>
                    <a:cubicBezTo>
                      <a:pt x="49" y="20"/>
                      <a:pt x="46" y="20"/>
                      <a:pt x="43" y="19"/>
                    </a:cubicBezTo>
                    <a:cubicBezTo>
                      <a:pt x="43" y="19"/>
                      <a:pt x="43" y="19"/>
                      <a:pt x="43" y="19"/>
                    </a:cubicBezTo>
                    <a:cubicBezTo>
                      <a:pt x="43" y="19"/>
                      <a:pt x="43" y="19"/>
                      <a:pt x="43" y="19"/>
                    </a:cubicBezTo>
                    <a:cubicBezTo>
                      <a:pt x="42" y="18"/>
                      <a:pt x="42" y="18"/>
                      <a:pt x="42" y="18"/>
                    </a:cubicBezTo>
                    <a:cubicBezTo>
                      <a:pt x="41" y="18"/>
                      <a:pt x="41" y="18"/>
                      <a:pt x="40" y="17"/>
                    </a:cubicBezTo>
                    <a:cubicBezTo>
                      <a:pt x="40" y="17"/>
                      <a:pt x="40" y="17"/>
                      <a:pt x="40" y="17"/>
                    </a:cubicBezTo>
                    <a:cubicBezTo>
                      <a:pt x="40" y="17"/>
                      <a:pt x="40" y="17"/>
                      <a:pt x="40" y="17"/>
                    </a:cubicBezTo>
                    <a:cubicBezTo>
                      <a:pt x="38" y="16"/>
                      <a:pt x="37" y="15"/>
                      <a:pt x="36" y="14"/>
                    </a:cubicBezTo>
                    <a:cubicBezTo>
                      <a:pt x="36" y="14"/>
                      <a:pt x="36" y="14"/>
                      <a:pt x="36" y="14"/>
                    </a:cubicBezTo>
                    <a:cubicBezTo>
                      <a:pt x="36" y="14"/>
                      <a:pt x="36" y="14"/>
                      <a:pt x="36" y="14"/>
                    </a:cubicBezTo>
                    <a:cubicBezTo>
                      <a:pt x="36" y="14"/>
                      <a:pt x="36" y="14"/>
                      <a:pt x="36" y="14"/>
                    </a:cubicBezTo>
                    <a:cubicBezTo>
                      <a:pt x="38" y="14"/>
                      <a:pt x="45" y="17"/>
                      <a:pt x="51" y="16"/>
                    </a:cubicBezTo>
                    <a:cubicBezTo>
                      <a:pt x="55" y="16"/>
                      <a:pt x="57" y="13"/>
                      <a:pt x="56" y="12"/>
                    </a:cubicBezTo>
                    <a:cubicBezTo>
                      <a:pt x="55" y="11"/>
                      <a:pt x="53" y="11"/>
                      <a:pt x="50" y="13"/>
                    </a:cubicBezTo>
                    <a:cubicBezTo>
                      <a:pt x="44" y="16"/>
                      <a:pt x="38" y="14"/>
                      <a:pt x="36" y="14"/>
                    </a:cubicBezTo>
                    <a:cubicBezTo>
                      <a:pt x="36" y="14"/>
                      <a:pt x="36" y="14"/>
                      <a:pt x="36" y="14"/>
                    </a:cubicBezTo>
                    <a:cubicBezTo>
                      <a:pt x="38" y="14"/>
                      <a:pt x="42" y="14"/>
                      <a:pt x="46" y="13"/>
                    </a:cubicBezTo>
                    <a:cubicBezTo>
                      <a:pt x="49" y="12"/>
                      <a:pt x="50" y="10"/>
                      <a:pt x="49" y="10"/>
                    </a:cubicBezTo>
                    <a:cubicBezTo>
                      <a:pt x="49" y="9"/>
                      <a:pt x="47" y="10"/>
                      <a:pt x="45" y="11"/>
                    </a:cubicBezTo>
                    <a:cubicBezTo>
                      <a:pt x="42" y="14"/>
                      <a:pt x="38" y="14"/>
                      <a:pt x="36" y="14"/>
                    </a:cubicBezTo>
                    <a:cubicBezTo>
                      <a:pt x="36" y="14"/>
                      <a:pt x="36" y="14"/>
                      <a:pt x="36" y="14"/>
                    </a:cubicBezTo>
                    <a:cubicBezTo>
                      <a:pt x="37" y="14"/>
                      <a:pt x="40" y="13"/>
                      <a:pt x="43" y="12"/>
                    </a:cubicBezTo>
                    <a:cubicBezTo>
                      <a:pt x="44" y="11"/>
                      <a:pt x="45" y="10"/>
                      <a:pt x="44" y="9"/>
                    </a:cubicBezTo>
                    <a:cubicBezTo>
                      <a:pt x="44" y="9"/>
                      <a:pt x="43" y="9"/>
                      <a:pt x="42" y="11"/>
                    </a:cubicBezTo>
                    <a:cubicBezTo>
                      <a:pt x="40" y="13"/>
                      <a:pt x="37" y="14"/>
                      <a:pt x="36" y="14"/>
                    </a:cubicBezTo>
                    <a:cubicBezTo>
                      <a:pt x="37" y="13"/>
                      <a:pt x="37" y="13"/>
                      <a:pt x="37" y="13"/>
                    </a:cubicBezTo>
                    <a:cubicBezTo>
                      <a:pt x="37" y="12"/>
                      <a:pt x="36" y="11"/>
                      <a:pt x="36" y="10"/>
                    </a:cubicBezTo>
                    <a:cubicBezTo>
                      <a:pt x="37" y="10"/>
                      <a:pt x="38" y="8"/>
                      <a:pt x="38" y="5"/>
                    </a:cubicBezTo>
                    <a:cubicBezTo>
                      <a:pt x="38" y="2"/>
                      <a:pt x="37" y="0"/>
                      <a:pt x="35" y="0"/>
                    </a:cubicBezTo>
                    <a:cubicBezTo>
                      <a:pt x="33" y="0"/>
                      <a:pt x="32" y="2"/>
                      <a:pt x="32" y="5"/>
                    </a:cubicBezTo>
                    <a:cubicBezTo>
                      <a:pt x="32" y="8"/>
                      <a:pt x="33" y="10"/>
                      <a:pt x="34" y="10"/>
                    </a:cubicBezTo>
                    <a:cubicBezTo>
                      <a:pt x="34" y="11"/>
                      <a:pt x="34" y="12"/>
                      <a:pt x="34" y="13"/>
                    </a:cubicBezTo>
                    <a:cubicBezTo>
                      <a:pt x="34" y="13"/>
                      <a:pt x="34" y="13"/>
                      <a:pt x="34" y="14"/>
                    </a:cubicBezTo>
                    <a:cubicBezTo>
                      <a:pt x="33" y="14"/>
                      <a:pt x="30" y="13"/>
                      <a:pt x="28" y="11"/>
                    </a:cubicBezTo>
                    <a:cubicBezTo>
                      <a:pt x="27" y="9"/>
                      <a:pt x="26" y="9"/>
                      <a:pt x="26" y="9"/>
                    </a:cubicBezTo>
                    <a:cubicBezTo>
                      <a:pt x="26" y="10"/>
                      <a:pt x="26" y="11"/>
                      <a:pt x="28" y="12"/>
                    </a:cubicBezTo>
                    <a:cubicBezTo>
                      <a:pt x="30" y="13"/>
                      <a:pt x="33" y="14"/>
                      <a:pt x="34" y="14"/>
                    </a:cubicBezTo>
                    <a:cubicBezTo>
                      <a:pt x="34" y="14"/>
                      <a:pt x="34" y="14"/>
                      <a:pt x="34" y="14"/>
                    </a:cubicBezTo>
                    <a:cubicBezTo>
                      <a:pt x="32" y="14"/>
                      <a:pt x="28" y="14"/>
                      <a:pt x="25" y="11"/>
                    </a:cubicBezTo>
                    <a:cubicBezTo>
                      <a:pt x="23" y="10"/>
                      <a:pt x="21" y="9"/>
                      <a:pt x="21" y="10"/>
                    </a:cubicBezTo>
                    <a:cubicBezTo>
                      <a:pt x="20" y="10"/>
                      <a:pt x="21" y="12"/>
                      <a:pt x="24" y="13"/>
                    </a:cubicBezTo>
                    <a:cubicBezTo>
                      <a:pt x="28" y="14"/>
                      <a:pt x="32" y="14"/>
                      <a:pt x="34" y="14"/>
                    </a:cubicBezTo>
                    <a:cubicBezTo>
                      <a:pt x="34" y="14"/>
                      <a:pt x="34" y="14"/>
                      <a:pt x="34" y="14"/>
                    </a:cubicBezTo>
                    <a:cubicBezTo>
                      <a:pt x="32" y="14"/>
                      <a:pt x="26" y="16"/>
                      <a:pt x="20" y="13"/>
                    </a:cubicBezTo>
                    <a:cubicBezTo>
                      <a:pt x="17" y="11"/>
                      <a:pt x="15" y="11"/>
                      <a:pt x="14" y="12"/>
                    </a:cubicBezTo>
                    <a:cubicBezTo>
                      <a:pt x="13" y="14"/>
                      <a:pt x="15" y="16"/>
                      <a:pt x="19" y="16"/>
                    </a:cubicBezTo>
                    <a:cubicBezTo>
                      <a:pt x="25" y="17"/>
                      <a:pt x="32" y="15"/>
                      <a:pt x="34" y="14"/>
                    </a:cubicBezTo>
                    <a:cubicBezTo>
                      <a:pt x="34" y="14"/>
                      <a:pt x="34" y="14"/>
                      <a:pt x="34" y="14"/>
                    </a:cubicBezTo>
                    <a:cubicBezTo>
                      <a:pt x="34" y="14"/>
                      <a:pt x="34" y="14"/>
                      <a:pt x="34" y="14"/>
                    </a:cubicBezTo>
                    <a:cubicBezTo>
                      <a:pt x="34" y="14"/>
                      <a:pt x="34" y="14"/>
                      <a:pt x="34" y="14"/>
                    </a:cubicBezTo>
                    <a:cubicBezTo>
                      <a:pt x="33" y="15"/>
                      <a:pt x="32" y="16"/>
                      <a:pt x="30" y="17"/>
                    </a:cubicBezTo>
                    <a:cubicBezTo>
                      <a:pt x="30" y="17"/>
                      <a:pt x="30" y="17"/>
                      <a:pt x="30" y="17"/>
                    </a:cubicBezTo>
                    <a:cubicBezTo>
                      <a:pt x="30" y="17"/>
                      <a:pt x="30" y="17"/>
                      <a:pt x="30" y="17"/>
                    </a:cubicBezTo>
                    <a:cubicBezTo>
                      <a:pt x="29" y="18"/>
                      <a:pt x="29" y="18"/>
                      <a:pt x="29" y="18"/>
                    </a:cubicBezTo>
                    <a:cubicBezTo>
                      <a:pt x="28" y="18"/>
                      <a:pt x="28" y="18"/>
                      <a:pt x="28" y="19"/>
                    </a:cubicBezTo>
                    <a:cubicBezTo>
                      <a:pt x="27" y="19"/>
                      <a:pt x="27" y="19"/>
                      <a:pt x="27" y="19"/>
                    </a:cubicBezTo>
                    <a:cubicBezTo>
                      <a:pt x="27" y="19"/>
                      <a:pt x="27" y="19"/>
                      <a:pt x="27" y="19"/>
                    </a:cubicBezTo>
                    <a:cubicBezTo>
                      <a:pt x="25" y="20"/>
                      <a:pt x="22" y="20"/>
                      <a:pt x="18" y="20"/>
                    </a:cubicBezTo>
                    <a:cubicBezTo>
                      <a:pt x="18" y="20"/>
                      <a:pt x="18" y="20"/>
                      <a:pt x="18" y="20"/>
                    </a:cubicBezTo>
                    <a:cubicBezTo>
                      <a:pt x="18" y="20"/>
                      <a:pt x="18" y="20"/>
                      <a:pt x="18" y="20"/>
                    </a:cubicBezTo>
                    <a:cubicBezTo>
                      <a:pt x="17" y="20"/>
                      <a:pt x="17" y="20"/>
                      <a:pt x="17" y="20"/>
                    </a:cubicBezTo>
                    <a:cubicBezTo>
                      <a:pt x="16" y="20"/>
                      <a:pt x="16" y="20"/>
                      <a:pt x="16" y="20"/>
                    </a:cubicBezTo>
                    <a:cubicBezTo>
                      <a:pt x="15" y="20"/>
                      <a:pt x="15" y="20"/>
                      <a:pt x="14" y="20"/>
                    </a:cubicBezTo>
                    <a:cubicBezTo>
                      <a:pt x="14" y="20"/>
                      <a:pt x="14" y="20"/>
                      <a:pt x="14" y="20"/>
                    </a:cubicBezTo>
                    <a:cubicBezTo>
                      <a:pt x="11" y="19"/>
                      <a:pt x="8" y="18"/>
                      <a:pt x="5" y="17"/>
                    </a:cubicBezTo>
                    <a:cubicBezTo>
                      <a:pt x="4" y="16"/>
                      <a:pt x="2" y="16"/>
                      <a:pt x="1" y="15"/>
                    </a:cubicBezTo>
                    <a:cubicBezTo>
                      <a:pt x="0" y="15"/>
                      <a:pt x="0" y="15"/>
                      <a:pt x="0" y="15"/>
                    </a:cubicBezTo>
                    <a:cubicBezTo>
                      <a:pt x="0" y="15"/>
                      <a:pt x="1" y="16"/>
                      <a:pt x="1" y="16"/>
                    </a:cubicBezTo>
                    <a:close/>
                    <a:moveTo>
                      <a:pt x="35" y="34"/>
                    </a:moveTo>
                    <a:cubicBezTo>
                      <a:pt x="35" y="34"/>
                      <a:pt x="35" y="20"/>
                      <a:pt x="35" y="16"/>
                    </a:cubicBezTo>
                    <a:cubicBezTo>
                      <a:pt x="35" y="16"/>
                      <a:pt x="35" y="16"/>
                      <a:pt x="35" y="16"/>
                    </a:cubicBezTo>
                    <a:cubicBezTo>
                      <a:pt x="35" y="16"/>
                      <a:pt x="35" y="16"/>
                      <a:pt x="35" y="16"/>
                    </a:cubicBezTo>
                    <a:cubicBezTo>
                      <a:pt x="35" y="20"/>
                      <a:pt x="35" y="34"/>
                      <a:pt x="35" y="34"/>
                    </a:cubicBezTo>
                    <a:close/>
                    <a:moveTo>
                      <a:pt x="33" y="6"/>
                    </a:moveTo>
                    <a:cubicBezTo>
                      <a:pt x="33" y="4"/>
                      <a:pt x="34" y="2"/>
                      <a:pt x="35" y="2"/>
                    </a:cubicBezTo>
                    <a:cubicBezTo>
                      <a:pt x="36" y="2"/>
                      <a:pt x="38" y="4"/>
                      <a:pt x="38" y="6"/>
                    </a:cubicBezTo>
                    <a:cubicBezTo>
                      <a:pt x="38" y="8"/>
                      <a:pt x="37" y="10"/>
                      <a:pt x="36" y="10"/>
                    </a:cubicBezTo>
                    <a:cubicBezTo>
                      <a:pt x="36" y="10"/>
                      <a:pt x="36" y="10"/>
                      <a:pt x="36" y="10"/>
                    </a:cubicBezTo>
                    <a:cubicBezTo>
                      <a:pt x="36" y="9"/>
                      <a:pt x="36" y="8"/>
                      <a:pt x="36" y="7"/>
                    </a:cubicBezTo>
                    <a:cubicBezTo>
                      <a:pt x="36" y="5"/>
                      <a:pt x="36" y="4"/>
                      <a:pt x="35" y="4"/>
                    </a:cubicBezTo>
                    <a:cubicBezTo>
                      <a:pt x="35" y="4"/>
                      <a:pt x="34" y="5"/>
                      <a:pt x="34" y="7"/>
                    </a:cubicBezTo>
                    <a:cubicBezTo>
                      <a:pt x="34" y="8"/>
                      <a:pt x="34" y="9"/>
                      <a:pt x="35" y="10"/>
                    </a:cubicBezTo>
                    <a:cubicBezTo>
                      <a:pt x="35" y="10"/>
                      <a:pt x="34" y="10"/>
                      <a:pt x="34" y="10"/>
                    </a:cubicBezTo>
                    <a:cubicBezTo>
                      <a:pt x="33" y="10"/>
                      <a:pt x="33" y="8"/>
                      <a:pt x="33" y="6"/>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9"/>
              <p:cNvSpPr>
                <a:spLocks/>
              </p:cNvSpPr>
              <p:nvPr/>
            </p:nvSpPr>
            <p:spPr bwMode="auto">
              <a:xfrm>
                <a:off x="5243513" y="2725738"/>
                <a:ext cx="5842000" cy="38100"/>
              </a:xfrm>
              <a:custGeom>
                <a:avLst/>
                <a:gdLst>
                  <a:gd name="T0" fmla="*/ 786 w 786"/>
                  <a:gd name="T1" fmla="*/ 2 h 5"/>
                  <a:gd name="T2" fmla="*/ 393 w 786"/>
                  <a:gd name="T3" fmla="*/ 0 h 5"/>
                  <a:gd name="T4" fmla="*/ 0 w 786"/>
                  <a:gd name="T5" fmla="*/ 3 h 5"/>
                  <a:gd name="T6" fmla="*/ 393 w 786"/>
                  <a:gd name="T7" fmla="*/ 5 h 5"/>
                  <a:gd name="T8" fmla="*/ 786 w 786"/>
                  <a:gd name="T9" fmla="*/ 2 h 5"/>
                </a:gdLst>
                <a:ahLst/>
                <a:cxnLst>
                  <a:cxn ang="0">
                    <a:pos x="T0" y="T1"/>
                  </a:cxn>
                  <a:cxn ang="0">
                    <a:pos x="T2" y="T3"/>
                  </a:cxn>
                  <a:cxn ang="0">
                    <a:pos x="T4" y="T5"/>
                  </a:cxn>
                  <a:cxn ang="0">
                    <a:pos x="T6" y="T7"/>
                  </a:cxn>
                  <a:cxn ang="0">
                    <a:pos x="T8" y="T9"/>
                  </a:cxn>
                </a:cxnLst>
                <a:rect l="0" t="0" r="r" b="b"/>
                <a:pathLst>
                  <a:path w="786" h="5">
                    <a:moveTo>
                      <a:pt x="786" y="2"/>
                    </a:moveTo>
                    <a:cubicBezTo>
                      <a:pt x="393" y="0"/>
                      <a:pt x="393" y="0"/>
                      <a:pt x="393" y="0"/>
                    </a:cubicBezTo>
                    <a:cubicBezTo>
                      <a:pt x="0" y="3"/>
                      <a:pt x="0" y="3"/>
                      <a:pt x="0" y="3"/>
                    </a:cubicBezTo>
                    <a:cubicBezTo>
                      <a:pt x="0" y="3"/>
                      <a:pt x="308" y="5"/>
                      <a:pt x="393" y="5"/>
                    </a:cubicBezTo>
                    <a:cubicBezTo>
                      <a:pt x="477" y="5"/>
                      <a:pt x="786" y="2"/>
                      <a:pt x="786" y="2"/>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0"/>
              <p:cNvSpPr>
                <a:spLocks/>
              </p:cNvSpPr>
              <p:nvPr/>
            </p:nvSpPr>
            <p:spPr bwMode="auto">
              <a:xfrm>
                <a:off x="5332413" y="2681288"/>
                <a:ext cx="5664200" cy="30163"/>
              </a:xfrm>
              <a:custGeom>
                <a:avLst/>
                <a:gdLst>
                  <a:gd name="T0" fmla="*/ 762 w 762"/>
                  <a:gd name="T1" fmla="*/ 2 h 4"/>
                  <a:gd name="T2" fmla="*/ 381 w 762"/>
                  <a:gd name="T3" fmla="*/ 0 h 4"/>
                  <a:gd name="T4" fmla="*/ 0 w 762"/>
                  <a:gd name="T5" fmla="*/ 2 h 4"/>
                  <a:gd name="T6" fmla="*/ 381 w 762"/>
                  <a:gd name="T7" fmla="*/ 4 h 4"/>
                  <a:gd name="T8" fmla="*/ 762 w 762"/>
                  <a:gd name="T9" fmla="*/ 2 h 4"/>
                </a:gdLst>
                <a:ahLst/>
                <a:cxnLst>
                  <a:cxn ang="0">
                    <a:pos x="T0" y="T1"/>
                  </a:cxn>
                  <a:cxn ang="0">
                    <a:pos x="T2" y="T3"/>
                  </a:cxn>
                  <a:cxn ang="0">
                    <a:pos x="T4" y="T5"/>
                  </a:cxn>
                  <a:cxn ang="0">
                    <a:pos x="T6" y="T7"/>
                  </a:cxn>
                  <a:cxn ang="0">
                    <a:pos x="T8" y="T9"/>
                  </a:cxn>
                </a:cxnLst>
                <a:rect l="0" t="0" r="r" b="b"/>
                <a:pathLst>
                  <a:path w="762" h="4">
                    <a:moveTo>
                      <a:pt x="762" y="2"/>
                    </a:moveTo>
                    <a:cubicBezTo>
                      <a:pt x="381" y="0"/>
                      <a:pt x="381" y="0"/>
                      <a:pt x="381" y="0"/>
                    </a:cubicBezTo>
                    <a:cubicBezTo>
                      <a:pt x="0" y="2"/>
                      <a:pt x="0" y="2"/>
                      <a:pt x="0" y="2"/>
                    </a:cubicBezTo>
                    <a:cubicBezTo>
                      <a:pt x="0" y="2"/>
                      <a:pt x="299" y="4"/>
                      <a:pt x="381" y="4"/>
                    </a:cubicBezTo>
                    <a:cubicBezTo>
                      <a:pt x="462" y="4"/>
                      <a:pt x="762" y="2"/>
                      <a:pt x="762" y="2"/>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0" name="组合 99"/>
            <p:cNvGrpSpPr/>
            <p:nvPr/>
          </p:nvGrpSpPr>
          <p:grpSpPr>
            <a:xfrm>
              <a:off x="1292645" y="3860439"/>
              <a:ext cx="3166004" cy="448961"/>
              <a:chOff x="5897563" y="3054351"/>
              <a:chExt cx="4533900" cy="642938"/>
            </a:xfrm>
          </p:grpSpPr>
          <p:sp>
            <p:nvSpPr>
              <p:cNvPr id="46" name="Freeform 41"/>
              <p:cNvSpPr>
                <a:spLocks/>
              </p:cNvSpPr>
              <p:nvPr/>
            </p:nvSpPr>
            <p:spPr bwMode="auto">
              <a:xfrm>
                <a:off x="7116763" y="3128963"/>
                <a:ext cx="1196975" cy="358775"/>
              </a:xfrm>
              <a:custGeom>
                <a:avLst/>
                <a:gdLst>
                  <a:gd name="T0" fmla="*/ 11 w 161"/>
                  <a:gd name="T1" fmla="*/ 31 h 48"/>
                  <a:gd name="T2" fmla="*/ 13 w 161"/>
                  <a:gd name="T3" fmla="*/ 36 h 48"/>
                  <a:gd name="T4" fmla="*/ 9 w 161"/>
                  <a:gd name="T5" fmla="*/ 40 h 48"/>
                  <a:gd name="T6" fmla="*/ 3 w 161"/>
                  <a:gd name="T7" fmla="*/ 37 h 48"/>
                  <a:gd name="T8" fmla="*/ 1 w 161"/>
                  <a:gd name="T9" fmla="*/ 31 h 48"/>
                  <a:gd name="T10" fmla="*/ 3 w 161"/>
                  <a:gd name="T11" fmla="*/ 24 h 48"/>
                  <a:gd name="T12" fmla="*/ 17 w 161"/>
                  <a:gd name="T13" fmla="*/ 9 h 48"/>
                  <a:gd name="T14" fmla="*/ 57 w 161"/>
                  <a:gd name="T15" fmla="*/ 6 h 48"/>
                  <a:gd name="T16" fmla="*/ 81 w 161"/>
                  <a:gd name="T17" fmla="*/ 18 h 48"/>
                  <a:gd name="T18" fmla="*/ 104 w 161"/>
                  <a:gd name="T19" fmla="*/ 34 h 48"/>
                  <a:gd name="T20" fmla="*/ 133 w 161"/>
                  <a:gd name="T21" fmla="*/ 47 h 48"/>
                  <a:gd name="T22" fmla="*/ 154 w 161"/>
                  <a:gd name="T23" fmla="*/ 43 h 48"/>
                  <a:gd name="T24" fmla="*/ 161 w 161"/>
                  <a:gd name="T25" fmla="*/ 29 h 48"/>
                  <a:gd name="T26" fmla="*/ 158 w 161"/>
                  <a:gd name="T27" fmla="*/ 25 h 48"/>
                  <a:gd name="T28" fmla="*/ 151 w 161"/>
                  <a:gd name="T29" fmla="*/ 22 h 48"/>
                  <a:gd name="T30" fmla="*/ 143 w 161"/>
                  <a:gd name="T31" fmla="*/ 28 h 48"/>
                  <a:gd name="T32" fmla="*/ 145 w 161"/>
                  <a:gd name="T33" fmla="*/ 32 h 48"/>
                  <a:gd name="T34" fmla="*/ 147 w 161"/>
                  <a:gd name="T35" fmla="*/ 33 h 48"/>
                  <a:gd name="T36" fmla="*/ 145 w 161"/>
                  <a:gd name="T37" fmla="*/ 32 h 48"/>
                  <a:gd name="T38" fmla="*/ 144 w 161"/>
                  <a:gd name="T39" fmla="*/ 28 h 48"/>
                  <a:gd name="T40" fmla="*/ 151 w 161"/>
                  <a:gd name="T41" fmla="*/ 22 h 48"/>
                  <a:gd name="T42" fmla="*/ 158 w 161"/>
                  <a:gd name="T43" fmla="*/ 25 h 48"/>
                  <a:gd name="T44" fmla="*/ 159 w 161"/>
                  <a:gd name="T45" fmla="*/ 29 h 48"/>
                  <a:gd name="T46" fmla="*/ 153 w 161"/>
                  <a:gd name="T47" fmla="*/ 41 h 48"/>
                  <a:gd name="T48" fmla="*/ 134 w 161"/>
                  <a:gd name="T49" fmla="*/ 44 h 48"/>
                  <a:gd name="T50" fmla="*/ 107 w 161"/>
                  <a:gd name="T51" fmla="*/ 31 h 48"/>
                  <a:gd name="T52" fmla="*/ 84 w 161"/>
                  <a:gd name="T53" fmla="*/ 14 h 48"/>
                  <a:gd name="T54" fmla="*/ 58 w 161"/>
                  <a:gd name="T55" fmla="*/ 2 h 48"/>
                  <a:gd name="T56" fmla="*/ 16 w 161"/>
                  <a:gd name="T57" fmla="*/ 7 h 48"/>
                  <a:gd name="T58" fmla="*/ 2 w 161"/>
                  <a:gd name="T59" fmla="*/ 24 h 48"/>
                  <a:gd name="T60" fmla="*/ 0 w 161"/>
                  <a:gd name="T61" fmla="*/ 31 h 48"/>
                  <a:gd name="T62" fmla="*/ 2 w 161"/>
                  <a:gd name="T63" fmla="*/ 38 h 48"/>
                  <a:gd name="T64" fmla="*/ 9 w 161"/>
                  <a:gd name="T65" fmla="*/ 41 h 48"/>
                  <a:gd name="T66" fmla="*/ 13 w 161"/>
                  <a:gd name="T67" fmla="*/ 36 h 48"/>
                  <a:gd name="T68" fmla="*/ 11 w 161"/>
                  <a:gd name="T69" fmla="*/ 3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1" h="48">
                    <a:moveTo>
                      <a:pt x="10" y="30"/>
                    </a:moveTo>
                    <a:cubicBezTo>
                      <a:pt x="10" y="30"/>
                      <a:pt x="10" y="31"/>
                      <a:pt x="11" y="31"/>
                    </a:cubicBezTo>
                    <a:cubicBezTo>
                      <a:pt x="12" y="31"/>
                      <a:pt x="12" y="32"/>
                      <a:pt x="13" y="34"/>
                    </a:cubicBezTo>
                    <a:cubicBezTo>
                      <a:pt x="13" y="34"/>
                      <a:pt x="13" y="35"/>
                      <a:pt x="13" y="36"/>
                    </a:cubicBezTo>
                    <a:cubicBezTo>
                      <a:pt x="13" y="37"/>
                      <a:pt x="12" y="38"/>
                      <a:pt x="11" y="39"/>
                    </a:cubicBezTo>
                    <a:cubicBezTo>
                      <a:pt x="11" y="39"/>
                      <a:pt x="10" y="40"/>
                      <a:pt x="9" y="40"/>
                    </a:cubicBezTo>
                    <a:cubicBezTo>
                      <a:pt x="8" y="40"/>
                      <a:pt x="6" y="40"/>
                      <a:pt x="5" y="40"/>
                    </a:cubicBezTo>
                    <a:cubicBezTo>
                      <a:pt x="4" y="39"/>
                      <a:pt x="3" y="39"/>
                      <a:pt x="3" y="37"/>
                    </a:cubicBezTo>
                    <a:cubicBezTo>
                      <a:pt x="2" y="36"/>
                      <a:pt x="2" y="35"/>
                      <a:pt x="1" y="33"/>
                    </a:cubicBezTo>
                    <a:cubicBezTo>
                      <a:pt x="1" y="33"/>
                      <a:pt x="1" y="32"/>
                      <a:pt x="1" y="31"/>
                    </a:cubicBezTo>
                    <a:cubicBezTo>
                      <a:pt x="1" y="30"/>
                      <a:pt x="1" y="30"/>
                      <a:pt x="2" y="29"/>
                    </a:cubicBezTo>
                    <a:cubicBezTo>
                      <a:pt x="2" y="27"/>
                      <a:pt x="2" y="26"/>
                      <a:pt x="3" y="24"/>
                    </a:cubicBezTo>
                    <a:cubicBezTo>
                      <a:pt x="4" y="21"/>
                      <a:pt x="6" y="18"/>
                      <a:pt x="8" y="16"/>
                    </a:cubicBezTo>
                    <a:cubicBezTo>
                      <a:pt x="11" y="13"/>
                      <a:pt x="14" y="11"/>
                      <a:pt x="17" y="9"/>
                    </a:cubicBezTo>
                    <a:cubicBezTo>
                      <a:pt x="23" y="6"/>
                      <a:pt x="30" y="4"/>
                      <a:pt x="37" y="4"/>
                    </a:cubicBezTo>
                    <a:cubicBezTo>
                      <a:pt x="44" y="3"/>
                      <a:pt x="51" y="5"/>
                      <a:pt x="57" y="6"/>
                    </a:cubicBezTo>
                    <a:cubicBezTo>
                      <a:pt x="62" y="8"/>
                      <a:pt x="68" y="11"/>
                      <a:pt x="72" y="13"/>
                    </a:cubicBezTo>
                    <a:cubicBezTo>
                      <a:pt x="76" y="15"/>
                      <a:pt x="79" y="17"/>
                      <a:pt x="81" y="18"/>
                    </a:cubicBezTo>
                    <a:cubicBezTo>
                      <a:pt x="83" y="20"/>
                      <a:pt x="86" y="22"/>
                      <a:pt x="90" y="25"/>
                    </a:cubicBezTo>
                    <a:cubicBezTo>
                      <a:pt x="94" y="27"/>
                      <a:pt x="99" y="31"/>
                      <a:pt x="104" y="34"/>
                    </a:cubicBezTo>
                    <a:cubicBezTo>
                      <a:pt x="110" y="37"/>
                      <a:pt x="116" y="41"/>
                      <a:pt x="122" y="43"/>
                    </a:cubicBezTo>
                    <a:cubicBezTo>
                      <a:pt x="126" y="45"/>
                      <a:pt x="129" y="46"/>
                      <a:pt x="133" y="47"/>
                    </a:cubicBezTo>
                    <a:cubicBezTo>
                      <a:pt x="136" y="47"/>
                      <a:pt x="140" y="48"/>
                      <a:pt x="144" y="47"/>
                    </a:cubicBezTo>
                    <a:cubicBezTo>
                      <a:pt x="147" y="47"/>
                      <a:pt x="151" y="45"/>
                      <a:pt x="154" y="43"/>
                    </a:cubicBezTo>
                    <a:cubicBezTo>
                      <a:pt x="157" y="41"/>
                      <a:pt x="160" y="38"/>
                      <a:pt x="160" y="34"/>
                    </a:cubicBezTo>
                    <a:cubicBezTo>
                      <a:pt x="161" y="32"/>
                      <a:pt x="161" y="30"/>
                      <a:pt x="161" y="29"/>
                    </a:cubicBezTo>
                    <a:cubicBezTo>
                      <a:pt x="161" y="28"/>
                      <a:pt x="160" y="27"/>
                      <a:pt x="160" y="26"/>
                    </a:cubicBezTo>
                    <a:cubicBezTo>
                      <a:pt x="159" y="26"/>
                      <a:pt x="159" y="25"/>
                      <a:pt x="158" y="25"/>
                    </a:cubicBezTo>
                    <a:cubicBezTo>
                      <a:pt x="157" y="23"/>
                      <a:pt x="156" y="23"/>
                      <a:pt x="155" y="22"/>
                    </a:cubicBezTo>
                    <a:cubicBezTo>
                      <a:pt x="153" y="22"/>
                      <a:pt x="152" y="21"/>
                      <a:pt x="151" y="22"/>
                    </a:cubicBezTo>
                    <a:cubicBezTo>
                      <a:pt x="148" y="22"/>
                      <a:pt x="146" y="23"/>
                      <a:pt x="145" y="25"/>
                    </a:cubicBezTo>
                    <a:cubicBezTo>
                      <a:pt x="144" y="26"/>
                      <a:pt x="143" y="27"/>
                      <a:pt x="143" y="28"/>
                    </a:cubicBezTo>
                    <a:cubicBezTo>
                      <a:pt x="143" y="29"/>
                      <a:pt x="143" y="30"/>
                      <a:pt x="144" y="30"/>
                    </a:cubicBezTo>
                    <a:cubicBezTo>
                      <a:pt x="144" y="31"/>
                      <a:pt x="145" y="32"/>
                      <a:pt x="145" y="32"/>
                    </a:cubicBezTo>
                    <a:cubicBezTo>
                      <a:pt x="145" y="32"/>
                      <a:pt x="146" y="33"/>
                      <a:pt x="146" y="33"/>
                    </a:cubicBezTo>
                    <a:cubicBezTo>
                      <a:pt x="147" y="33"/>
                      <a:pt x="147" y="33"/>
                      <a:pt x="147" y="33"/>
                    </a:cubicBezTo>
                    <a:cubicBezTo>
                      <a:pt x="147" y="33"/>
                      <a:pt x="147" y="33"/>
                      <a:pt x="146" y="33"/>
                    </a:cubicBezTo>
                    <a:cubicBezTo>
                      <a:pt x="146" y="32"/>
                      <a:pt x="145" y="32"/>
                      <a:pt x="145" y="32"/>
                    </a:cubicBezTo>
                    <a:cubicBezTo>
                      <a:pt x="145" y="31"/>
                      <a:pt x="144" y="31"/>
                      <a:pt x="144" y="30"/>
                    </a:cubicBezTo>
                    <a:cubicBezTo>
                      <a:pt x="144" y="30"/>
                      <a:pt x="143" y="29"/>
                      <a:pt x="144" y="28"/>
                    </a:cubicBezTo>
                    <a:cubicBezTo>
                      <a:pt x="144" y="27"/>
                      <a:pt x="144" y="26"/>
                      <a:pt x="145" y="25"/>
                    </a:cubicBezTo>
                    <a:cubicBezTo>
                      <a:pt x="146" y="24"/>
                      <a:pt x="148" y="23"/>
                      <a:pt x="151" y="22"/>
                    </a:cubicBezTo>
                    <a:cubicBezTo>
                      <a:pt x="152" y="22"/>
                      <a:pt x="153" y="22"/>
                      <a:pt x="154" y="23"/>
                    </a:cubicBezTo>
                    <a:cubicBezTo>
                      <a:pt x="156" y="23"/>
                      <a:pt x="157" y="24"/>
                      <a:pt x="158" y="25"/>
                    </a:cubicBezTo>
                    <a:cubicBezTo>
                      <a:pt x="158" y="26"/>
                      <a:pt x="158" y="26"/>
                      <a:pt x="159" y="27"/>
                    </a:cubicBezTo>
                    <a:cubicBezTo>
                      <a:pt x="159" y="28"/>
                      <a:pt x="159" y="28"/>
                      <a:pt x="159" y="29"/>
                    </a:cubicBezTo>
                    <a:cubicBezTo>
                      <a:pt x="160" y="30"/>
                      <a:pt x="160" y="32"/>
                      <a:pt x="159" y="34"/>
                    </a:cubicBezTo>
                    <a:cubicBezTo>
                      <a:pt x="158" y="37"/>
                      <a:pt x="156" y="40"/>
                      <a:pt x="153" y="41"/>
                    </a:cubicBezTo>
                    <a:cubicBezTo>
                      <a:pt x="151" y="43"/>
                      <a:pt x="147" y="44"/>
                      <a:pt x="144" y="45"/>
                    </a:cubicBezTo>
                    <a:cubicBezTo>
                      <a:pt x="140" y="45"/>
                      <a:pt x="137" y="45"/>
                      <a:pt x="134" y="44"/>
                    </a:cubicBezTo>
                    <a:cubicBezTo>
                      <a:pt x="130" y="43"/>
                      <a:pt x="127" y="42"/>
                      <a:pt x="124" y="40"/>
                    </a:cubicBezTo>
                    <a:cubicBezTo>
                      <a:pt x="117" y="38"/>
                      <a:pt x="112" y="34"/>
                      <a:pt x="107" y="31"/>
                    </a:cubicBezTo>
                    <a:cubicBezTo>
                      <a:pt x="101" y="27"/>
                      <a:pt x="97" y="24"/>
                      <a:pt x="93" y="21"/>
                    </a:cubicBezTo>
                    <a:cubicBezTo>
                      <a:pt x="89" y="18"/>
                      <a:pt x="86" y="16"/>
                      <a:pt x="84" y="14"/>
                    </a:cubicBezTo>
                    <a:cubicBezTo>
                      <a:pt x="81" y="13"/>
                      <a:pt x="78" y="11"/>
                      <a:pt x="74" y="9"/>
                    </a:cubicBezTo>
                    <a:cubicBezTo>
                      <a:pt x="69" y="6"/>
                      <a:pt x="64" y="4"/>
                      <a:pt x="58" y="2"/>
                    </a:cubicBezTo>
                    <a:cubicBezTo>
                      <a:pt x="51" y="1"/>
                      <a:pt x="44" y="0"/>
                      <a:pt x="37" y="0"/>
                    </a:cubicBezTo>
                    <a:cubicBezTo>
                      <a:pt x="30" y="1"/>
                      <a:pt x="22" y="3"/>
                      <a:pt x="16" y="7"/>
                    </a:cubicBezTo>
                    <a:cubicBezTo>
                      <a:pt x="12" y="9"/>
                      <a:pt x="9" y="12"/>
                      <a:pt x="7" y="14"/>
                    </a:cubicBezTo>
                    <a:cubicBezTo>
                      <a:pt x="5" y="17"/>
                      <a:pt x="3" y="20"/>
                      <a:pt x="2" y="24"/>
                    </a:cubicBezTo>
                    <a:cubicBezTo>
                      <a:pt x="1" y="26"/>
                      <a:pt x="1" y="27"/>
                      <a:pt x="0" y="29"/>
                    </a:cubicBezTo>
                    <a:cubicBezTo>
                      <a:pt x="0" y="30"/>
                      <a:pt x="0" y="31"/>
                      <a:pt x="0" y="31"/>
                    </a:cubicBezTo>
                    <a:cubicBezTo>
                      <a:pt x="0" y="32"/>
                      <a:pt x="0" y="33"/>
                      <a:pt x="0" y="34"/>
                    </a:cubicBezTo>
                    <a:cubicBezTo>
                      <a:pt x="1" y="35"/>
                      <a:pt x="1" y="37"/>
                      <a:pt x="2" y="38"/>
                    </a:cubicBezTo>
                    <a:cubicBezTo>
                      <a:pt x="3" y="39"/>
                      <a:pt x="4" y="40"/>
                      <a:pt x="5" y="41"/>
                    </a:cubicBezTo>
                    <a:cubicBezTo>
                      <a:pt x="6" y="41"/>
                      <a:pt x="8" y="41"/>
                      <a:pt x="9" y="41"/>
                    </a:cubicBezTo>
                    <a:cubicBezTo>
                      <a:pt x="10" y="41"/>
                      <a:pt x="11" y="40"/>
                      <a:pt x="12" y="39"/>
                    </a:cubicBezTo>
                    <a:cubicBezTo>
                      <a:pt x="13" y="38"/>
                      <a:pt x="13" y="37"/>
                      <a:pt x="13" y="36"/>
                    </a:cubicBezTo>
                    <a:cubicBezTo>
                      <a:pt x="13" y="35"/>
                      <a:pt x="13" y="34"/>
                      <a:pt x="13" y="34"/>
                    </a:cubicBezTo>
                    <a:cubicBezTo>
                      <a:pt x="13" y="32"/>
                      <a:pt x="12" y="31"/>
                      <a:pt x="11" y="31"/>
                    </a:cubicBezTo>
                    <a:cubicBezTo>
                      <a:pt x="10" y="31"/>
                      <a:pt x="10" y="30"/>
                      <a:pt x="10" y="30"/>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2"/>
              <p:cNvSpPr>
                <a:spLocks/>
              </p:cNvSpPr>
              <p:nvPr/>
            </p:nvSpPr>
            <p:spPr bwMode="auto">
              <a:xfrm>
                <a:off x="7019926" y="3175001"/>
                <a:ext cx="1003300" cy="312738"/>
              </a:xfrm>
              <a:custGeom>
                <a:avLst/>
                <a:gdLst>
                  <a:gd name="T0" fmla="*/ 0 w 135"/>
                  <a:gd name="T1" fmla="*/ 40 h 42"/>
                  <a:gd name="T2" fmla="*/ 0 w 135"/>
                  <a:gd name="T3" fmla="*/ 37 h 42"/>
                  <a:gd name="T4" fmla="*/ 2 w 135"/>
                  <a:gd name="T5" fmla="*/ 28 h 42"/>
                  <a:gd name="T6" fmla="*/ 7 w 135"/>
                  <a:gd name="T7" fmla="*/ 17 h 42"/>
                  <a:gd name="T8" fmla="*/ 17 w 135"/>
                  <a:gd name="T9" fmla="*/ 8 h 42"/>
                  <a:gd name="T10" fmla="*/ 31 w 135"/>
                  <a:gd name="T11" fmla="*/ 2 h 42"/>
                  <a:gd name="T12" fmla="*/ 44 w 135"/>
                  <a:gd name="T13" fmla="*/ 1 h 42"/>
                  <a:gd name="T14" fmla="*/ 62 w 135"/>
                  <a:gd name="T15" fmla="*/ 5 h 42"/>
                  <a:gd name="T16" fmla="*/ 69 w 135"/>
                  <a:gd name="T17" fmla="*/ 7 h 42"/>
                  <a:gd name="T18" fmla="*/ 79 w 135"/>
                  <a:gd name="T19" fmla="*/ 12 h 42"/>
                  <a:gd name="T20" fmla="*/ 103 w 135"/>
                  <a:gd name="T21" fmla="*/ 26 h 42"/>
                  <a:gd name="T22" fmla="*/ 125 w 135"/>
                  <a:gd name="T23" fmla="*/ 39 h 42"/>
                  <a:gd name="T24" fmla="*/ 132 w 135"/>
                  <a:gd name="T25" fmla="*/ 42 h 42"/>
                  <a:gd name="T26" fmla="*/ 135 w 135"/>
                  <a:gd name="T27" fmla="*/ 42 h 42"/>
                  <a:gd name="T28" fmla="*/ 132 w 135"/>
                  <a:gd name="T29" fmla="*/ 42 h 42"/>
                  <a:gd name="T30" fmla="*/ 125 w 135"/>
                  <a:gd name="T31" fmla="*/ 39 h 42"/>
                  <a:gd name="T32" fmla="*/ 103 w 135"/>
                  <a:gd name="T33" fmla="*/ 26 h 42"/>
                  <a:gd name="T34" fmla="*/ 80 w 135"/>
                  <a:gd name="T35" fmla="*/ 11 h 42"/>
                  <a:gd name="T36" fmla="*/ 70 w 135"/>
                  <a:gd name="T37" fmla="*/ 6 h 42"/>
                  <a:gd name="T38" fmla="*/ 63 w 135"/>
                  <a:gd name="T39" fmla="*/ 3 h 42"/>
                  <a:gd name="T40" fmla="*/ 44 w 135"/>
                  <a:gd name="T41" fmla="*/ 0 h 42"/>
                  <a:gd name="T42" fmla="*/ 30 w 135"/>
                  <a:gd name="T43" fmla="*/ 1 h 42"/>
                  <a:gd name="T44" fmla="*/ 17 w 135"/>
                  <a:gd name="T45" fmla="*/ 7 h 42"/>
                  <a:gd name="T46" fmla="*/ 6 w 135"/>
                  <a:gd name="T47" fmla="*/ 17 h 42"/>
                  <a:gd name="T48" fmla="*/ 1 w 135"/>
                  <a:gd name="T49" fmla="*/ 28 h 42"/>
                  <a:gd name="T50" fmla="*/ 0 w 135"/>
                  <a:gd name="T51" fmla="*/ 37 h 42"/>
                  <a:gd name="T52" fmla="*/ 0 w 135"/>
                  <a:gd name="T53"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5" h="42">
                    <a:moveTo>
                      <a:pt x="0" y="40"/>
                    </a:moveTo>
                    <a:cubicBezTo>
                      <a:pt x="0" y="40"/>
                      <a:pt x="0" y="39"/>
                      <a:pt x="0" y="37"/>
                    </a:cubicBezTo>
                    <a:cubicBezTo>
                      <a:pt x="0" y="35"/>
                      <a:pt x="1" y="32"/>
                      <a:pt x="2" y="28"/>
                    </a:cubicBezTo>
                    <a:cubicBezTo>
                      <a:pt x="3" y="25"/>
                      <a:pt x="4" y="21"/>
                      <a:pt x="7" y="17"/>
                    </a:cubicBezTo>
                    <a:cubicBezTo>
                      <a:pt x="9" y="14"/>
                      <a:pt x="13" y="10"/>
                      <a:pt x="17" y="8"/>
                    </a:cubicBezTo>
                    <a:cubicBezTo>
                      <a:pt x="21" y="5"/>
                      <a:pt x="26" y="3"/>
                      <a:pt x="31" y="2"/>
                    </a:cubicBezTo>
                    <a:cubicBezTo>
                      <a:pt x="35" y="1"/>
                      <a:pt x="40" y="1"/>
                      <a:pt x="44" y="1"/>
                    </a:cubicBezTo>
                    <a:cubicBezTo>
                      <a:pt x="52" y="2"/>
                      <a:pt x="59" y="4"/>
                      <a:pt x="62" y="5"/>
                    </a:cubicBezTo>
                    <a:cubicBezTo>
                      <a:pt x="64" y="5"/>
                      <a:pt x="66" y="6"/>
                      <a:pt x="69" y="7"/>
                    </a:cubicBezTo>
                    <a:cubicBezTo>
                      <a:pt x="72" y="8"/>
                      <a:pt x="75" y="10"/>
                      <a:pt x="79" y="12"/>
                    </a:cubicBezTo>
                    <a:cubicBezTo>
                      <a:pt x="87" y="16"/>
                      <a:pt x="95" y="21"/>
                      <a:pt x="103" y="26"/>
                    </a:cubicBezTo>
                    <a:cubicBezTo>
                      <a:pt x="111" y="31"/>
                      <a:pt x="119" y="36"/>
                      <a:pt x="125" y="39"/>
                    </a:cubicBezTo>
                    <a:cubicBezTo>
                      <a:pt x="128" y="40"/>
                      <a:pt x="130" y="41"/>
                      <a:pt x="132" y="42"/>
                    </a:cubicBezTo>
                    <a:cubicBezTo>
                      <a:pt x="134" y="42"/>
                      <a:pt x="135" y="42"/>
                      <a:pt x="135" y="42"/>
                    </a:cubicBezTo>
                    <a:cubicBezTo>
                      <a:pt x="135" y="42"/>
                      <a:pt x="134" y="42"/>
                      <a:pt x="132" y="42"/>
                    </a:cubicBezTo>
                    <a:cubicBezTo>
                      <a:pt x="130" y="41"/>
                      <a:pt x="128" y="40"/>
                      <a:pt x="125" y="39"/>
                    </a:cubicBezTo>
                    <a:cubicBezTo>
                      <a:pt x="119" y="36"/>
                      <a:pt x="111" y="31"/>
                      <a:pt x="103" y="26"/>
                    </a:cubicBezTo>
                    <a:cubicBezTo>
                      <a:pt x="96" y="20"/>
                      <a:pt x="87" y="15"/>
                      <a:pt x="80" y="11"/>
                    </a:cubicBezTo>
                    <a:cubicBezTo>
                      <a:pt x="76" y="9"/>
                      <a:pt x="73" y="7"/>
                      <a:pt x="70" y="6"/>
                    </a:cubicBezTo>
                    <a:cubicBezTo>
                      <a:pt x="67" y="5"/>
                      <a:pt x="64" y="4"/>
                      <a:pt x="63" y="3"/>
                    </a:cubicBezTo>
                    <a:cubicBezTo>
                      <a:pt x="59" y="2"/>
                      <a:pt x="53" y="0"/>
                      <a:pt x="44" y="0"/>
                    </a:cubicBezTo>
                    <a:cubicBezTo>
                      <a:pt x="40" y="0"/>
                      <a:pt x="35" y="0"/>
                      <a:pt x="30" y="1"/>
                    </a:cubicBezTo>
                    <a:cubicBezTo>
                      <a:pt x="26" y="2"/>
                      <a:pt x="21" y="4"/>
                      <a:pt x="17" y="7"/>
                    </a:cubicBezTo>
                    <a:cubicBezTo>
                      <a:pt x="12" y="10"/>
                      <a:pt x="9" y="13"/>
                      <a:pt x="6" y="17"/>
                    </a:cubicBezTo>
                    <a:cubicBezTo>
                      <a:pt x="4" y="21"/>
                      <a:pt x="2" y="25"/>
                      <a:pt x="1" y="28"/>
                    </a:cubicBezTo>
                    <a:cubicBezTo>
                      <a:pt x="0" y="32"/>
                      <a:pt x="0" y="35"/>
                      <a:pt x="0" y="37"/>
                    </a:cubicBezTo>
                    <a:cubicBezTo>
                      <a:pt x="0" y="39"/>
                      <a:pt x="0" y="40"/>
                      <a:pt x="0" y="40"/>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43"/>
              <p:cNvSpPr>
                <a:spLocks/>
              </p:cNvSpPr>
              <p:nvPr/>
            </p:nvSpPr>
            <p:spPr bwMode="auto">
              <a:xfrm>
                <a:off x="7153276" y="3354388"/>
                <a:ext cx="52388" cy="44450"/>
              </a:xfrm>
              <a:custGeom>
                <a:avLst/>
                <a:gdLst>
                  <a:gd name="T0" fmla="*/ 7 w 7"/>
                  <a:gd name="T1" fmla="*/ 3 h 6"/>
                  <a:gd name="T2" fmla="*/ 4 w 7"/>
                  <a:gd name="T3" fmla="*/ 6 h 6"/>
                  <a:gd name="T4" fmla="*/ 0 w 7"/>
                  <a:gd name="T5" fmla="*/ 4 h 6"/>
                  <a:gd name="T6" fmla="*/ 3 w 7"/>
                  <a:gd name="T7" fmla="*/ 0 h 6"/>
                  <a:gd name="T8" fmla="*/ 7 w 7"/>
                  <a:gd name="T9" fmla="*/ 3 h 6"/>
                </a:gdLst>
                <a:ahLst/>
                <a:cxnLst>
                  <a:cxn ang="0">
                    <a:pos x="T0" y="T1"/>
                  </a:cxn>
                  <a:cxn ang="0">
                    <a:pos x="T2" y="T3"/>
                  </a:cxn>
                  <a:cxn ang="0">
                    <a:pos x="T4" y="T5"/>
                  </a:cxn>
                  <a:cxn ang="0">
                    <a:pos x="T6" y="T7"/>
                  </a:cxn>
                  <a:cxn ang="0">
                    <a:pos x="T8" y="T9"/>
                  </a:cxn>
                </a:cxnLst>
                <a:rect l="0" t="0" r="r" b="b"/>
                <a:pathLst>
                  <a:path w="7" h="6">
                    <a:moveTo>
                      <a:pt x="7" y="3"/>
                    </a:moveTo>
                    <a:cubicBezTo>
                      <a:pt x="7" y="4"/>
                      <a:pt x="6" y="6"/>
                      <a:pt x="4" y="6"/>
                    </a:cubicBezTo>
                    <a:cubicBezTo>
                      <a:pt x="1" y="6"/>
                      <a:pt x="0" y="5"/>
                      <a:pt x="0" y="4"/>
                    </a:cubicBezTo>
                    <a:cubicBezTo>
                      <a:pt x="0" y="2"/>
                      <a:pt x="1" y="1"/>
                      <a:pt x="3" y="0"/>
                    </a:cubicBezTo>
                    <a:cubicBezTo>
                      <a:pt x="5" y="0"/>
                      <a:pt x="7" y="1"/>
                      <a:pt x="7" y="3"/>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4"/>
              <p:cNvSpPr>
                <a:spLocks/>
              </p:cNvSpPr>
              <p:nvPr/>
            </p:nvSpPr>
            <p:spPr bwMode="auto">
              <a:xfrm>
                <a:off x="7011988" y="3451226"/>
                <a:ext cx="30163" cy="36513"/>
              </a:xfrm>
              <a:custGeom>
                <a:avLst/>
                <a:gdLst>
                  <a:gd name="T0" fmla="*/ 3 w 4"/>
                  <a:gd name="T1" fmla="*/ 0 h 5"/>
                  <a:gd name="T2" fmla="*/ 4 w 4"/>
                  <a:gd name="T3" fmla="*/ 3 h 5"/>
                  <a:gd name="T4" fmla="*/ 2 w 4"/>
                  <a:gd name="T5" fmla="*/ 4 h 5"/>
                  <a:gd name="T6" fmla="*/ 1 w 4"/>
                  <a:gd name="T7" fmla="*/ 2 h 5"/>
                  <a:gd name="T8" fmla="*/ 3 w 4"/>
                  <a:gd name="T9" fmla="*/ 0 h 5"/>
                </a:gdLst>
                <a:ahLst/>
                <a:cxnLst>
                  <a:cxn ang="0">
                    <a:pos x="T0" y="T1"/>
                  </a:cxn>
                  <a:cxn ang="0">
                    <a:pos x="T2" y="T3"/>
                  </a:cxn>
                  <a:cxn ang="0">
                    <a:pos x="T4" y="T5"/>
                  </a:cxn>
                  <a:cxn ang="0">
                    <a:pos x="T6" y="T7"/>
                  </a:cxn>
                  <a:cxn ang="0">
                    <a:pos x="T8" y="T9"/>
                  </a:cxn>
                </a:cxnLst>
                <a:rect l="0" t="0" r="r" b="b"/>
                <a:pathLst>
                  <a:path w="4" h="5">
                    <a:moveTo>
                      <a:pt x="3" y="0"/>
                    </a:moveTo>
                    <a:cubicBezTo>
                      <a:pt x="4" y="1"/>
                      <a:pt x="4" y="2"/>
                      <a:pt x="4" y="3"/>
                    </a:cubicBezTo>
                    <a:cubicBezTo>
                      <a:pt x="4" y="4"/>
                      <a:pt x="3" y="5"/>
                      <a:pt x="2" y="4"/>
                    </a:cubicBezTo>
                    <a:cubicBezTo>
                      <a:pt x="1" y="4"/>
                      <a:pt x="0" y="3"/>
                      <a:pt x="1" y="2"/>
                    </a:cubicBezTo>
                    <a:cubicBezTo>
                      <a:pt x="1" y="1"/>
                      <a:pt x="2" y="0"/>
                      <a:pt x="3" y="0"/>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45"/>
              <p:cNvSpPr>
                <a:spLocks/>
              </p:cNvSpPr>
              <p:nvPr/>
            </p:nvSpPr>
            <p:spPr bwMode="auto">
              <a:xfrm>
                <a:off x="8194676" y="3338513"/>
                <a:ext cx="66675" cy="44450"/>
              </a:xfrm>
              <a:custGeom>
                <a:avLst/>
                <a:gdLst>
                  <a:gd name="T0" fmla="*/ 8 w 9"/>
                  <a:gd name="T1" fmla="*/ 3 h 6"/>
                  <a:gd name="T2" fmla="*/ 4 w 9"/>
                  <a:gd name="T3" fmla="*/ 6 h 6"/>
                  <a:gd name="T4" fmla="*/ 0 w 9"/>
                  <a:gd name="T5" fmla="*/ 3 h 6"/>
                  <a:gd name="T6" fmla="*/ 5 w 9"/>
                  <a:gd name="T7" fmla="*/ 0 h 6"/>
                  <a:gd name="T8" fmla="*/ 8 w 9"/>
                  <a:gd name="T9" fmla="*/ 3 h 6"/>
                </a:gdLst>
                <a:ahLst/>
                <a:cxnLst>
                  <a:cxn ang="0">
                    <a:pos x="T0" y="T1"/>
                  </a:cxn>
                  <a:cxn ang="0">
                    <a:pos x="T2" y="T3"/>
                  </a:cxn>
                  <a:cxn ang="0">
                    <a:pos x="T4" y="T5"/>
                  </a:cxn>
                  <a:cxn ang="0">
                    <a:pos x="T6" y="T7"/>
                  </a:cxn>
                  <a:cxn ang="0">
                    <a:pos x="T8" y="T9"/>
                  </a:cxn>
                </a:cxnLst>
                <a:rect l="0" t="0" r="r" b="b"/>
                <a:pathLst>
                  <a:path w="9" h="6">
                    <a:moveTo>
                      <a:pt x="8" y="3"/>
                    </a:moveTo>
                    <a:cubicBezTo>
                      <a:pt x="8" y="5"/>
                      <a:pt x="6" y="6"/>
                      <a:pt x="4" y="6"/>
                    </a:cubicBezTo>
                    <a:cubicBezTo>
                      <a:pt x="1" y="5"/>
                      <a:pt x="0" y="4"/>
                      <a:pt x="0" y="3"/>
                    </a:cubicBezTo>
                    <a:cubicBezTo>
                      <a:pt x="0" y="1"/>
                      <a:pt x="2" y="0"/>
                      <a:pt x="5" y="0"/>
                    </a:cubicBezTo>
                    <a:cubicBezTo>
                      <a:pt x="7" y="0"/>
                      <a:pt x="9" y="2"/>
                      <a:pt x="8" y="3"/>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6"/>
              <p:cNvSpPr>
                <a:spLocks/>
              </p:cNvSpPr>
              <p:nvPr/>
            </p:nvSpPr>
            <p:spPr bwMode="auto">
              <a:xfrm>
                <a:off x="8231188" y="3241676"/>
                <a:ext cx="127000" cy="231775"/>
              </a:xfrm>
              <a:custGeom>
                <a:avLst/>
                <a:gdLst>
                  <a:gd name="T0" fmla="*/ 3 w 17"/>
                  <a:gd name="T1" fmla="*/ 0 h 31"/>
                  <a:gd name="T2" fmla="*/ 6 w 17"/>
                  <a:gd name="T3" fmla="*/ 0 h 31"/>
                  <a:gd name="T4" fmla="*/ 11 w 17"/>
                  <a:gd name="T5" fmla="*/ 4 h 31"/>
                  <a:gd name="T6" fmla="*/ 14 w 17"/>
                  <a:gd name="T7" fmla="*/ 7 h 31"/>
                  <a:gd name="T8" fmla="*/ 15 w 17"/>
                  <a:gd name="T9" fmla="*/ 10 h 31"/>
                  <a:gd name="T10" fmla="*/ 15 w 17"/>
                  <a:gd name="T11" fmla="*/ 15 h 31"/>
                  <a:gd name="T12" fmla="*/ 14 w 17"/>
                  <a:gd name="T13" fmla="*/ 20 h 31"/>
                  <a:gd name="T14" fmla="*/ 12 w 17"/>
                  <a:gd name="T15" fmla="*/ 24 h 31"/>
                  <a:gd name="T16" fmla="*/ 9 w 17"/>
                  <a:gd name="T17" fmla="*/ 26 h 31"/>
                  <a:gd name="T18" fmla="*/ 3 w 17"/>
                  <a:gd name="T19" fmla="*/ 30 h 31"/>
                  <a:gd name="T20" fmla="*/ 0 w 17"/>
                  <a:gd name="T21" fmla="*/ 31 h 31"/>
                  <a:gd name="T22" fmla="*/ 3 w 17"/>
                  <a:gd name="T23" fmla="*/ 30 h 31"/>
                  <a:gd name="T24" fmla="*/ 9 w 17"/>
                  <a:gd name="T25" fmla="*/ 27 h 31"/>
                  <a:gd name="T26" fmla="*/ 13 w 17"/>
                  <a:gd name="T27" fmla="*/ 24 h 31"/>
                  <a:gd name="T28" fmla="*/ 15 w 17"/>
                  <a:gd name="T29" fmla="*/ 21 h 31"/>
                  <a:gd name="T30" fmla="*/ 17 w 17"/>
                  <a:gd name="T31" fmla="*/ 15 h 31"/>
                  <a:gd name="T32" fmla="*/ 16 w 17"/>
                  <a:gd name="T33" fmla="*/ 9 h 31"/>
                  <a:gd name="T34" fmla="*/ 15 w 17"/>
                  <a:gd name="T35" fmla="*/ 6 h 31"/>
                  <a:gd name="T36" fmla="*/ 12 w 17"/>
                  <a:gd name="T37" fmla="*/ 3 h 31"/>
                  <a:gd name="T38" fmla="*/ 6 w 17"/>
                  <a:gd name="T39" fmla="*/ 0 h 31"/>
                  <a:gd name="T40" fmla="*/ 3 w 17"/>
                  <a:gd name="T4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31">
                    <a:moveTo>
                      <a:pt x="3" y="0"/>
                    </a:moveTo>
                    <a:cubicBezTo>
                      <a:pt x="3" y="0"/>
                      <a:pt x="4" y="0"/>
                      <a:pt x="6" y="0"/>
                    </a:cubicBezTo>
                    <a:cubicBezTo>
                      <a:pt x="7" y="1"/>
                      <a:pt x="10" y="2"/>
                      <a:pt x="11" y="4"/>
                    </a:cubicBezTo>
                    <a:cubicBezTo>
                      <a:pt x="12" y="5"/>
                      <a:pt x="13" y="6"/>
                      <a:pt x="14" y="7"/>
                    </a:cubicBezTo>
                    <a:cubicBezTo>
                      <a:pt x="14" y="8"/>
                      <a:pt x="15" y="9"/>
                      <a:pt x="15" y="10"/>
                    </a:cubicBezTo>
                    <a:cubicBezTo>
                      <a:pt x="16" y="12"/>
                      <a:pt x="15" y="14"/>
                      <a:pt x="15" y="15"/>
                    </a:cubicBezTo>
                    <a:cubicBezTo>
                      <a:pt x="15" y="16"/>
                      <a:pt x="15" y="18"/>
                      <a:pt x="14" y="20"/>
                    </a:cubicBezTo>
                    <a:cubicBezTo>
                      <a:pt x="13" y="21"/>
                      <a:pt x="13" y="22"/>
                      <a:pt x="12" y="24"/>
                    </a:cubicBezTo>
                    <a:cubicBezTo>
                      <a:pt x="11" y="25"/>
                      <a:pt x="10" y="26"/>
                      <a:pt x="9" y="26"/>
                    </a:cubicBezTo>
                    <a:cubicBezTo>
                      <a:pt x="7" y="28"/>
                      <a:pt x="4" y="29"/>
                      <a:pt x="3" y="30"/>
                    </a:cubicBezTo>
                    <a:cubicBezTo>
                      <a:pt x="1" y="30"/>
                      <a:pt x="0" y="31"/>
                      <a:pt x="0" y="31"/>
                    </a:cubicBezTo>
                    <a:cubicBezTo>
                      <a:pt x="0" y="31"/>
                      <a:pt x="1" y="30"/>
                      <a:pt x="3" y="30"/>
                    </a:cubicBezTo>
                    <a:cubicBezTo>
                      <a:pt x="4" y="29"/>
                      <a:pt x="7" y="29"/>
                      <a:pt x="9" y="27"/>
                    </a:cubicBezTo>
                    <a:cubicBezTo>
                      <a:pt x="11" y="26"/>
                      <a:pt x="12" y="25"/>
                      <a:pt x="13" y="24"/>
                    </a:cubicBezTo>
                    <a:cubicBezTo>
                      <a:pt x="14" y="23"/>
                      <a:pt x="14" y="22"/>
                      <a:pt x="15" y="21"/>
                    </a:cubicBezTo>
                    <a:cubicBezTo>
                      <a:pt x="16" y="18"/>
                      <a:pt x="17" y="16"/>
                      <a:pt x="17" y="15"/>
                    </a:cubicBezTo>
                    <a:cubicBezTo>
                      <a:pt x="17" y="14"/>
                      <a:pt x="17" y="12"/>
                      <a:pt x="16" y="9"/>
                    </a:cubicBezTo>
                    <a:cubicBezTo>
                      <a:pt x="16" y="8"/>
                      <a:pt x="16" y="7"/>
                      <a:pt x="15" y="6"/>
                    </a:cubicBezTo>
                    <a:cubicBezTo>
                      <a:pt x="14" y="5"/>
                      <a:pt x="13" y="4"/>
                      <a:pt x="12" y="3"/>
                    </a:cubicBezTo>
                    <a:cubicBezTo>
                      <a:pt x="10" y="1"/>
                      <a:pt x="7" y="1"/>
                      <a:pt x="6" y="0"/>
                    </a:cubicBezTo>
                    <a:cubicBezTo>
                      <a:pt x="4" y="0"/>
                      <a:pt x="3" y="0"/>
                      <a:pt x="3" y="0"/>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47"/>
              <p:cNvSpPr>
                <a:spLocks/>
              </p:cNvSpPr>
              <p:nvPr/>
            </p:nvSpPr>
            <p:spPr bwMode="auto">
              <a:xfrm>
                <a:off x="7562851" y="3324226"/>
                <a:ext cx="371475" cy="133350"/>
              </a:xfrm>
              <a:custGeom>
                <a:avLst/>
                <a:gdLst>
                  <a:gd name="T0" fmla="*/ 16 w 50"/>
                  <a:gd name="T1" fmla="*/ 2 h 18"/>
                  <a:gd name="T2" fmla="*/ 0 w 50"/>
                  <a:gd name="T3" fmla="*/ 6 h 18"/>
                  <a:gd name="T4" fmla="*/ 16 w 50"/>
                  <a:gd name="T5" fmla="*/ 9 h 18"/>
                  <a:gd name="T6" fmla="*/ 50 w 50"/>
                  <a:gd name="T7" fmla="*/ 18 h 18"/>
                  <a:gd name="T8" fmla="*/ 16 w 50"/>
                  <a:gd name="T9" fmla="*/ 2 h 18"/>
                </a:gdLst>
                <a:ahLst/>
                <a:cxnLst>
                  <a:cxn ang="0">
                    <a:pos x="T0" y="T1"/>
                  </a:cxn>
                  <a:cxn ang="0">
                    <a:pos x="T2" y="T3"/>
                  </a:cxn>
                  <a:cxn ang="0">
                    <a:pos x="T4" y="T5"/>
                  </a:cxn>
                  <a:cxn ang="0">
                    <a:pos x="T6" y="T7"/>
                  </a:cxn>
                  <a:cxn ang="0">
                    <a:pos x="T8" y="T9"/>
                  </a:cxn>
                </a:cxnLst>
                <a:rect l="0" t="0" r="r" b="b"/>
                <a:pathLst>
                  <a:path w="50" h="18">
                    <a:moveTo>
                      <a:pt x="16" y="2"/>
                    </a:moveTo>
                    <a:cubicBezTo>
                      <a:pt x="4" y="0"/>
                      <a:pt x="0" y="3"/>
                      <a:pt x="0" y="6"/>
                    </a:cubicBezTo>
                    <a:cubicBezTo>
                      <a:pt x="1" y="9"/>
                      <a:pt x="7" y="10"/>
                      <a:pt x="16" y="9"/>
                    </a:cubicBezTo>
                    <a:cubicBezTo>
                      <a:pt x="33" y="8"/>
                      <a:pt x="50" y="18"/>
                      <a:pt x="50" y="18"/>
                    </a:cubicBezTo>
                    <a:cubicBezTo>
                      <a:pt x="50" y="18"/>
                      <a:pt x="32" y="6"/>
                      <a:pt x="16" y="2"/>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48"/>
              <p:cNvSpPr>
                <a:spLocks/>
              </p:cNvSpPr>
              <p:nvPr/>
            </p:nvSpPr>
            <p:spPr bwMode="auto">
              <a:xfrm>
                <a:off x="7673976" y="3405188"/>
                <a:ext cx="260350" cy="52388"/>
              </a:xfrm>
              <a:custGeom>
                <a:avLst/>
                <a:gdLst>
                  <a:gd name="T0" fmla="*/ 10 w 35"/>
                  <a:gd name="T1" fmla="*/ 1 h 7"/>
                  <a:gd name="T2" fmla="*/ 0 w 35"/>
                  <a:gd name="T3" fmla="*/ 5 h 7"/>
                  <a:gd name="T4" fmla="*/ 11 w 35"/>
                  <a:gd name="T5" fmla="*/ 5 h 7"/>
                  <a:gd name="T6" fmla="*/ 35 w 35"/>
                  <a:gd name="T7" fmla="*/ 7 h 7"/>
                  <a:gd name="T8" fmla="*/ 10 w 35"/>
                  <a:gd name="T9" fmla="*/ 1 h 7"/>
                </a:gdLst>
                <a:ahLst/>
                <a:cxnLst>
                  <a:cxn ang="0">
                    <a:pos x="T0" y="T1"/>
                  </a:cxn>
                  <a:cxn ang="0">
                    <a:pos x="T2" y="T3"/>
                  </a:cxn>
                  <a:cxn ang="0">
                    <a:pos x="T4" y="T5"/>
                  </a:cxn>
                  <a:cxn ang="0">
                    <a:pos x="T6" y="T7"/>
                  </a:cxn>
                  <a:cxn ang="0">
                    <a:pos x="T8" y="T9"/>
                  </a:cxn>
                </a:cxnLst>
                <a:rect l="0" t="0" r="r" b="b"/>
                <a:pathLst>
                  <a:path w="35" h="7">
                    <a:moveTo>
                      <a:pt x="10" y="1"/>
                    </a:moveTo>
                    <a:cubicBezTo>
                      <a:pt x="2" y="0"/>
                      <a:pt x="0" y="3"/>
                      <a:pt x="0" y="5"/>
                    </a:cubicBezTo>
                    <a:cubicBezTo>
                      <a:pt x="1" y="7"/>
                      <a:pt x="5" y="6"/>
                      <a:pt x="11" y="5"/>
                    </a:cubicBezTo>
                    <a:cubicBezTo>
                      <a:pt x="23" y="3"/>
                      <a:pt x="35" y="7"/>
                      <a:pt x="35" y="7"/>
                    </a:cubicBezTo>
                    <a:cubicBezTo>
                      <a:pt x="35" y="7"/>
                      <a:pt x="22" y="1"/>
                      <a:pt x="10" y="1"/>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49"/>
              <p:cNvSpPr>
                <a:spLocks/>
              </p:cNvSpPr>
              <p:nvPr/>
            </p:nvSpPr>
            <p:spPr bwMode="auto">
              <a:xfrm>
                <a:off x="7762876" y="3443288"/>
                <a:ext cx="171450" cy="38100"/>
              </a:xfrm>
              <a:custGeom>
                <a:avLst/>
                <a:gdLst>
                  <a:gd name="T0" fmla="*/ 6 w 23"/>
                  <a:gd name="T1" fmla="*/ 1 h 5"/>
                  <a:gd name="T2" fmla="*/ 1 w 23"/>
                  <a:gd name="T3" fmla="*/ 4 h 5"/>
                  <a:gd name="T4" fmla="*/ 8 w 23"/>
                  <a:gd name="T5" fmla="*/ 3 h 5"/>
                  <a:gd name="T6" fmla="*/ 23 w 23"/>
                  <a:gd name="T7" fmla="*/ 2 h 5"/>
                  <a:gd name="T8" fmla="*/ 6 w 23"/>
                  <a:gd name="T9" fmla="*/ 1 h 5"/>
                </a:gdLst>
                <a:ahLst/>
                <a:cxnLst>
                  <a:cxn ang="0">
                    <a:pos x="T0" y="T1"/>
                  </a:cxn>
                  <a:cxn ang="0">
                    <a:pos x="T2" y="T3"/>
                  </a:cxn>
                  <a:cxn ang="0">
                    <a:pos x="T4" y="T5"/>
                  </a:cxn>
                  <a:cxn ang="0">
                    <a:pos x="T6" y="T7"/>
                  </a:cxn>
                  <a:cxn ang="0">
                    <a:pos x="T8" y="T9"/>
                  </a:cxn>
                </a:cxnLst>
                <a:rect l="0" t="0" r="r" b="b"/>
                <a:pathLst>
                  <a:path w="23" h="5">
                    <a:moveTo>
                      <a:pt x="6" y="1"/>
                    </a:moveTo>
                    <a:cubicBezTo>
                      <a:pt x="1" y="1"/>
                      <a:pt x="0" y="3"/>
                      <a:pt x="1" y="4"/>
                    </a:cubicBezTo>
                    <a:cubicBezTo>
                      <a:pt x="2" y="5"/>
                      <a:pt x="4" y="5"/>
                      <a:pt x="8" y="3"/>
                    </a:cubicBezTo>
                    <a:cubicBezTo>
                      <a:pt x="15" y="1"/>
                      <a:pt x="23" y="2"/>
                      <a:pt x="23" y="2"/>
                    </a:cubicBezTo>
                    <a:cubicBezTo>
                      <a:pt x="23" y="2"/>
                      <a:pt x="14" y="0"/>
                      <a:pt x="6" y="1"/>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50"/>
              <p:cNvSpPr>
                <a:spLocks/>
              </p:cNvSpPr>
              <p:nvPr/>
            </p:nvSpPr>
            <p:spPr bwMode="auto">
              <a:xfrm>
                <a:off x="8015288" y="3128963"/>
                <a:ext cx="1196975" cy="358775"/>
              </a:xfrm>
              <a:custGeom>
                <a:avLst/>
                <a:gdLst>
                  <a:gd name="T0" fmla="*/ 150 w 161"/>
                  <a:gd name="T1" fmla="*/ 31 h 48"/>
                  <a:gd name="T2" fmla="*/ 148 w 161"/>
                  <a:gd name="T3" fmla="*/ 36 h 48"/>
                  <a:gd name="T4" fmla="*/ 152 w 161"/>
                  <a:gd name="T5" fmla="*/ 40 h 48"/>
                  <a:gd name="T6" fmla="*/ 158 w 161"/>
                  <a:gd name="T7" fmla="*/ 37 h 48"/>
                  <a:gd name="T8" fmla="*/ 160 w 161"/>
                  <a:gd name="T9" fmla="*/ 31 h 48"/>
                  <a:gd name="T10" fmla="*/ 158 w 161"/>
                  <a:gd name="T11" fmla="*/ 24 h 48"/>
                  <a:gd name="T12" fmla="*/ 144 w 161"/>
                  <a:gd name="T13" fmla="*/ 9 h 48"/>
                  <a:gd name="T14" fmla="*/ 104 w 161"/>
                  <a:gd name="T15" fmla="*/ 6 h 48"/>
                  <a:gd name="T16" fmla="*/ 80 w 161"/>
                  <a:gd name="T17" fmla="*/ 18 h 48"/>
                  <a:gd name="T18" fmla="*/ 57 w 161"/>
                  <a:gd name="T19" fmla="*/ 34 h 48"/>
                  <a:gd name="T20" fmla="*/ 28 w 161"/>
                  <a:gd name="T21" fmla="*/ 47 h 48"/>
                  <a:gd name="T22" fmla="*/ 7 w 161"/>
                  <a:gd name="T23" fmla="*/ 43 h 48"/>
                  <a:gd name="T24" fmla="*/ 0 w 161"/>
                  <a:gd name="T25" fmla="*/ 29 h 48"/>
                  <a:gd name="T26" fmla="*/ 3 w 161"/>
                  <a:gd name="T27" fmla="*/ 25 h 48"/>
                  <a:gd name="T28" fmla="*/ 10 w 161"/>
                  <a:gd name="T29" fmla="*/ 22 h 48"/>
                  <a:gd name="T30" fmla="*/ 18 w 161"/>
                  <a:gd name="T31" fmla="*/ 28 h 48"/>
                  <a:gd name="T32" fmla="*/ 16 w 161"/>
                  <a:gd name="T33" fmla="*/ 32 h 48"/>
                  <a:gd name="T34" fmla="*/ 14 w 161"/>
                  <a:gd name="T35" fmla="*/ 33 h 48"/>
                  <a:gd name="T36" fmla="*/ 16 w 161"/>
                  <a:gd name="T37" fmla="*/ 32 h 48"/>
                  <a:gd name="T38" fmla="*/ 17 w 161"/>
                  <a:gd name="T39" fmla="*/ 28 h 48"/>
                  <a:gd name="T40" fmla="*/ 10 w 161"/>
                  <a:gd name="T41" fmla="*/ 22 h 48"/>
                  <a:gd name="T42" fmla="*/ 4 w 161"/>
                  <a:gd name="T43" fmla="*/ 25 h 48"/>
                  <a:gd name="T44" fmla="*/ 2 w 161"/>
                  <a:gd name="T45" fmla="*/ 29 h 48"/>
                  <a:gd name="T46" fmla="*/ 8 w 161"/>
                  <a:gd name="T47" fmla="*/ 41 h 48"/>
                  <a:gd name="T48" fmla="*/ 28 w 161"/>
                  <a:gd name="T49" fmla="*/ 44 h 48"/>
                  <a:gd name="T50" fmla="*/ 55 w 161"/>
                  <a:gd name="T51" fmla="*/ 31 h 48"/>
                  <a:gd name="T52" fmla="*/ 77 w 161"/>
                  <a:gd name="T53" fmla="*/ 14 h 48"/>
                  <a:gd name="T54" fmla="*/ 103 w 161"/>
                  <a:gd name="T55" fmla="*/ 2 h 48"/>
                  <a:gd name="T56" fmla="*/ 145 w 161"/>
                  <a:gd name="T57" fmla="*/ 7 h 48"/>
                  <a:gd name="T58" fmla="*/ 160 w 161"/>
                  <a:gd name="T59" fmla="*/ 24 h 48"/>
                  <a:gd name="T60" fmla="*/ 161 w 161"/>
                  <a:gd name="T61" fmla="*/ 31 h 48"/>
                  <a:gd name="T62" fmla="*/ 159 w 161"/>
                  <a:gd name="T63" fmla="*/ 38 h 48"/>
                  <a:gd name="T64" fmla="*/ 152 w 161"/>
                  <a:gd name="T65" fmla="*/ 41 h 48"/>
                  <a:gd name="T66" fmla="*/ 148 w 161"/>
                  <a:gd name="T67" fmla="*/ 36 h 48"/>
                  <a:gd name="T68" fmla="*/ 150 w 161"/>
                  <a:gd name="T69" fmla="*/ 3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1" h="48">
                    <a:moveTo>
                      <a:pt x="151" y="30"/>
                    </a:moveTo>
                    <a:cubicBezTo>
                      <a:pt x="151" y="30"/>
                      <a:pt x="151" y="31"/>
                      <a:pt x="150" y="31"/>
                    </a:cubicBezTo>
                    <a:cubicBezTo>
                      <a:pt x="149" y="31"/>
                      <a:pt x="149" y="32"/>
                      <a:pt x="148" y="34"/>
                    </a:cubicBezTo>
                    <a:cubicBezTo>
                      <a:pt x="148" y="34"/>
                      <a:pt x="148" y="35"/>
                      <a:pt x="148" y="36"/>
                    </a:cubicBezTo>
                    <a:cubicBezTo>
                      <a:pt x="148" y="37"/>
                      <a:pt x="149" y="38"/>
                      <a:pt x="150" y="39"/>
                    </a:cubicBezTo>
                    <a:cubicBezTo>
                      <a:pt x="150" y="39"/>
                      <a:pt x="151" y="40"/>
                      <a:pt x="152" y="40"/>
                    </a:cubicBezTo>
                    <a:cubicBezTo>
                      <a:pt x="153" y="40"/>
                      <a:pt x="155" y="40"/>
                      <a:pt x="156" y="40"/>
                    </a:cubicBezTo>
                    <a:cubicBezTo>
                      <a:pt x="157" y="39"/>
                      <a:pt x="158" y="39"/>
                      <a:pt x="158" y="37"/>
                    </a:cubicBezTo>
                    <a:cubicBezTo>
                      <a:pt x="159" y="36"/>
                      <a:pt x="159" y="35"/>
                      <a:pt x="160" y="33"/>
                    </a:cubicBezTo>
                    <a:cubicBezTo>
                      <a:pt x="160" y="33"/>
                      <a:pt x="160" y="32"/>
                      <a:pt x="160" y="31"/>
                    </a:cubicBezTo>
                    <a:cubicBezTo>
                      <a:pt x="160" y="30"/>
                      <a:pt x="160" y="30"/>
                      <a:pt x="159" y="29"/>
                    </a:cubicBezTo>
                    <a:cubicBezTo>
                      <a:pt x="159" y="27"/>
                      <a:pt x="159" y="26"/>
                      <a:pt x="158" y="24"/>
                    </a:cubicBezTo>
                    <a:cubicBezTo>
                      <a:pt x="157" y="21"/>
                      <a:pt x="155" y="18"/>
                      <a:pt x="153" y="16"/>
                    </a:cubicBezTo>
                    <a:cubicBezTo>
                      <a:pt x="150" y="13"/>
                      <a:pt x="147" y="11"/>
                      <a:pt x="144" y="9"/>
                    </a:cubicBezTo>
                    <a:cubicBezTo>
                      <a:pt x="138" y="6"/>
                      <a:pt x="131" y="4"/>
                      <a:pt x="124" y="4"/>
                    </a:cubicBezTo>
                    <a:cubicBezTo>
                      <a:pt x="117" y="3"/>
                      <a:pt x="110" y="5"/>
                      <a:pt x="104" y="6"/>
                    </a:cubicBezTo>
                    <a:cubicBezTo>
                      <a:pt x="99" y="8"/>
                      <a:pt x="94" y="11"/>
                      <a:pt x="89" y="13"/>
                    </a:cubicBezTo>
                    <a:cubicBezTo>
                      <a:pt x="85" y="15"/>
                      <a:pt x="82" y="17"/>
                      <a:pt x="80" y="18"/>
                    </a:cubicBezTo>
                    <a:cubicBezTo>
                      <a:pt x="78" y="20"/>
                      <a:pt x="75" y="22"/>
                      <a:pt x="71" y="25"/>
                    </a:cubicBezTo>
                    <a:cubicBezTo>
                      <a:pt x="67" y="27"/>
                      <a:pt x="62" y="31"/>
                      <a:pt x="57" y="34"/>
                    </a:cubicBezTo>
                    <a:cubicBezTo>
                      <a:pt x="52" y="37"/>
                      <a:pt x="45" y="41"/>
                      <a:pt x="39" y="43"/>
                    </a:cubicBezTo>
                    <a:cubicBezTo>
                      <a:pt x="35" y="45"/>
                      <a:pt x="32" y="46"/>
                      <a:pt x="28" y="47"/>
                    </a:cubicBezTo>
                    <a:cubicBezTo>
                      <a:pt x="25" y="47"/>
                      <a:pt x="21" y="48"/>
                      <a:pt x="17" y="47"/>
                    </a:cubicBezTo>
                    <a:cubicBezTo>
                      <a:pt x="14" y="47"/>
                      <a:pt x="10" y="45"/>
                      <a:pt x="7" y="43"/>
                    </a:cubicBezTo>
                    <a:cubicBezTo>
                      <a:pt x="4" y="41"/>
                      <a:pt x="2" y="38"/>
                      <a:pt x="1" y="34"/>
                    </a:cubicBezTo>
                    <a:cubicBezTo>
                      <a:pt x="0" y="32"/>
                      <a:pt x="0" y="30"/>
                      <a:pt x="0" y="29"/>
                    </a:cubicBezTo>
                    <a:cubicBezTo>
                      <a:pt x="0" y="28"/>
                      <a:pt x="1" y="27"/>
                      <a:pt x="1" y="26"/>
                    </a:cubicBezTo>
                    <a:cubicBezTo>
                      <a:pt x="2" y="26"/>
                      <a:pt x="2" y="25"/>
                      <a:pt x="3" y="25"/>
                    </a:cubicBezTo>
                    <a:cubicBezTo>
                      <a:pt x="4" y="23"/>
                      <a:pt x="5" y="23"/>
                      <a:pt x="6" y="22"/>
                    </a:cubicBezTo>
                    <a:cubicBezTo>
                      <a:pt x="8" y="22"/>
                      <a:pt x="9" y="21"/>
                      <a:pt x="10" y="22"/>
                    </a:cubicBezTo>
                    <a:cubicBezTo>
                      <a:pt x="13" y="22"/>
                      <a:pt x="15" y="23"/>
                      <a:pt x="16" y="25"/>
                    </a:cubicBezTo>
                    <a:cubicBezTo>
                      <a:pt x="17" y="26"/>
                      <a:pt x="18" y="27"/>
                      <a:pt x="18" y="28"/>
                    </a:cubicBezTo>
                    <a:cubicBezTo>
                      <a:pt x="18" y="29"/>
                      <a:pt x="18" y="30"/>
                      <a:pt x="17" y="30"/>
                    </a:cubicBezTo>
                    <a:cubicBezTo>
                      <a:pt x="17" y="31"/>
                      <a:pt x="17" y="32"/>
                      <a:pt x="16" y="32"/>
                    </a:cubicBezTo>
                    <a:cubicBezTo>
                      <a:pt x="16" y="32"/>
                      <a:pt x="15" y="33"/>
                      <a:pt x="15" y="33"/>
                    </a:cubicBezTo>
                    <a:cubicBezTo>
                      <a:pt x="14" y="33"/>
                      <a:pt x="14" y="33"/>
                      <a:pt x="14" y="33"/>
                    </a:cubicBezTo>
                    <a:cubicBezTo>
                      <a:pt x="14" y="33"/>
                      <a:pt x="14" y="33"/>
                      <a:pt x="15" y="33"/>
                    </a:cubicBezTo>
                    <a:cubicBezTo>
                      <a:pt x="15" y="32"/>
                      <a:pt x="16" y="32"/>
                      <a:pt x="16" y="32"/>
                    </a:cubicBezTo>
                    <a:cubicBezTo>
                      <a:pt x="16" y="31"/>
                      <a:pt x="17" y="31"/>
                      <a:pt x="17" y="30"/>
                    </a:cubicBezTo>
                    <a:cubicBezTo>
                      <a:pt x="17" y="30"/>
                      <a:pt x="18" y="29"/>
                      <a:pt x="17" y="28"/>
                    </a:cubicBezTo>
                    <a:cubicBezTo>
                      <a:pt x="17" y="27"/>
                      <a:pt x="17" y="26"/>
                      <a:pt x="16" y="25"/>
                    </a:cubicBezTo>
                    <a:cubicBezTo>
                      <a:pt x="15" y="24"/>
                      <a:pt x="13" y="23"/>
                      <a:pt x="10" y="22"/>
                    </a:cubicBezTo>
                    <a:cubicBezTo>
                      <a:pt x="9" y="22"/>
                      <a:pt x="8" y="22"/>
                      <a:pt x="7" y="23"/>
                    </a:cubicBezTo>
                    <a:cubicBezTo>
                      <a:pt x="6" y="23"/>
                      <a:pt x="4" y="24"/>
                      <a:pt x="4" y="25"/>
                    </a:cubicBezTo>
                    <a:cubicBezTo>
                      <a:pt x="3" y="26"/>
                      <a:pt x="3" y="26"/>
                      <a:pt x="2" y="27"/>
                    </a:cubicBezTo>
                    <a:cubicBezTo>
                      <a:pt x="2" y="28"/>
                      <a:pt x="2" y="28"/>
                      <a:pt x="2" y="29"/>
                    </a:cubicBezTo>
                    <a:cubicBezTo>
                      <a:pt x="1" y="30"/>
                      <a:pt x="1" y="32"/>
                      <a:pt x="2" y="34"/>
                    </a:cubicBezTo>
                    <a:cubicBezTo>
                      <a:pt x="3" y="37"/>
                      <a:pt x="5" y="40"/>
                      <a:pt x="8" y="41"/>
                    </a:cubicBezTo>
                    <a:cubicBezTo>
                      <a:pt x="11" y="43"/>
                      <a:pt x="14" y="44"/>
                      <a:pt x="17" y="45"/>
                    </a:cubicBezTo>
                    <a:cubicBezTo>
                      <a:pt x="21" y="45"/>
                      <a:pt x="24" y="45"/>
                      <a:pt x="28" y="44"/>
                    </a:cubicBezTo>
                    <a:cubicBezTo>
                      <a:pt x="31" y="43"/>
                      <a:pt x="34" y="42"/>
                      <a:pt x="37" y="40"/>
                    </a:cubicBezTo>
                    <a:cubicBezTo>
                      <a:pt x="44" y="38"/>
                      <a:pt x="49" y="34"/>
                      <a:pt x="55" y="31"/>
                    </a:cubicBezTo>
                    <a:cubicBezTo>
                      <a:pt x="60" y="27"/>
                      <a:pt x="64" y="24"/>
                      <a:pt x="68" y="21"/>
                    </a:cubicBezTo>
                    <a:cubicBezTo>
                      <a:pt x="72" y="18"/>
                      <a:pt x="75" y="16"/>
                      <a:pt x="77" y="14"/>
                    </a:cubicBezTo>
                    <a:cubicBezTo>
                      <a:pt x="80" y="13"/>
                      <a:pt x="83" y="11"/>
                      <a:pt x="87" y="9"/>
                    </a:cubicBezTo>
                    <a:cubicBezTo>
                      <a:pt x="92" y="6"/>
                      <a:pt x="97" y="4"/>
                      <a:pt x="103" y="2"/>
                    </a:cubicBezTo>
                    <a:cubicBezTo>
                      <a:pt x="110" y="1"/>
                      <a:pt x="117" y="0"/>
                      <a:pt x="124" y="0"/>
                    </a:cubicBezTo>
                    <a:cubicBezTo>
                      <a:pt x="131" y="1"/>
                      <a:pt x="139" y="3"/>
                      <a:pt x="145" y="7"/>
                    </a:cubicBezTo>
                    <a:cubicBezTo>
                      <a:pt x="149" y="9"/>
                      <a:pt x="152" y="12"/>
                      <a:pt x="154" y="14"/>
                    </a:cubicBezTo>
                    <a:cubicBezTo>
                      <a:pt x="156" y="17"/>
                      <a:pt x="158" y="20"/>
                      <a:pt x="160" y="24"/>
                    </a:cubicBezTo>
                    <a:cubicBezTo>
                      <a:pt x="160" y="26"/>
                      <a:pt x="161" y="27"/>
                      <a:pt x="161" y="29"/>
                    </a:cubicBezTo>
                    <a:cubicBezTo>
                      <a:pt x="161" y="30"/>
                      <a:pt x="161" y="31"/>
                      <a:pt x="161" y="31"/>
                    </a:cubicBezTo>
                    <a:cubicBezTo>
                      <a:pt x="161" y="32"/>
                      <a:pt x="161" y="33"/>
                      <a:pt x="161" y="34"/>
                    </a:cubicBezTo>
                    <a:cubicBezTo>
                      <a:pt x="160" y="35"/>
                      <a:pt x="160" y="37"/>
                      <a:pt x="159" y="38"/>
                    </a:cubicBezTo>
                    <a:cubicBezTo>
                      <a:pt x="158" y="39"/>
                      <a:pt x="157" y="40"/>
                      <a:pt x="156" y="41"/>
                    </a:cubicBezTo>
                    <a:cubicBezTo>
                      <a:pt x="155" y="41"/>
                      <a:pt x="153" y="41"/>
                      <a:pt x="152" y="41"/>
                    </a:cubicBezTo>
                    <a:cubicBezTo>
                      <a:pt x="151" y="41"/>
                      <a:pt x="150" y="40"/>
                      <a:pt x="149" y="39"/>
                    </a:cubicBezTo>
                    <a:cubicBezTo>
                      <a:pt x="149" y="38"/>
                      <a:pt x="148" y="37"/>
                      <a:pt x="148" y="36"/>
                    </a:cubicBezTo>
                    <a:cubicBezTo>
                      <a:pt x="148" y="35"/>
                      <a:pt x="148" y="34"/>
                      <a:pt x="148" y="34"/>
                    </a:cubicBezTo>
                    <a:cubicBezTo>
                      <a:pt x="148" y="32"/>
                      <a:pt x="149" y="31"/>
                      <a:pt x="150" y="31"/>
                    </a:cubicBezTo>
                    <a:cubicBezTo>
                      <a:pt x="151" y="31"/>
                      <a:pt x="151" y="30"/>
                      <a:pt x="151" y="30"/>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51"/>
              <p:cNvSpPr>
                <a:spLocks/>
              </p:cNvSpPr>
              <p:nvPr/>
            </p:nvSpPr>
            <p:spPr bwMode="auto">
              <a:xfrm>
                <a:off x="8305801" y="3175001"/>
                <a:ext cx="1003300" cy="312738"/>
              </a:xfrm>
              <a:custGeom>
                <a:avLst/>
                <a:gdLst>
                  <a:gd name="T0" fmla="*/ 135 w 135"/>
                  <a:gd name="T1" fmla="*/ 40 h 42"/>
                  <a:gd name="T2" fmla="*/ 135 w 135"/>
                  <a:gd name="T3" fmla="*/ 37 h 42"/>
                  <a:gd name="T4" fmla="*/ 134 w 135"/>
                  <a:gd name="T5" fmla="*/ 28 h 42"/>
                  <a:gd name="T6" fmla="*/ 128 w 135"/>
                  <a:gd name="T7" fmla="*/ 17 h 42"/>
                  <a:gd name="T8" fmla="*/ 118 w 135"/>
                  <a:gd name="T9" fmla="*/ 8 h 42"/>
                  <a:gd name="T10" fmla="*/ 104 w 135"/>
                  <a:gd name="T11" fmla="*/ 2 h 42"/>
                  <a:gd name="T12" fmla="*/ 91 w 135"/>
                  <a:gd name="T13" fmla="*/ 1 h 42"/>
                  <a:gd name="T14" fmla="*/ 73 w 135"/>
                  <a:gd name="T15" fmla="*/ 5 h 42"/>
                  <a:gd name="T16" fmla="*/ 66 w 135"/>
                  <a:gd name="T17" fmla="*/ 7 h 42"/>
                  <a:gd name="T18" fmla="*/ 56 w 135"/>
                  <a:gd name="T19" fmla="*/ 12 h 42"/>
                  <a:gd name="T20" fmla="*/ 32 w 135"/>
                  <a:gd name="T21" fmla="*/ 26 h 42"/>
                  <a:gd name="T22" fmla="*/ 10 w 135"/>
                  <a:gd name="T23" fmla="*/ 39 h 42"/>
                  <a:gd name="T24" fmla="*/ 3 w 135"/>
                  <a:gd name="T25" fmla="*/ 42 h 42"/>
                  <a:gd name="T26" fmla="*/ 0 w 135"/>
                  <a:gd name="T27" fmla="*/ 42 h 42"/>
                  <a:gd name="T28" fmla="*/ 3 w 135"/>
                  <a:gd name="T29" fmla="*/ 42 h 42"/>
                  <a:gd name="T30" fmla="*/ 10 w 135"/>
                  <a:gd name="T31" fmla="*/ 39 h 42"/>
                  <a:gd name="T32" fmla="*/ 32 w 135"/>
                  <a:gd name="T33" fmla="*/ 26 h 42"/>
                  <a:gd name="T34" fmla="*/ 55 w 135"/>
                  <a:gd name="T35" fmla="*/ 11 h 42"/>
                  <a:gd name="T36" fmla="*/ 65 w 135"/>
                  <a:gd name="T37" fmla="*/ 6 h 42"/>
                  <a:gd name="T38" fmla="*/ 72 w 135"/>
                  <a:gd name="T39" fmla="*/ 3 h 42"/>
                  <a:gd name="T40" fmla="*/ 91 w 135"/>
                  <a:gd name="T41" fmla="*/ 0 h 42"/>
                  <a:gd name="T42" fmla="*/ 105 w 135"/>
                  <a:gd name="T43" fmla="*/ 1 h 42"/>
                  <a:gd name="T44" fmla="*/ 118 w 135"/>
                  <a:gd name="T45" fmla="*/ 7 h 42"/>
                  <a:gd name="T46" fmla="*/ 129 w 135"/>
                  <a:gd name="T47" fmla="*/ 17 h 42"/>
                  <a:gd name="T48" fmla="*/ 134 w 135"/>
                  <a:gd name="T49" fmla="*/ 28 h 42"/>
                  <a:gd name="T50" fmla="*/ 135 w 135"/>
                  <a:gd name="T51" fmla="*/ 37 h 42"/>
                  <a:gd name="T52" fmla="*/ 135 w 135"/>
                  <a:gd name="T53"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5" h="42">
                    <a:moveTo>
                      <a:pt x="135" y="40"/>
                    </a:moveTo>
                    <a:cubicBezTo>
                      <a:pt x="135" y="40"/>
                      <a:pt x="135" y="39"/>
                      <a:pt x="135" y="37"/>
                    </a:cubicBezTo>
                    <a:cubicBezTo>
                      <a:pt x="135" y="35"/>
                      <a:pt x="134" y="32"/>
                      <a:pt x="134" y="28"/>
                    </a:cubicBezTo>
                    <a:cubicBezTo>
                      <a:pt x="133" y="25"/>
                      <a:pt x="131" y="21"/>
                      <a:pt x="128" y="17"/>
                    </a:cubicBezTo>
                    <a:cubicBezTo>
                      <a:pt x="126" y="14"/>
                      <a:pt x="122" y="10"/>
                      <a:pt x="118" y="8"/>
                    </a:cubicBezTo>
                    <a:cubicBezTo>
                      <a:pt x="114" y="5"/>
                      <a:pt x="109" y="3"/>
                      <a:pt x="104" y="2"/>
                    </a:cubicBezTo>
                    <a:cubicBezTo>
                      <a:pt x="100" y="1"/>
                      <a:pt x="95" y="1"/>
                      <a:pt x="91" y="1"/>
                    </a:cubicBezTo>
                    <a:cubicBezTo>
                      <a:pt x="83" y="2"/>
                      <a:pt x="76" y="4"/>
                      <a:pt x="73" y="5"/>
                    </a:cubicBezTo>
                    <a:cubicBezTo>
                      <a:pt x="71" y="5"/>
                      <a:pt x="69" y="6"/>
                      <a:pt x="66" y="7"/>
                    </a:cubicBezTo>
                    <a:cubicBezTo>
                      <a:pt x="63" y="8"/>
                      <a:pt x="60" y="10"/>
                      <a:pt x="56" y="12"/>
                    </a:cubicBezTo>
                    <a:cubicBezTo>
                      <a:pt x="49" y="16"/>
                      <a:pt x="40" y="21"/>
                      <a:pt x="32" y="26"/>
                    </a:cubicBezTo>
                    <a:cubicBezTo>
                      <a:pt x="24" y="31"/>
                      <a:pt x="17" y="36"/>
                      <a:pt x="10" y="39"/>
                    </a:cubicBezTo>
                    <a:cubicBezTo>
                      <a:pt x="7" y="40"/>
                      <a:pt x="5" y="41"/>
                      <a:pt x="3" y="42"/>
                    </a:cubicBezTo>
                    <a:cubicBezTo>
                      <a:pt x="1" y="42"/>
                      <a:pt x="0" y="42"/>
                      <a:pt x="0" y="42"/>
                    </a:cubicBezTo>
                    <a:cubicBezTo>
                      <a:pt x="0" y="42"/>
                      <a:pt x="1" y="42"/>
                      <a:pt x="3" y="42"/>
                    </a:cubicBezTo>
                    <a:cubicBezTo>
                      <a:pt x="5" y="41"/>
                      <a:pt x="7" y="40"/>
                      <a:pt x="10" y="39"/>
                    </a:cubicBezTo>
                    <a:cubicBezTo>
                      <a:pt x="16" y="36"/>
                      <a:pt x="24" y="31"/>
                      <a:pt x="32" y="26"/>
                    </a:cubicBezTo>
                    <a:cubicBezTo>
                      <a:pt x="40" y="20"/>
                      <a:pt x="48" y="15"/>
                      <a:pt x="55" y="11"/>
                    </a:cubicBezTo>
                    <a:cubicBezTo>
                      <a:pt x="59" y="9"/>
                      <a:pt x="62" y="7"/>
                      <a:pt x="65" y="6"/>
                    </a:cubicBezTo>
                    <a:cubicBezTo>
                      <a:pt x="68" y="5"/>
                      <a:pt x="71" y="4"/>
                      <a:pt x="72" y="3"/>
                    </a:cubicBezTo>
                    <a:cubicBezTo>
                      <a:pt x="76" y="2"/>
                      <a:pt x="82" y="0"/>
                      <a:pt x="91" y="0"/>
                    </a:cubicBezTo>
                    <a:cubicBezTo>
                      <a:pt x="95" y="0"/>
                      <a:pt x="100" y="0"/>
                      <a:pt x="105" y="1"/>
                    </a:cubicBezTo>
                    <a:cubicBezTo>
                      <a:pt x="109" y="2"/>
                      <a:pt x="114" y="4"/>
                      <a:pt x="118" y="7"/>
                    </a:cubicBezTo>
                    <a:cubicBezTo>
                      <a:pt x="123" y="10"/>
                      <a:pt x="126" y="13"/>
                      <a:pt x="129" y="17"/>
                    </a:cubicBezTo>
                    <a:cubicBezTo>
                      <a:pt x="131" y="21"/>
                      <a:pt x="133" y="25"/>
                      <a:pt x="134" y="28"/>
                    </a:cubicBezTo>
                    <a:cubicBezTo>
                      <a:pt x="135" y="32"/>
                      <a:pt x="135" y="35"/>
                      <a:pt x="135" y="37"/>
                    </a:cubicBezTo>
                    <a:cubicBezTo>
                      <a:pt x="135" y="39"/>
                      <a:pt x="135" y="40"/>
                      <a:pt x="135" y="40"/>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52"/>
              <p:cNvSpPr>
                <a:spLocks/>
              </p:cNvSpPr>
              <p:nvPr/>
            </p:nvSpPr>
            <p:spPr bwMode="auto">
              <a:xfrm>
                <a:off x="9123363" y="3354388"/>
                <a:ext cx="52388" cy="44450"/>
              </a:xfrm>
              <a:custGeom>
                <a:avLst/>
                <a:gdLst>
                  <a:gd name="T0" fmla="*/ 0 w 7"/>
                  <a:gd name="T1" fmla="*/ 3 h 6"/>
                  <a:gd name="T2" fmla="*/ 4 w 7"/>
                  <a:gd name="T3" fmla="*/ 6 h 6"/>
                  <a:gd name="T4" fmla="*/ 7 w 7"/>
                  <a:gd name="T5" fmla="*/ 4 h 6"/>
                  <a:gd name="T6" fmla="*/ 4 w 7"/>
                  <a:gd name="T7" fmla="*/ 0 h 6"/>
                  <a:gd name="T8" fmla="*/ 0 w 7"/>
                  <a:gd name="T9" fmla="*/ 3 h 6"/>
                </a:gdLst>
                <a:ahLst/>
                <a:cxnLst>
                  <a:cxn ang="0">
                    <a:pos x="T0" y="T1"/>
                  </a:cxn>
                  <a:cxn ang="0">
                    <a:pos x="T2" y="T3"/>
                  </a:cxn>
                  <a:cxn ang="0">
                    <a:pos x="T4" y="T5"/>
                  </a:cxn>
                  <a:cxn ang="0">
                    <a:pos x="T6" y="T7"/>
                  </a:cxn>
                  <a:cxn ang="0">
                    <a:pos x="T8" y="T9"/>
                  </a:cxn>
                </a:cxnLst>
                <a:rect l="0" t="0" r="r" b="b"/>
                <a:pathLst>
                  <a:path w="7" h="6">
                    <a:moveTo>
                      <a:pt x="0" y="3"/>
                    </a:moveTo>
                    <a:cubicBezTo>
                      <a:pt x="0" y="4"/>
                      <a:pt x="2" y="6"/>
                      <a:pt x="4" y="6"/>
                    </a:cubicBezTo>
                    <a:cubicBezTo>
                      <a:pt x="6" y="6"/>
                      <a:pt x="7" y="5"/>
                      <a:pt x="7" y="4"/>
                    </a:cubicBezTo>
                    <a:cubicBezTo>
                      <a:pt x="7" y="2"/>
                      <a:pt x="6" y="1"/>
                      <a:pt x="4" y="0"/>
                    </a:cubicBezTo>
                    <a:cubicBezTo>
                      <a:pt x="2" y="0"/>
                      <a:pt x="0" y="1"/>
                      <a:pt x="0" y="3"/>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53"/>
              <p:cNvSpPr>
                <a:spLocks/>
              </p:cNvSpPr>
              <p:nvPr/>
            </p:nvSpPr>
            <p:spPr bwMode="auto">
              <a:xfrm>
                <a:off x="9286876" y="3451226"/>
                <a:ext cx="30163" cy="36513"/>
              </a:xfrm>
              <a:custGeom>
                <a:avLst/>
                <a:gdLst>
                  <a:gd name="T0" fmla="*/ 1 w 4"/>
                  <a:gd name="T1" fmla="*/ 0 h 5"/>
                  <a:gd name="T2" fmla="*/ 0 w 4"/>
                  <a:gd name="T3" fmla="*/ 3 h 5"/>
                  <a:gd name="T4" fmla="*/ 2 w 4"/>
                  <a:gd name="T5" fmla="*/ 4 h 5"/>
                  <a:gd name="T6" fmla="*/ 3 w 4"/>
                  <a:gd name="T7" fmla="*/ 2 h 5"/>
                  <a:gd name="T8" fmla="*/ 1 w 4"/>
                  <a:gd name="T9" fmla="*/ 0 h 5"/>
                </a:gdLst>
                <a:ahLst/>
                <a:cxnLst>
                  <a:cxn ang="0">
                    <a:pos x="T0" y="T1"/>
                  </a:cxn>
                  <a:cxn ang="0">
                    <a:pos x="T2" y="T3"/>
                  </a:cxn>
                  <a:cxn ang="0">
                    <a:pos x="T4" y="T5"/>
                  </a:cxn>
                  <a:cxn ang="0">
                    <a:pos x="T6" y="T7"/>
                  </a:cxn>
                  <a:cxn ang="0">
                    <a:pos x="T8" y="T9"/>
                  </a:cxn>
                </a:cxnLst>
                <a:rect l="0" t="0" r="r" b="b"/>
                <a:pathLst>
                  <a:path w="4" h="5">
                    <a:moveTo>
                      <a:pt x="1" y="0"/>
                    </a:moveTo>
                    <a:cubicBezTo>
                      <a:pt x="0" y="1"/>
                      <a:pt x="0" y="2"/>
                      <a:pt x="0" y="3"/>
                    </a:cubicBezTo>
                    <a:cubicBezTo>
                      <a:pt x="0" y="4"/>
                      <a:pt x="1" y="5"/>
                      <a:pt x="2" y="4"/>
                    </a:cubicBezTo>
                    <a:cubicBezTo>
                      <a:pt x="3" y="4"/>
                      <a:pt x="4" y="3"/>
                      <a:pt x="3" y="2"/>
                    </a:cubicBezTo>
                    <a:cubicBezTo>
                      <a:pt x="3" y="1"/>
                      <a:pt x="2" y="0"/>
                      <a:pt x="1" y="0"/>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54"/>
              <p:cNvSpPr>
                <a:spLocks/>
              </p:cNvSpPr>
              <p:nvPr/>
            </p:nvSpPr>
            <p:spPr bwMode="auto">
              <a:xfrm>
                <a:off x="8067676" y="3338513"/>
                <a:ext cx="66675" cy="44450"/>
              </a:xfrm>
              <a:custGeom>
                <a:avLst/>
                <a:gdLst>
                  <a:gd name="T0" fmla="*/ 1 w 9"/>
                  <a:gd name="T1" fmla="*/ 3 h 6"/>
                  <a:gd name="T2" fmla="*/ 5 w 9"/>
                  <a:gd name="T3" fmla="*/ 6 h 6"/>
                  <a:gd name="T4" fmla="*/ 9 w 9"/>
                  <a:gd name="T5" fmla="*/ 3 h 6"/>
                  <a:gd name="T6" fmla="*/ 5 w 9"/>
                  <a:gd name="T7" fmla="*/ 0 h 6"/>
                  <a:gd name="T8" fmla="*/ 1 w 9"/>
                  <a:gd name="T9" fmla="*/ 3 h 6"/>
                </a:gdLst>
                <a:ahLst/>
                <a:cxnLst>
                  <a:cxn ang="0">
                    <a:pos x="T0" y="T1"/>
                  </a:cxn>
                  <a:cxn ang="0">
                    <a:pos x="T2" y="T3"/>
                  </a:cxn>
                  <a:cxn ang="0">
                    <a:pos x="T4" y="T5"/>
                  </a:cxn>
                  <a:cxn ang="0">
                    <a:pos x="T6" y="T7"/>
                  </a:cxn>
                  <a:cxn ang="0">
                    <a:pos x="T8" y="T9"/>
                  </a:cxn>
                </a:cxnLst>
                <a:rect l="0" t="0" r="r" b="b"/>
                <a:pathLst>
                  <a:path w="9" h="6">
                    <a:moveTo>
                      <a:pt x="1" y="3"/>
                    </a:moveTo>
                    <a:cubicBezTo>
                      <a:pt x="1" y="5"/>
                      <a:pt x="3" y="6"/>
                      <a:pt x="5" y="6"/>
                    </a:cubicBezTo>
                    <a:cubicBezTo>
                      <a:pt x="8" y="5"/>
                      <a:pt x="9" y="4"/>
                      <a:pt x="9" y="3"/>
                    </a:cubicBezTo>
                    <a:cubicBezTo>
                      <a:pt x="9" y="1"/>
                      <a:pt x="7" y="0"/>
                      <a:pt x="5" y="0"/>
                    </a:cubicBezTo>
                    <a:cubicBezTo>
                      <a:pt x="2" y="0"/>
                      <a:pt x="0" y="2"/>
                      <a:pt x="1" y="3"/>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55"/>
              <p:cNvSpPr>
                <a:spLocks/>
              </p:cNvSpPr>
              <p:nvPr/>
            </p:nvSpPr>
            <p:spPr bwMode="auto">
              <a:xfrm>
                <a:off x="7970838" y="3241676"/>
                <a:ext cx="127000" cy="231775"/>
              </a:xfrm>
              <a:custGeom>
                <a:avLst/>
                <a:gdLst>
                  <a:gd name="T0" fmla="*/ 14 w 17"/>
                  <a:gd name="T1" fmla="*/ 0 h 31"/>
                  <a:gd name="T2" fmla="*/ 11 w 17"/>
                  <a:gd name="T3" fmla="*/ 0 h 31"/>
                  <a:gd name="T4" fmla="*/ 6 w 17"/>
                  <a:gd name="T5" fmla="*/ 4 h 31"/>
                  <a:gd name="T6" fmla="*/ 3 w 17"/>
                  <a:gd name="T7" fmla="*/ 7 h 31"/>
                  <a:gd name="T8" fmla="*/ 2 w 17"/>
                  <a:gd name="T9" fmla="*/ 10 h 31"/>
                  <a:gd name="T10" fmla="*/ 2 w 17"/>
                  <a:gd name="T11" fmla="*/ 15 h 31"/>
                  <a:gd name="T12" fmla="*/ 3 w 17"/>
                  <a:gd name="T13" fmla="*/ 20 h 31"/>
                  <a:gd name="T14" fmla="*/ 5 w 17"/>
                  <a:gd name="T15" fmla="*/ 24 h 31"/>
                  <a:gd name="T16" fmla="*/ 8 w 17"/>
                  <a:gd name="T17" fmla="*/ 26 h 31"/>
                  <a:gd name="T18" fmla="*/ 14 w 17"/>
                  <a:gd name="T19" fmla="*/ 30 h 31"/>
                  <a:gd name="T20" fmla="*/ 17 w 17"/>
                  <a:gd name="T21" fmla="*/ 31 h 31"/>
                  <a:gd name="T22" fmla="*/ 14 w 17"/>
                  <a:gd name="T23" fmla="*/ 30 h 31"/>
                  <a:gd name="T24" fmla="*/ 8 w 17"/>
                  <a:gd name="T25" fmla="*/ 27 h 31"/>
                  <a:gd name="T26" fmla="*/ 4 w 17"/>
                  <a:gd name="T27" fmla="*/ 24 h 31"/>
                  <a:gd name="T28" fmla="*/ 2 w 17"/>
                  <a:gd name="T29" fmla="*/ 21 h 31"/>
                  <a:gd name="T30" fmla="*/ 0 w 17"/>
                  <a:gd name="T31" fmla="*/ 15 h 31"/>
                  <a:gd name="T32" fmla="*/ 1 w 17"/>
                  <a:gd name="T33" fmla="*/ 9 h 31"/>
                  <a:gd name="T34" fmla="*/ 2 w 17"/>
                  <a:gd name="T35" fmla="*/ 6 h 31"/>
                  <a:gd name="T36" fmla="*/ 5 w 17"/>
                  <a:gd name="T37" fmla="*/ 3 h 31"/>
                  <a:gd name="T38" fmla="*/ 11 w 17"/>
                  <a:gd name="T39" fmla="*/ 0 h 31"/>
                  <a:gd name="T40" fmla="*/ 14 w 17"/>
                  <a:gd name="T4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31">
                    <a:moveTo>
                      <a:pt x="14" y="0"/>
                    </a:moveTo>
                    <a:cubicBezTo>
                      <a:pt x="14" y="0"/>
                      <a:pt x="13" y="0"/>
                      <a:pt x="11" y="0"/>
                    </a:cubicBezTo>
                    <a:cubicBezTo>
                      <a:pt x="10" y="1"/>
                      <a:pt x="8" y="2"/>
                      <a:pt x="6" y="4"/>
                    </a:cubicBezTo>
                    <a:cubicBezTo>
                      <a:pt x="5" y="5"/>
                      <a:pt x="4" y="6"/>
                      <a:pt x="3" y="7"/>
                    </a:cubicBezTo>
                    <a:cubicBezTo>
                      <a:pt x="3" y="8"/>
                      <a:pt x="2" y="9"/>
                      <a:pt x="2" y="10"/>
                    </a:cubicBezTo>
                    <a:cubicBezTo>
                      <a:pt x="1" y="12"/>
                      <a:pt x="2" y="14"/>
                      <a:pt x="2" y="15"/>
                    </a:cubicBezTo>
                    <a:cubicBezTo>
                      <a:pt x="2" y="16"/>
                      <a:pt x="2" y="18"/>
                      <a:pt x="3" y="20"/>
                    </a:cubicBezTo>
                    <a:cubicBezTo>
                      <a:pt x="4" y="21"/>
                      <a:pt x="4" y="22"/>
                      <a:pt x="5" y="24"/>
                    </a:cubicBezTo>
                    <a:cubicBezTo>
                      <a:pt x="6" y="25"/>
                      <a:pt x="7" y="26"/>
                      <a:pt x="8" y="26"/>
                    </a:cubicBezTo>
                    <a:cubicBezTo>
                      <a:pt x="10" y="28"/>
                      <a:pt x="13" y="29"/>
                      <a:pt x="14" y="30"/>
                    </a:cubicBezTo>
                    <a:cubicBezTo>
                      <a:pt x="16" y="30"/>
                      <a:pt x="17" y="31"/>
                      <a:pt x="17" y="31"/>
                    </a:cubicBezTo>
                    <a:cubicBezTo>
                      <a:pt x="17" y="31"/>
                      <a:pt x="16" y="30"/>
                      <a:pt x="14" y="30"/>
                    </a:cubicBezTo>
                    <a:cubicBezTo>
                      <a:pt x="13" y="29"/>
                      <a:pt x="10" y="29"/>
                      <a:pt x="8" y="27"/>
                    </a:cubicBezTo>
                    <a:cubicBezTo>
                      <a:pt x="7" y="26"/>
                      <a:pt x="5" y="25"/>
                      <a:pt x="4" y="24"/>
                    </a:cubicBezTo>
                    <a:cubicBezTo>
                      <a:pt x="3" y="23"/>
                      <a:pt x="3" y="22"/>
                      <a:pt x="2" y="21"/>
                    </a:cubicBezTo>
                    <a:cubicBezTo>
                      <a:pt x="1" y="18"/>
                      <a:pt x="0" y="16"/>
                      <a:pt x="0" y="15"/>
                    </a:cubicBezTo>
                    <a:cubicBezTo>
                      <a:pt x="0" y="14"/>
                      <a:pt x="0" y="12"/>
                      <a:pt x="1" y="9"/>
                    </a:cubicBezTo>
                    <a:cubicBezTo>
                      <a:pt x="1" y="8"/>
                      <a:pt x="2" y="7"/>
                      <a:pt x="2" y="6"/>
                    </a:cubicBezTo>
                    <a:cubicBezTo>
                      <a:pt x="3" y="5"/>
                      <a:pt x="4" y="4"/>
                      <a:pt x="5" y="3"/>
                    </a:cubicBezTo>
                    <a:cubicBezTo>
                      <a:pt x="7" y="1"/>
                      <a:pt x="10" y="1"/>
                      <a:pt x="11" y="0"/>
                    </a:cubicBezTo>
                    <a:cubicBezTo>
                      <a:pt x="13" y="0"/>
                      <a:pt x="14" y="0"/>
                      <a:pt x="14" y="0"/>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56"/>
              <p:cNvSpPr>
                <a:spLocks/>
              </p:cNvSpPr>
              <p:nvPr/>
            </p:nvSpPr>
            <p:spPr bwMode="auto">
              <a:xfrm>
                <a:off x="8394701" y="3324226"/>
                <a:ext cx="371475" cy="133350"/>
              </a:xfrm>
              <a:custGeom>
                <a:avLst/>
                <a:gdLst>
                  <a:gd name="T0" fmla="*/ 34 w 50"/>
                  <a:gd name="T1" fmla="*/ 2 h 18"/>
                  <a:gd name="T2" fmla="*/ 50 w 50"/>
                  <a:gd name="T3" fmla="*/ 6 h 18"/>
                  <a:gd name="T4" fmla="*/ 34 w 50"/>
                  <a:gd name="T5" fmla="*/ 9 h 18"/>
                  <a:gd name="T6" fmla="*/ 0 w 50"/>
                  <a:gd name="T7" fmla="*/ 18 h 18"/>
                  <a:gd name="T8" fmla="*/ 34 w 50"/>
                  <a:gd name="T9" fmla="*/ 2 h 18"/>
                </a:gdLst>
                <a:ahLst/>
                <a:cxnLst>
                  <a:cxn ang="0">
                    <a:pos x="T0" y="T1"/>
                  </a:cxn>
                  <a:cxn ang="0">
                    <a:pos x="T2" y="T3"/>
                  </a:cxn>
                  <a:cxn ang="0">
                    <a:pos x="T4" y="T5"/>
                  </a:cxn>
                  <a:cxn ang="0">
                    <a:pos x="T6" y="T7"/>
                  </a:cxn>
                  <a:cxn ang="0">
                    <a:pos x="T8" y="T9"/>
                  </a:cxn>
                </a:cxnLst>
                <a:rect l="0" t="0" r="r" b="b"/>
                <a:pathLst>
                  <a:path w="50" h="18">
                    <a:moveTo>
                      <a:pt x="34" y="2"/>
                    </a:moveTo>
                    <a:cubicBezTo>
                      <a:pt x="46" y="0"/>
                      <a:pt x="50" y="3"/>
                      <a:pt x="50" y="6"/>
                    </a:cubicBezTo>
                    <a:cubicBezTo>
                      <a:pt x="49" y="9"/>
                      <a:pt x="43" y="10"/>
                      <a:pt x="34" y="9"/>
                    </a:cubicBezTo>
                    <a:cubicBezTo>
                      <a:pt x="17" y="8"/>
                      <a:pt x="0" y="18"/>
                      <a:pt x="0" y="18"/>
                    </a:cubicBezTo>
                    <a:cubicBezTo>
                      <a:pt x="0" y="18"/>
                      <a:pt x="18" y="6"/>
                      <a:pt x="34" y="2"/>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57"/>
              <p:cNvSpPr>
                <a:spLocks/>
              </p:cNvSpPr>
              <p:nvPr/>
            </p:nvSpPr>
            <p:spPr bwMode="auto">
              <a:xfrm>
                <a:off x="8394701" y="3405188"/>
                <a:ext cx="260350" cy="52388"/>
              </a:xfrm>
              <a:custGeom>
                <a:avLst/>
                <a:gdLst>
                  <a:gd name="T0" fmla="*/ 25 w 35"/>
                  <a:gd name="T1" fmla="*/ 1 h 7"/>
                  <a:gd name="T2" fmla="*/ 35 w 35"/>
                  <a:gd name="T3" fmla="*/ 5 h 7"/>
                  <a:gd name="T4" fmla="*/ 24 w 35"/>
                  <a:gd name="T5" fmla="*/ 5 h 7"/>
                  <a:gd name="T6" fmla="*/ 0 w 35"/>
                  <a:gd name="T7" fmla="*/ 7 h 7"/>
                  <a:gd name="T8" fmla="*/ 25 w 35"/>
                  <a:gd name="T9" fmla="*/ 1 h 7"/>
                </a:gdLst>
                <a:ahLst/>
                <a:cxnLst>
                  <a:cxn ang="0">
                    <a:pos x="T0" y="T1"/>
                  </a:cxn>
                  <a:cxn ang="0">
                    <a:pos x="T2" y="T3"/>
                  </a:cxn>
                  <a:cxn ang="0">
                    <a:pos x="T4" y="T5"/>
                  </a:cxn>
                  <a:cxn ang="0">
                    <a:pos x="T6" y="T7"/>
                  </a:cxn>
                  <a:cxn ang="0">
                    <a:pos x="T8" y="T9"/>
                  </a:cxn>
                </a:cxnLst>
                <a:rect l="0" t="0" r="r" b="b"/>
                <a:pathLst>
                  <a:path w="35" h="7">
                    <a:moveTo>
                      <a:pt x="25" y="1"/>
                    </a:moveTo>
                    <a:cubicBezTo>
                      <a:pt x="33" y="0"/>
                      <a:pt x="35" y="3"/>
                      <a:pt x="35" y="5"/>
                    </a:cubicBezTo>
                    <a:cubicBezTo>
                      <a:pt x="34" y="7"/>
                      <a:pt x="30" y="6"/>
                      <a:pt x="24" y="5"/>
                    </a:cubicBezTo>
                    <a:cubicBezTo>
                      <a:pt x="13" y="3"/>
                      <a:pt x="0" y="7"/>
                      <a:pt x="0" y="7"/>
                    </a:cubicBezTo>
                    <a:cubicBezTo>
                      <a:pt x="0" y="7"/>
                      <a:pt x="13" y="1"/>
                      <a:pt x="25" y="1"/>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58"/>
              <p:cNvSpPr>
                <a:spLocks/>
              </p:cNvSpPr>
              <p:nvPr/>
            </p:nvSpPr>
            <p:spPr bwMode="auto">
              <a:xfrm>
                <a:off x="8394701" y="3443288"/>
                <a:ext cx="171450" cy="38100"/>
              </a:xfrm>
              <a:custGeom>
                <a:avLst/>
                <a:gdLst>
                  <a:gd name="T0" fmla="*/ 17 w 23"/>
                  <a:gd name="T1" fmla="*/ 1 h 5"/>
                  <a:gd name="T2" fmla="*/ 22 w 23"/>
                  <a:gd name="T3" fmla="*/ 4 h 5"/>
                  <a:gd name="T4" fmla="*/ 15 w 23"/>
                  <a:gd name="T5" fmla="*/ 3 h 5"/>
                  <a:gd name="T6" fmla="*/ 0 w 23"/>
                  <a:gd name="T7" fmla="*/ 2 h 5"/>
                  <a:gd name="T8" fmla="*/ 17 w 23"/>
                  <a:gd name="T9" fmla="*/ 1 h 5"/>
                </a:gdLst>
                <a:ahLst/>
                <a:cxnLst>
                  <a:cxn ang="0">
                    <a:pos x="T0" y="T1"/>
                  </a:cxn>
                  <a:cxn ang="0">
                    <a:pos x="T2" y="T3"/>
                  </a:cxn>
                  <a:cxn ang="0">
                    <a:pos x="T4" y="T5"/>
                  </a:cxn>
                  <a:cxn ang="0">
                    <a:pos x="T6" y="T7"/>
                  </a:cxn>
                  <a:cxn ang="0">
                    <a:pos x="T8" y="T9"/>
                  </a:cxn>
                </a:cxnLst>
                <a:rect l="0" t="0" r="r" b="b"/>
                <a:pathLst>
                  <a:path w="23" h="5">
                    <a:moveTo>
                      <a:pt x="17" y="1"/>
                    </a:moveTo>
                    <a:cubicBezTo>
                      <a:pt x="22" y="1"/>
                      <a:pt x="23" y="3"/>
                      <a:pt x="22" y="4"/>
                    </a:cubicBezTo>
                    <a:cubicBezTo>
                      <a:pt x="21" y="5"/>
                      <a:pt x="19" y="5"/>
                      <a:pt x="15" y="3"/>
                    </a:cubicBezTo>
                    <a:cubicBezTo>
                      <a:pt x="8" y="1"/>
                      <a:pt x="0" y="2"/>
                      <a:pt x="0" y="2"/>
                    </a:cubicBezTo>
                    <a:cubicBezTo>
                      <a:pt x="0" y="2"/>
                      <a:pt x="9" y="0"/>
                      <a:pt x="17" y="1"/>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59"/>
              <p:cNvSpPr>
                <a:spLocks/>
              </p:cNvSpPr>
              <p:nvPr/>
            </p:nvSpPr>
            <p:spPr bwMode="auto">
              <a:xfrm>
                <a:off x="8410576" y="3181351"/>
                <a:ext cx="288925" cy="82550"/>
              </a:xfrm>
              <a:custGeom>
                <a:avLst/>
                <a:gdLst>
                  <a:gd name="T0" fmla="*/ 20 w 39"/>
                  <a:gd name="T1" fmla="*/ 7 h 11"/>
                  <a:gd name="T2" fmla="*/ 16 w 39"/>
                  <a:gd name="T3" fmla="*/ 7 h 11"/>
                  <a:gd name="T4" fmla="*/ 14 w 39"/>
                  <a:gd name="T5" fmla="*/ 5 h 11"/>
                  <a:gd name="T6" fmla="*/ 26 w 39"/>
                  <a:gd name="T7" fmla="*/ 4 h 11"/>
                  <a:gd name="T8" fmla="*/ 39 w 39"/>
                  <a:gd name="T9" fmla="*/ 0 h 11"/>
                  <a:gd name="T10" fmla="*/ 17 w 39"/>
                  <a:gd name="T11" fmla="*/ 10 h 11"/>
                  <a:gd name="T12" fmla="*/ 10 w 39"/>
                  <a:gd name="T13" fmla="*/ 11 h 11"/>
                  <a:gd name="T14" fmla="*/ 5 w 39"/>
                  <a:gd name="T15" fmla="*/ 11 h 11"/>
                  <a:gd name="T16" fmla="*/ 1 w 39"/>
                  <a:gd name="T17" fmla="*/ 8 h 11"/>
                  <a:gd name="T18" fmla="*/ 8 w 39"/>
                  <a:gd name="T19" fmla="*/ 6 h 11"/>
                  <a:gd name="T20" fmla="*/ 20 w 39"/>
                  <a:gd name="T21"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11">
                    <a:moveTo>
                      <a:pt x="20" y="7"/>
                    </a:moveTo>
                    <a:cubicBezTo>
                      <a:pt x="19" y="6"/>
                      <a:pt x="17" y="7"/>
                      <a:pt x="16" y="7"/>
                    </a:cubicBezTo>
                    <a:cubicBezTo>
                      <a:pt x="14" y="7"/>
                      <a:pt x="11" y="6"/>
                      <a:pt x="14" y="5"/>
                    </a:cubicBezTo>
                    <a:cubicBezTo>
                      <a:pt x="16" y="3"/>
                      <a:pt x="21" y="5"/>
                      <a:pt x="26" y="4"/>
                    </a:cubicBezTo>
                    <a:cubicBezTo>
                      <a:pt x="31" y="3"/>
                      <a:pt x="39" y="0"/>
                      <a:pt x="39" y="0"/>
                    </a:cubicBezTo>
                    <a:cubicBezTo>
                      <a:pt x="39" y="0"/>
                      <a:pt x="22" y="9"/>
                      <a:pt x="17" y="10"/>
                    </a:cubicBezTo>
                    <a:cubicBezTo>
                      <a:pt x="14" y="11"/>
                      <a:pt x="13" y="11"/>
                      <a:pt x="10" y="11"/>
                    </a:cubicBezTo>
                    <a:cubicBezTo>
                      <a:pt x="9" y="11"/>
                      <a:pt x="7" y="11"/>
                      <a:pt x="5" y="11"/>
                    </a:cubicBezTo>
                    <a:cubicBezTo>
                      <a:pt x="3" y="11"/>
                      <a:pt x="0" y="10"/>
                      <a:pt x="1" y="8"/>
                    </a:cubicBezTo>
                    <a:cubicBezTo>
                      <a:pt x="3" y="6"/>
                      <a:pt x="8" y="5"/>
                      <a:pt x="8" y="6"/>
                    </a:cubicBezTo>
                    <a:cubicBezTo>
                      <a:pt x="12" y="9"/>
                      <a:pt x="16" y="8"/>
                      <a:pt x="20" y="7"/>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60"/>
              <p:cNvSpPr>
                <a:spLocks/>
              </p:cNvSpPr>
              <p:nvPr/>
            </p:nvSpPr>
            <p:spPr bwMode="auto">
              <a:xfrm>
                <a:off x="8558213" y="3167063"/>
                <a:ext cx="179388" cy="36513"/>
              </a:xfrm>
              <a:custGeom>
                <a:avLst/>
                <a:gdLst>
                  <a:gd name="T0" fmla="*/ 12 w 24"/>
                  <a:gd name="T1" fmla="*/ 2 h 5"/>
                  <a:gd name="T2" fmla="*/ 10 w 24"/>
                  <a:gd name="T3" fmla="*/ 2 h 5"/>
                  <a:gd name="T4" fmla="*/ 9 w 24"/>
                  <a:gd name="T5" fmla="*/ 0 h 5"/>
                  <a:gd name="T6" fmla="*/ 16 w 24"/>
                  <a:gd name="T7" fmla="*/ 1 h 5"/>
                  <a:gd name="T8" fmla="*/ 24 w 24"/>
                  <a:gd name="T9" fmla="*/ 0 h 5"/>
                  <a:gd name="T10" fmla="*/ 10 w 24"/>
                  <a:gd name="T11" fmla="*/ 4 h 5"/>
                  <a:gd name="T12" fmla="*/ 6 w 24"/>
                  <a:gd name="T13" fmla="*/ 4 h 5"/>
                  <a:gd name="T14" fmla="*/ 3 w 24"/>
                  <a:gd name="T15" fmla="*/ 4 h 5"/>
                  <a:gd name="T16" fmla="*/ 1 w 24"/>
                  <a:gd name="T17" fmla="*/ 1 h 5"/>
                  <a:gd name="T18" fmla="*/ 5 w 24"/>
                  <a:gd name="T19" fmla="*/ 1 h 5"/>
                  <a:gd name="T20" fmla="*/ 12 w 24"/>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5">
                    <a:moveTo>
                      <a:pt x="12" y="2"/>
                    </a:moveTo>
                    <a:cubicBezTo>
                      <a:pt x="12" y="2"/>
                      <a:pt x="10" y="2"/>
                      <a:pt x="10" y="2"/>
                    </a:cubicBezTo>
                    <a:cubicBezTo>
                      <a:pt x="9" y="2"/>
                      <a:pt x="7" y="1"/>
                      <a:pt x="9" y="0"/>
                    </a:cubicBezTo>
                    <a:cubicBezTo>
                      <a:pt x="10" y="0"/>
                      <a:pt x="13" y="1"/>
                      <a:pt x="16" y="1"/>
                    </a:cubicBezTo>
                    <a:cubicBezTo>
                      <a:pt x="19" y="1"/>
                      <a:pt x="24" y="0"/>
                      <a:pt x="24" y="0"/>
                    </a:cubicBezTo>
                    <a:cubicBezTo>
                      <a:pt x="24" y="0"/>
                      <a:pt x="13" y="4"/>
                      <a:pt x="10" y="4"/>
                    </a:cubicBezTo>
                    <a:cubicBezTo>
                      <a:pt x="8" y="4"/>
                      <a:pt x="8" y="5"/>
                      <a:pt x="6" y="4"/>
                    </a:cubicBezTo>
                    <a:cubicBezTo>
                      <a:pt x="5" y="4"/>
                      <a:pt x="4" y="4"/>
                      <a:pt x="3" y="4"/>
                    </a:cubicBezTo>
                    <a:cubicBezTo>
                      <a:pt x="2" y="3"/>
                      <a:pt x="0" y="2"/>
                      <a:pt x="1" y="1"/>
                    </a:cubicBezTo>
                    <a:cubicBezTo>
                      <a:pt x="2" y="0"/>
                      <a:pt x="5" y="0"/>
                      <a:pt x="5" y="1"/>
                    </a:cubicBezTo>
                    <a:cubicBezTo>
                      <a:pt x="7" y="3"/>
                      <a:pt x="9" y="3"/>
                      <a:pt x="12" y="2"/>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61"/>
              <p:cNvSpPr>
                <a:spLocks/>
              </p:cNvSpPr>
              <p:nvPr/>
            </p:nvSpPr>
            <p:spPr bwMode="auto">
              <a:xfrm>
                <a:off x="9048751" y="3136901"/>
                <a:ext cx="1047750" cy="30163"/>
              </a:xfrm>
              <a:custGeom>
                <a:avLst/>
                <a:gdLst>
                  <a:gd name="T0" fmla="*/ 7 w 141"/>
                  <a:gd name="T1" fmla="*/ 0 h 4"/>
                  <a:gd name="T2" fmla="*/ 141 w 141"/>
                  <a:gd name="T3" fmla="*/ 2 h 4"/>
                  <a:gd name="T4" fmla="*/ 7 w 141"/>
                  <a:gd name="T5" fmla="*/ 4 h 4"/>
                  <a:gd name="T6" fmla="*/ 7 w 141"/>
                  <a:gd name="T7" fmla="*/ 0 h 4"/>
                </a:gdLst>
                <a:ahLst/>
                <a:cxnLst>
                  <a:cxn ang="0">
                    <a:pos x="T0" y="T1"/>
                  </a:cxn>
                  <a:cxn ang="0">
                    <a:pos x="T2" y="T3"/>
                  </a:cxn>
                  <a:cxn ang="0">
                    <a:pos x="T4" y="T5"/>
                  </a:cxn>
                  <a:cxn ang="0">
                    <a:pos x="T6" y="T7"/>
                  </a:cxn>
                </a:cxnLst>
                <a:rect l="0" t="0" r="r" b="b"/>
                <a:pathLst>
                  <a:path w="141" h="4">
                    <a:moveTo>
                      <a:pt x="7" y="0"/>
                    </a:moveTo>
                    <a:cubicBezTo>
                      <a:pt x="7" y="0"/>
                      <a:pt x="141" y="2"/>
                      <a:pt x="141" y="2"/>
                    </a:cubicBezTo>
                    <a:cubicBezTo>
                      <a:pt x="141" y="2"/>
                      <a:pt x="8" y="4"/>
                      <a:pt x="7" y="4"/>
                    </a:cubicBezTo>
                    <a:cubicBezTo>
                      <a:pt x="0" y="4"/>
                      <a:pt x="0" y="0"/>
                      <a:pt x="7" y="0"/>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62"/>
              <p:cNvSpPr>
                <a:spLocks/>
              </p:cNvSpPr>
              <p:nvPr/>
            </p:nvSpPr>
            <p:spPr bwMode="auto">
              <a:xfrm>
                <a:off x="9123363" y="3175001"/>
                <a:ext cx="222250" cy="80963"/>
              </a:xfrm>
              <a:custGeom>
                <a:avLst/>
                <a:gdLst>
                  <a:gd name="T0" fmla="*/ 28 w 30"/>
                  <a:gd name="T1" fmla="*/ 11 h 11"/>
                  <a:gd name="T2" fmla="*/ 0 w 30"/>
                  <a:gd name="T3" fmla="*/ 0 h 11"/>
                  <a:gd name="T4" fmla="*/ 30 w 30"/>
                  <a:gd name="T5" fmla="*/ 0 h 11"/>
                  <a:gd name="T6" fmla="*/ 28 w 30"/>
                  <a:gd name="T7" fmla="*/ 11 h 11"/>
                </a:gdLst>
                <a:ahLst/>
                <a:cxnLst>
                  <a:cxn ang="0">
                    <a:pos x="T0" y="T1"/>
                  </a:cxn>
                  <a:cxn ang="0">
                    <a:pos x="T2" y="T3"/>
                  </a:cxn>
                  <a:cxn ang="0">
                    <a:pos x="T4" y="T5"/>
                  </a:cxn>
                  <a:cxn ang="0">
                    <a:pos x="T6" y="T7"/>
                  </a:cxn>
                </a:cxnLst>
                <a:rect l="0" t="0" r="r" b="b"/>
                <a:pathLst>
                  <a:path w="30" h="11">
                    <a:moveTo>
                      <a:pt x="28" y="11"/>
                    </a:moveTo>
                    <a:cubicBezTo>
                      <a:pt x="28" y="11"/>
                      <a:pt x="7" y="4"/>
                      <a:pt x="0" y="0"/>
                    </a:cubicBezTo>
                    <a:cubicBezTo>
                      <a:pt x="30" y="0"/>
                      <a:pt x="30" y="0"/>
                      <a:pt x="30" y="0"/>
                    </a:cubicBezTo>
                    <a:cubicBezTo>
                      <a:pt x="30" y="0"/>
                      <a:pt x="20" y="2"/>
                      <a:pt x="28" y="11"/>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Oval 63"/>
              <p:cNvSpPr>
                <a:spLocks noChangeArrowheads="1"/>
              </p:cNvSpPr>
              <p:nvPr/>
            </p:nvSpPr>
            <p:spPr bwMode="auto">
              <a:xfrm>
                <a:off x="9442451" y="3128963"/>
                <a:ext cx="66675" cy="52388"/>
              </a:xfrm>
              <a:prstGeom prst="ellipse">
                <a:avLst/>
              </a:pr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Oval 64"/>
              <p:cNvSpPr>
                <a:spLocks noChangeArrowheads="1"/>
              </p:cNvSpPr>
              <p:nvPr/>
            </p:nvSpPr>
            <p:spPr bwMode="auto">
              <a:xfrm>
                <a:off x="9531351" y="3136901"/>
                <a:ext cx="52388" cy="38100"/>
              </a:xfrm>
              <a:prstGeom prst="ellipse">
                <a:avLst/>
              </a:pr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Oval 65"/>
              <p:cNvSpPr>
                <a:spLocks noChangeArrowheads="1"/>
              </p:cNvSpPr>
              <p:nvPr/>
            </p:nvSpPr>
            <p:spPr bwMode="auto">
              <a:xfrm>
                <a:off x="9599613" y="3136901"/>
                <a:ext cx="36513" cy="30163"/>
              </a:xfrm>
              <a:prstGeom prst="ellipse">
                <a:avLst/>
              </a:pr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66"/>
              <p:cNvSpPr>
                <a:spLocks/>
              </p:cNvSpPr>
              <p:nvPr/>
            </p:nvSpPr>
            <p:spPr bwMode="auto">
              <a:xfrm>
                <a:off x="7629526" y="3181351"/>
                <a:ext cx="290513" cy="82550"/>
              </a:xfrm>
              <a:custGeom>
                <a:avLst/>
                <a:gdLst>
                  <a:gd name="T0" fmla="*/ 19 w 39"/>
                  <a:gd name="T1" fmla="*/ 7 h 11"/>
                  <a:gd name="T2" fmla="*/ 23 w 39"/>
                  <a:gd name="T3" fmla="*/ 7 h 11"/>
                  <a:gd name="T4" fmla="*/ 25 w 39"/>
                  <a:gd name="T5" fmla="*/ 5 h 11"/>
                  <a:gd name="T6" fmla="*/ 13 w 39"/>
                  <a:gd name="T7" fmla="*/ 4 h 11"/>
                  <a:gd name="T8" fmla="*/ 0 w 39"/>
                  <a:gd name="T9" fmla="*/ 0 h 11"/>
                  <a:gd name="T10" fmla="*/ 22 w 39"/>
                  <a:gd name="T11" fmla="*/ 10 h 11"/>
                  <a:gd name="T12" fmla="*/ 29 w 39"/>
                  <a:gd name="T13" fmla="*/ 11 h 11"/>
                  <a:gd name="T14" fmla="*/ 34 w 39"/>
                  <a:gd name="T15" fmla="*/ 11 h 11"/>
                  <a:gd name="T16" fmla="*/ 38 w 39"/>
                  <a:gd name="T17" fmla="*/ 8 h 11"/>
                  <a:gd name="T18" fmla="*/ 31 w 39"/>
                  <a:gd name="T19" fmla="*/ 6 h 11"/>
                  <a:gd name="T20" fmla="*/ 19 w 39"/>
                  <a:gd name="T21"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11">
                    <a:moveTo>
                      <a:pt x="19" y="7"/>
                    </a:moveTo>
                    <a:cubicBezTo>
                      <a:pt x="20" y="6"/>
                      <a:pt x="22" y="7"/>
                      <a:pt x="23" y="7"/>
                    </a:cubicBezTo>
                    <a:cubicBezTo>
                      <a:pt x="25" y="7"/>
                      <a:pt x="28" y="6"/>
                      <a:pt x="25" y="5"/>
                    </a:cubicBezTo>
                    <a:cubicBezTo>
                      <a:pt x="23" y="3"/>
                      <a:pt x="18" y="5"/>
                      <a:pt x="13" y="4"/>
                    </a:cubicBezTo>
                    <a:cubicBezTo>
                      <a:pt x="8" y="3"/>
                      <a:pt x="0" y="0"/>
                      <a:pt x="0" y="0"/>
                    </a:cubicBezTo>
                    <a:cubicBezTo>
                      <a:pt x="0" y="0"/>
                      <a:pt x="17" y="9"/>
                      <a:pt x="22" y="10"/>
                    </a:cubicBezTo>
                    <a:cubicBezTo>
                      <a:pt x="25" y="11"/>
                      <a:pt x="26" y="11"/>
                      <a:pt x="29" y="11"/>
                    </a:cubicBezTo>
                    <a:cubicBezTo>
                      <a:pt x="30" y="11"/>
                      <a:pt x="32" y="11"/>
                      <a:pt x="34" y="11"/>
                    </a:cubicBezTo>
                    <a:cubicBezTo>
                      <a:pt x="36" y="11"/>
                      <a:pt x="39" y="10"/>
                      <a:pt x="38" y="8"/>
                    </a:cubicBezTo>
                    <a:cubicBezTo>
                      <a:pt x="36" y="6"/>
                      <a:pt x="31" y="5"/>
                      <a:pt x="31" y="6"/>
                    </a:cubicBezTo>
                    <a:cubicBezTo>
                      <a:pt x="27" y="9"/>
                      <a:pt x="23" y="8"/>
                      <a:pt x="19" y="7"/>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67"/>
              <p:cNvSpPr>
                <a:spLocks/>
              </p:cNvSpPr>
              <p:nvPr/>
            </p:nvSpPr>
            <p:spPr bwMode="auto">
              <a:xfrm>
                <a:off x="7593013" y="3167063"/>
                <a:ext cx="177800" cy="36513"/>
              </a:xfrm>
              <a:custGeom>
                <a:avLst/>
                <a:gdLst>
                  <a:gd name="T0" fmla="*/ 12 w 24"/>
                  <a:gd name="T1" fmla="*/ 2 h 5"/>
                  <a:gd name="T2" fmla="*/ 14 w 24"/>
                  <a:gd name="T3" fmla="*/ 2 h 5"/>
                  <a:gd name="T4" fmla="*/ 15 w 24"/>
                  <a:gd name="T5" fmla="*/ 0 h 5"/>
                  <a:gd name="T6" fmla="*/ 8 w 24"/>
                  <a:gd name="T7" fmla="*/ 1 h 5"/>
                  <a:gd name="T8" fmla="*/ 0 w 24"/>
                  <a:gd name="T9" fmla="*/ 0 h 5"/>
                  <a:gd name="T10" fmla="*/ 14 w 24"/>
                  <a:gd name="T11" fmla="*/ 4 h 5"/>
                  <a:gd name="T12" fmla="*/ 18 w 24"/>
                  <a:gd name="T13" fmla="*/ 4 h 5"/>
                  <a:gd name="T14" fmla="*/ 21 w 24"/>
                  <a:gd name="T15" fmla="*/ 4 h 5"/>
                  <a:gd name="T16" fmla="*/ 23 w 24"/>
                  <a:gd name="T17" fmla="*/ 1 h 5"/>
                  <a:gd name="T18" fmla="*/ 19 w 24"/>
                  <a:gd name="T19" fmla="*/ 1 h 5"/>
                  <a:gd name="T20" fmla="*/ 12 w 24"/>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5">
                    <a:moveTo>
                      <a:pt x="12" y="2"/>
                    </a:moveTo>
                    <a:cubicBezTo>
                      <a:pt x="12" y="2"/>
                      <a:pt x="14" y="2"/>
                      <a:pt x="14" y="2"/>
                    </a:cubicBezTo>
                    <a:cubicBezTo>
                      <a:pt x="15" y="2"/>
                      <a:pt x="17" y="1"/>
                      <a:pt x="15" y="0"/>
                    </a:cubicBezTo>
                    <a:cubicBezTo>
                      <a:pt x="14" y="0"/>
                      <a:pt x="11" y="1"/>
                      <a:pt x="8" y="1"/>
                    </a:cubicBezTo>
                    <a:cubicBezTo>
                      <a:pt x="5" y="1"/>
                      <a:pt x="0" y="0"/>
                      <a:pt x="0" y="0"/>
                    </a:cubicBezTo>
                    <a:cubicBezTo>
                      <a:pt x="0" y="0"/>
                      <a:pt x="11" y="4"/>
                      <a:pt x="14" y="4"/>
                    </a:cubicBezTo>
                    <a:cubicBezTo>
                      <a:pt x="16" y="4"/>
                      <a:pt x="16" y="5"/>
                      <a:pt x="18" y="4"/>
                    </a:cubicBezTo>
                    <a:cubicBezTo>
                      <a:pt x="19" y="4"/>
                      <a:pt x="20" y="4"/>
                      <a:pt x="21" y="4"/>
                    </a:cubicBezTo>
                    <a:cubicBezTo>
                      <a:pt x="22" y="3"/>
                      <a:pt x="24" y="2"/>
                      <a:pt x="23" y="1"/>
                    </a:cubicBezTo>
                    <a:cubicBezTo>
                      <a:pt x="22" y="0"/>
                      <a:pt x="19" y="0"/>
                      <a:pt x="19" y="1"/>
                    </a:cubicBezTo>
                    <a:cubicBezTo>
                      <a:pt x="17" y="3"/>
                      <a:pt x="15" y="3"/>
                      <a:pt x="12" y="2"/>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68"/>
              <p:cNvSpPr>
                <a:spLocks/>
              </p:cNvSpPr>
              <p:nvPr/>
            </p:nvSpPr>
            <p:spPr bwMode="auto">
              <a:xfrm>
                <a:off x="6232526" y="3136901"/>
                <a:ext cx="1047750" cy="30163"/>
              </a:xfrm>
              <a:custGeom>
                <a:avLst/>
                <a:gdLst>
                  <a:gd name="T0" fmla="*/ 134 w 141"/>
                  <a:gd name="T1" fmla="*/ 0 h 4"/>
                  <a:gd name="T2" fmla="*/ 0 w 141"/>
                  <a:gd name="T3" fmla="*/ 2 h 4"/>
                  <a:gd name="T4" fmla="*/ 134 w 141"/>
                  <a:gd name="T5" fmla="*/ 4 h 4"/>
                  <a:gd name="T6" fmla="*/ 134 w 141"/>
                  <a:gd name="T7" fmla="*/ 0 h 4"/>
                </a:gdLst>
                <a:ahLst/>
                <a:cxnLst>
                  <a:cxn ang="0">
                    <a:pos x="T0" y="T1"/>
                  </a:cxn>
                  <a:cxn ang="0">
                    <a:pos x="T2" y="T3"/>
                  </a:cxn>
                  <a:cxn ang="0">
                    <a:pos x="T4" y="T5"/>
                  </a:cxn>
                  <a:cxn ang="0">
                    <a:pos x="T6" y="T7"/>
                  </a:cxn>
                </a:cxnLst>
                <a:rect l="0" t="0" r="r" b="b"/>
                <a:pathLst>
                  <a:path w="141" h="4">
                    <a:moveTo>
                      <a:pt x="134" y="0"/>
                    </a:moveTo>
                    <a:cubicBezTo>
                      <a:pt x="134" y="0"/>
                      <a:pt x="0" y="2"/>
                      <a:pt x="0" y="2"/>
                    </a:cubicBezTo>
                    <a:cubicBezTo>
                      <a:pt x="0" y="2"/>
                      <a:pt x="133" y="4"/>
                      <a:pt x="134" y="4"/>
                    </a:cubicBezTo>
                    <a:cubicBezTo>
                      <a:pt x="141" y="4"/>
                      <a:pt x="141" y="0"/>
                      <a:pt x="134" y="0"/>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69"/>
              <p:cNvSpPr>
                <a:spLocks/>
              </p:cNvSpPr>
              <p:nvPr/>
            </p:nvSpPr>
            <p:spPr bwMode="auto">
              <a:xfrm>
                <a:off x="6983413" y="3175001"/>
                <a:ext cx="222250" cy="80963"/>
              </a:xfrm>
              <a:custGeom>
                <a:avLst/>
                <a:gdLst>
                  <a:gd name="T0" fmla="*/ 2 w 30"/>
                  <a:gd name="T1" fmla="*/ 11 h 11"/>
                  <a:gd name="T2" fmla="*/ 30 w 30"/>
                  <a:gd name="T3" fmla="*/ 0 h 11"/>
                  <a:gd name="T4" fmla="*/ 0 w 30"/>
                  <a:gd name="T5" fmla="*/ 0 h 11"/>
                  <a:gd name="T6" fmla="*/ 2 w 30"/>
                  <a:gd name="T7" fmla="*/ 11 h 11"/>
                </a:gdLst>
                <a:ahLst/>
                <a:cxnLst>
                  <a:cxn ang="0">
                    <a:pos x="T0" y="T1"/>
                  </a:cxn>
                  <a:cxn ang="0">
                    <a:pos x="T2" y="T3"/>
                  </a:cxn>
                  <a:cxn ang="0">
                    <a:pos x="T4" y="T5"/>
                  </a:cxn>
                  <a:cxn ang="0">
                    <a:pos x="T6" y="T7"/>
                  </a:cxn>
                </a:cxnLst>
                <a:rect l="0" t="0" r="r" b="b"/>
                <a:pathLst>
                  <a:path w="30" h="11">
                    <a:moveTo>
                      <a:pt x="2" y="11"/>
                    </a:moveTo>
                    <a:cubicBezTo>
                      <a:pt x="2" y="11"/>
                      <a:pt x="23" y="4"/>
                      <a:pt x="30" y="0"/>
                    </a:cubicBezTo>
                    <a:cubicBezTo>
                      <a:pt x="0" y="0"/>
                      <a:pt x="0" y="0"/>
                      <a:pt x="0" y="0"/>
                    </a:cubicBezTo>
                    <a:cubicBezTo>
                      <a:pt x="0" y="0"/>
                      <a:pt x="10" y="2"/>
                      <a:pt x="2" y="11"/>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Oval 70"/>
              <p:cNvSpPr>
                <a:spLocks noChangeArrowheads="1"/>
              </p:cNvSpPr>
              <p:nvPr/>
            </p:nvSpPr>
            <p:spPr bwMode="auto">
              <a:xfrm>
                <a:off x="6819901" y="3128963"/>
                <a:ext cx="66675" cy="52388"/>
              </a:xfrm>
              <a:prstGeom prst="ellipse">
                <a:avLst/>
              </a:pr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Oval 71"/>
              <p:cNvSpPr>
                <a:spLocks noChangeArrowheads="1"/>
              </p:cNvSpPr>
              <p:nvPr/>
            </p:nvSpPr>
            <p:spPr bwMode="auto">
              <a:xfrm>
                <a:off x="6745288" y="3136901"/>
                <a:ext cx="52388" cy="38100"/>
              </a:xfrm>
              <a:prstGeom prst="ellipse">
                <a:avLst/>
              </a:pr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Oval 72"/>
              <p:cNvSpPr>
                <a:spLocks noChangeArrowheads="1"/>
              </p:cNvSpPr>
              <p:nvPr/>
            </p:nvSpPr>
            <p:spPr bwMode="auto">
              <a:xfrm>
                <a:off x="6692901" y="3136901"/>
                <a:ext cx="36513" cy="30163"/>
              </a:xfrm>
              <a:prstGeom prst="ellipse">
                <a:avLst/>
              </a:pr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73"/>
              <p:cNvSpPr>
                <a:spLocks noEditPoints="1"/>
              </p:cNvSpPr>
              <p:nvPr/>
            </p:nvSpPr>
            <p:spPr bwMode="auto">
              <a:xfrm>
                <a:off x="7889876" y="3413126"/>
                <a:ext cx="549275" cy="284163"/>
              </a:xfrm>
              <a:custGeom>
                <a:avLst/>
                <a:gdLst>
                  <a:gd name="T0" fmla="*/ 59 w 74"/>
                  <a:gd name="T1" fmla="*/ 21 h 38"/>
                  <a:gd name="T2" fmla="*/ 55 w 74"/>
                  <a:gd name="T3" fmla="*/ 21 h 38"/>
                  <a:gd name="T4" fmla="*/ 45 w 74"/>
                  <a:gd name="T5" fmla="*/ 20 h 38"/>
                  <a:gd name="T6" fmla="*/ 42 w 74"/>
                  <a:gd name="T7" fmla="*/ 18 h 38"/>
                  <a:gd name="T8" fmla="*/ 38 w 74"/>
                  <a:gd name="T9" fmla="*/ 15 h 38"/>
                  <a:gd name="T10" fmla="*/ 53 w 74"/>
                  <a:gd name="T11" fmla="*/ 13 h 38"/>
                  <a:gd name="T12" fmla="*/ 52 w 74"/>
                  <a:gd name="T13" fmla="*/ 10 h 38"/>
                  <a:gd name="T14" fmla="*/ 45 w 74"/>
                  <a:gd name="T15" fmla="*/ 12 h 38"/>
                  <a:gd name="T16" fmla="*/ 39 w 74"/>
                  <a:gd name="T17" fmla="*/ 13 h 38"/>
                  <a:gd name="T18" fmla="*/ 34 w 74"/>
                  <a:gd name="T19" fmla="*/ 5 h 38"/>
                  <a:gd name="T20" fmla="*/ 30 w 74"/>
                  <a:gd name="T21" fmla="*/ 11 h 38"/>
                  <a:gd name="T22" fmla="*/ 35 w 74"/>
                  <a:gd name="T23" fmla="*/ 14 h 38"/>
                  <a:gd name="T24" fmla="*/ 36 w 74"/>
                  <a:gd name="T25" fmla="*/ 14 h 38"/>
                  <a:gd name="T26" fmla="*/ 20 w 74"/>
                  <a:gd name="T27" fmla="*/ 17 h 38"/>
                  <a:gd name="T28" fmla="*/ 35 w 74"/>
                  <a:gd name="T29" fmla="*/ 15 h 38"/>
                  <a:gd name="T30" fmla="*/ 30 w 74"/>
                  <a:gd name="T31" fmla="*/ 19 h 38"/>
                  <a:gd name="T32" fmla="*/ 19 w 74"/>
                  <a:gd name="T33" fmla="*/ 21 h 38"/>
                  <a:gd name="T34" fmla="*/ 17 w 74"/>
                  <a:gd name="T35" fmla="*/ 21 h 38"/>
                  <a:gd name="T36" fmla="*/ 0 w 74"/>
                  <a:gd name="T37" fmla="*/ 16 h 38"/>
                  <a:gd name="T38" fmla="*/ 7 w 74"/>
                  <a:gd name="T39" fmla="*/ 20 h 38"/>
                  <a:gd name="T40" fmla="*/ 12 w 74"/>
                  <a:gd name="T41" fmla="*/ 23 h 38"/>
                  <a:gd name="T42" fmla="*/ 14 w 74"/>
                  <a:gd name="T43" fmla="*/ 24 h 38"/>
                  <a:gd name="T44" fmla="*/ 17 w 74"/>
                  <a:gd name="T45" fmla="*/ 23 h 38"/>
                  <a:gd name="T46" fmla="*/ 21 w 74"/>
                  <a:gd name="T47" fmla="*/ 23 h 38"/>
                  <a:gd name="T48" fmla="*/ 21 w 74"/>
                  <a:gd name="T49" fmla="*/ 26 h 38"/>
                  <a:gd name="T50" fmla="*/ 24 w 74"/>
                  <a:gd name="T51" fmla="*/ 27 h 38"/>
                  <a:gd name="T52" fmla="*/ 27 w 74"/>
                  <a:gd name="T53" fmla="*/ 25 h 38"/>
                  <a:gd name="T54" fmla="*/ 30 w 74"/>
                  <a:gd name="T55" fmla="*/ 20 h 38"/>
                  <a:gd name="T56" fmla="*/ 32 w 74"/>
                  <a:gd name="T57" fmla="*/ 21 h 38"/>
                  <a:gd name="T58" fmla="*/ 30 w 74"/>
                  <a:gd name="T59" fmla="*/ 23 h 38"/>
                  <a:gd name="T60" fmla="*/ 32 w 74"/>
                  <a:gd name="T61" fmla="*/ 23 h 38"/>
                  <a:gd name="T62" fmla="*/ 36 w 74"/>
                  <a:gd name="T63" fmla="*/ 15 h 38"/>
                  <a:gd name="T64" fmla="*/ 34 w 74"/>
                  <a:gd name="T65" fmla="*/ 22 h 38"/>
                  <a:gd name="T66" fmla="*/ 35 w 74"/>
                  <a:gd name="T67" fmla="*/ 24 h 38"/>
                  <a:gd name="T68" fmla="*/ 30 w 74"/>
                  <a:gd name="T69" fmla="*/ 29 h 38"/>
                  <a:gd name="T70" fmla="*/ 35 w 74"/>
                  <a:gd name="T71" fmla="*/ 33 h 38"/>
                  <a:gd name="T72" fmla="*/ 36 w 74"/>
                  <a:gd name="T73" fmla="*/ 34 h 38"/>
                  <a:gd name="T74" fmla="*/ 37 w 74"/>
                  <a:gd name="T75" fmla="*/ 38 h 38"/>
                  <a:gd name="T76" fmla="*/ 37 w 74"/>
                  <a:gd name="T77" fmla="*/ 35 h 38"/>
                  <a:gd name="T78" fmla="*/ 38 w 74"/>
                  <a:gd name="T79" fmla="*/ 34 h 38"/>
                  <a:gd name="T80" fmla="*/ 41 w 74"/>
                  <a:gd name="T81" fmla="*/ 28 h 38"/>
                  <a:gd name="T82" fmla="*/ 39 w 74"/>
                  <a:gd name="T83" fmla="*/ 25 h 38"/>
                  <a:gd name="T84" fmla="*/ 40 w 74"/>
                  <a:gd name="T85" fmla="*/ 24 h 38"/>
                  <a:gd name="T86" fmla="*/ 38 w 74"/>
                  <a:gd name="T87" fmla="*/ 15 h 38"/>
                  <a:gd name="T88" fmla="*/ 42 w 74"/>
                  <a:gd name="T89" fmla="*/ 23 h 38"/>
                  <a:gd name="T90" fmla="*/ 44 w 74"/>
                  <a:gd name="T91" fmla="*/ 23 h 38"/>
                  <a:gd name="T92" fmla="*/ 42 w 74"/>
                  <a:gd name="T93" fmla="*/ 21 h 38"/>
                  <a:gd name="T94" fmla="*/ 44 w 74"/>
                  <a:gd name="T95" fmla="*/ 20 h 38"/>
                  <a:gd name="T96" fmla="*/ 47 w 74"/>
                  <a:gd name="T97" fmla="*/ 25 h 38"/>
                  <a:gd name="T98" fmla="*/ 51 w 74"/>
                  <a:gd name="T99" fmla="*/ 27 h 38"/>
                  <a:gd name="T100" fmla="*/ 53 w 74"/>
                  <a:gd name="T101" fmla="*/ 26 h 38"/>
                  <a:gd name="T102" fmla="*/ 53 w 74"/>
                  <a:gd name="T103" fmla="*/ 23 h 38"/>
                  <a:gd name="T104" fmla="*/ 56 w 74"/>
                  <a:gd name="T105" fmla="*/ 22 h 38"/>
                  <a:gd name="T106" fmla="*/ 60 w 74"/>
                  <a:gd name="T107" fmla="*/ 25 h 38"/>
                  <a:gd name="T108" fmla="*/ 62 w 74"/>
                  <a:gd name="T109" fmla="*/ 23 h 38"/>
                  <a:gd name="T110" fmla="*/ 65 w 74"/>
                  <a:gd name="T111" fmla="*/ 21 h 38"/>
                  <a:gd name="T112" fmla="*/ 74 w 74"/>
                  <a:gd name="T113" fmla="*/ 16 h 38"/>
                  <a:gd name="T114" fmla="*/ 37 w 74"/>
                  <a:gd name="T115" fmla="*/ 36 h 38"/>
                  <a:gd name="T116" fmla="*/ 38 w 74"/>
                  <a:gd name="T117" fmla="*/ 7 h 38"/>
                  <a:gd name="T118" fmla="*/ 36 w 74"/>
                  <a:gd name="T119" fmla="*/ 11 h 38"/>
                  <a:gd name="T120" fmla="*/ 38 w 74"/>
                  <a:gd name="T121" fmla="*/ 1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4" h="38">
                    <a:moveTo>
                      <a:pt x="74" y="16"/>
                    </a:moveTo>
                    <a:cubicBezTo>
                      <a:pt x="74" y="16"/>
                      <a:pt x="74" y="16"/>
                      <a:pt x="74" y="16"/>
                    </a:cubicBezTo>
                    <a:cubicBezTo>
                      <a:pt x="72" y="17"/>
                      <a:pt x="71" y="17"/>
                      <a:pt x="69" y="18"/>
                    </a:cubicBezTo>
                    <a:cubicBezTo>
                      <a:pt x="65" y="19"/>
                      <a:pt x="62" y="20"/>
                      <a:pt x="59" y="21"/>
                    </a:cubicBezTo>
                    <a:cubicBezTo>
                      <a:pt x="59" y="21"/>
                      <a:pt x="59" y="21"/>
                      <a:pt x="59" y="21"/>
                    </a:cubicBezTo>
                    <a:cubicBezTo>
                      <a:pt x="58" y="21"/>
                      <a:pt x="58" y="21"/>
                      <a:pt x="57" y="21"/>
                    </a:cubicBezTo>
                    <a:cubicBezTo>
                      <a:pt x="57" y="21"/>
                      <a:pt x="57" y="21"/>
                      <a:pt x="57" y="21"/>
                    </a:cubicBezTo>
                    <a:cubicBezTo>
                      <a:pt x="56" y="21"/>
                      <a:pt x="56" y="21"/>
                      <a:pt x="55" y="21"/>
                    </a:cubicBezTo>
                    <a:cubicBezTo>
                      <a:pt x="55" y="21"/>
                      <a:pt x="55" y="21"/>
                      <a:pt x="55" y="21"/>
                    </a:cubicBezTo>
                    <a:cubicBezTo>
                      <a:pt x="55" y="21"/>
                      <a:pt x="55" y="21"/>
                      <a:pt x="55" y="21"/>
                    </a:cubicBezTo>
                    <a:cubicBezTo>
                      <a:pt x="51" y="21"/>
                      <a:pt x="48" y="21"/>
                      <a:pt x="45" y="20"/>
                    </a:cubicBezTo>
                    <a:cubicBezTo>
                      <a:pt x="45" y="20"/>
                      <a:pt x="45" y="20"/>
                      <a:pt x="45" y="20"/>
                    </a:cubicBezTo>
                    <a:cubicBezTo>
                      <a:pt x="45" y="20"/>
                      <a:pt x="45" y="20"/>
                      <a:pt x="45" y="19"/>
                    </a:cubicBezTo>
                    <a:cubicBezTo>
                      <a:pt x="45" y="19"/>
                      <a:pt x="44" y="19"/>
                      <a:pt x="44" y="19"/>
                    </a:cubicBezTo>
                    <a:cubicBezTo>
                      <a:pt x="43" y="19"/>
                      <a:pt x="43" y="18"/>
                      <a:pt x="42" y="18"/>
                    </a:cubicBezTo>
                    <a:cubicBezTo>
                      <a:pt x="42" y="18"/>
                      <a:pt x="42" y="18"/>
                      <a:pt x="42" y="18"/>
                    </a:cubicBezTo>
                    <a:cubicBezTo>
                      <a:pt x="42" y="18"/>
                      <a:pt x="42" y="18"/>
                      <a:pt x="42" y="18"/>
                    </a:cubicBezTo>
                    <a:cubicBezTo>
                      <a:pt x="41" y="17"/>
                      <a:pt x="40" y="16"/>
                      <a:pt x="39" y="15"/>
                    </a:cubicBezTo>
                    <a:cubicBezTo>
                      <a:pt x="39" y="15"/>
                      <a:pt x="39" y="15"/>
                      <a:pt x="39" y="15"/>
                    </a:cubicBezTo>
                    <a:cubicBezTo>
                      <a:pt x="39" y="15"/>
                      <a:pt x="39" y="15"/>
                      <a:pt x="38" y="15"/>
                    </a:cubicBezTo>
                    <a:cubicBezTo>
                      <a:pt x="39" y="15"/>
                      <a:pt x="39" y="15"/>
                      <a:pt x="39" y="14"/>
                    </a:cubicBezTo>
                    <a:cubicBezTo>
                      <a:pt x="40" y="15"/>
                      <a:pt x="48" y="18"/>
                      <a:pt x="54" y="17"/>
                    </a:cubicBezTo>
                    <a:cubicBezTo>
                      <a:pt x="59" y="17"/>
                      <a:pt x="60" y="14"/>
                      <a:pt x="59" y="13"/>
                    </a:cubicBezTo>
                    <a:cubicBezTo>
                      <a:pt x="59" y="11"/>
                      <a:pt x="57" y="12"/>
                      <a:pt x="53" y="13"/>
                    </a:cubicBezTo>
                    <a:cubicBezTo>
                      <a:pt x="47" y="16"/>
                      <a:pt x="40" y="15"/>
                      <a:pt x="39" y="14"/>
                    </a:cubicBezTo>
                    <a:cubicBezTo>
                      <a:pt x="39" y="14"/>
                      <a:pt x="39" y="14"/>
                      <a:pt x="39" y="14"/>
                    </a:cubicBezTo>
                    <a:cubicBezTo>
                      <a:pt x="40" y="15"/>
                      <a:pt x="45" y="15"/>
                      <a:pt x="49" y="14"/>
                    </a:cubicBezTo>
                    <a:cubicBezTo>
                      <a:pt x="52" y="13"/>
                      <a:pt x="53" y="11"/>
                      <a:pt x="52" y="10"/>
                    </a:cubicBezTo>
                    <a:cubicBezTo>
                      <a:pt x="52" y="9"/>
                      <a:pt x="50" y="10"/>
                      <a:pt x="48" y="11"/>
                    </a:cubicBezTo>
                    <a:cubicBezTo>
                      <a:pt x="44" y="14"/>
                      <a:pt x="40" y="14"/>
                      <a:pt x="39" y="14"/>
                    </a:cubicBezTo>
                    <a:cubicBezTo>
                      <a:pt x="39" y="14"/>
                      <a:pt x="39" y="14"/>
                      <a:pt x="39" y="14"/>
                    </a:cubicBezTo>
                    <a:cubicBezTo>
                      <a:pt x="40" y="14"/>
                      <a:pt x="43" y="14"/>
                      <a:pt x="45" y="12"/>
                    </a:cubicBezTo>
                    <a:cubicBezTo>
                      <a:pt x="47" y="11"/>
                      <a:pt x="47" y="10"/>
                      <a:pt x="47" y="10"/>
                    </a:cubicBezTo>
                    <a:cubicBezTo>
                      <a:pt x="46" y="9"/>
                      <a:pt x="45" y="10"/>
                      <a:pt x="44" y="11"/>
                    </a:cubicBezTo>
                    <a:cubicBezTo>
                      <a:pt x="42" y="13"/>
                      <a:pt x="40" y="14"/>
                      <a:pt x="39" y="14"/>
                    </a:cubicBezTo>
                    <a:cubicBezTo>
                      <a:pt x="39" y="14"/>
                      <a:pt x="39" y="14"/>
                      <a:pt x="39" y="13"/>
                    </a:cubicBezTo>
                    <a:cubicBezTo>
                      <a:pt x="39" y="12"/>
                      <a:pt x="38" y="11"/>
                      <a:pt x="38" y="11"/>
                    </a:cubicBezTo>
                    <a:cubicBezTo>
                      <a:pt x="39" y="10"/>
                      <a:pt x="40" y="8"/>
                      <a:pt x="40" y="5"/>
                    </a:cubicBezTo>
                    <a:cubicBezTo>
                      <a:pt x="40" y="2"/>
                      <a:pt x="39" y="0"/>
                      <a:pt x="37" y="0"/>
                    </a:cubicBezTo>
                    <a:cubicBezTo>
                      <a:pt x="35" y="0"/>
                      <a:pt x="34" y="2"/>
                      <a:pt x="34" y="5"/>
                    </a:cubicBezTo>
                    <a:cubicBezTo>
                      <a:pt x="34" y="8"/>
                      <a:pt x="35" y="10"/>
                      <a:pt x="36" y="11"/>
                    </a:cubicBezTo>
                    <a:cubicBezTo>
                      <a:pt x="36" y="11"/>
                      <a:pt x="35" y="12"/>
                      <a:pt x="35" y="13"/>
                    </a:cubicBezTo>
                    <a:cubicBezTo>
                      <a:pt x="35" y="14"/>
                      <a:pt x="35" y="14"/>
                      <a:pt x="35" y="14"/>
                    </a:cubicBezTo>
                    <a:cubicBezTo>
                      <a:pt x="35" y="14"/>
                      <a:pt x="32" y="13"/>
                      <a:pt x="30" y="11"/>
                    </a:cubicBezTo>
                    <a:cubicBezTo>
                      <a:pt x="29" y="10"/>
                      <a:pt x="28" y="9"/>
                      <a:pt x="27" y="9"/>
                    </a:cubicBezTo>
                    <a:cubicBezTo>
                      <a:pt x="27" y="10"/>
                      <a:pt x="27" y="11"/>
                      <a:pt x="29" y="12"/>
                    </a:cubicBezTo>
                    <a:cubicBezTo>
                      <a:pt x="31" y="14"/>
                      <a:pt x="35" y="14"/>
                      <a:pt x="35" y="14"/>
                    </a:cubicBezTo>
                    <a:cubicBezTo>
                      <a:pt x="35" y="14"/>
                      <a:pt x="35" y="14"/>
                      <a:pt x="35" y="14"/>
                    </a:cubicBezTo>
                    <a:cubicBezTo>
                      <a:pt x="34" y="14"/>
                      <a:pt x="30" y="14"/>
                      <a:pt x="26" y="11"/>
                    </a:cubicBezTo>
                    <a:cubicBezTo>
                      <a:pt x="24" y="10"/>
                      <a:pt x="22" y="9"/>
                      <a:pt x="22" y="10"/>
                    </a:cubicBezTo>
                    <a:cubicBezTo>
                      <a:pt x="21" y="11"/>
                      <a:pt x="22" y="13"/>
                      <a:pt x="25" y="14"/>
                    </a:cubicBezTo>
                    <a:cubicBezTo>
                      <a:pt x="29" y="15"/>
                      <a:pt x="34" y="15"/>
                      <a:pt x="36" y="14"/>
                    </a:cubicBezTo>
                    <a:cubicBezTo>
                      <a:pt x="36" y="14"/>
                      <a:pt x="36" y="14"/>
                      <a:pt x="36" y="14"/>
                    </a:cubicBezTo>
                    <a:cubicBezTo>
                      <a:pt x="34" y="15"/>
                      <a:pt x="27" y="17"/>
                      <a:pt x="21" y="13"/>
                    </a:cubicBezTo>
                    <a:cubicBezTo>
                      <a:pt x="17" y="12"/>
                      <a:pt x="15" y="11"/>
                      <a:pt x="15" y="13"/>
                    </a:cubicBezTo>
                    <a:cubicBezTo>
                      <a:pt x="14" y="14"/>
                      <a:pt x="15" y="17"/>
                      <a:pt x="20" y="17"/>
                    </a:cubicBezTo>
                    <a:cubicBezTo>
                      <a:pt x="26" y="18"/>
                      <a:pt x="34" y="15"/>
                      <a:pt x="36" y="14"/>
                    </a:cubicBezTo>
                    <a:cubicBezTo>
                      <a:pt x="36" y="15"/>
                      <a:pt x="36" y="15"/>
                      <a:pt x="36" y="15"/>
                    </a:cubicBezTo>
                    <a:cubicBezTo>
                      <a:pt x="36" y="15"/>
                      <a:pt x="36" y="15"/>
                      <a:pt x="36" y="15"/>
                    </a:cubicBezTo>
                    <a:cubicBezTo>
                      <a:pt x="36" y="15"/>
                      <a:pt x="36" y="15"/>
                      <a:pt x="35" y="15"/>
                    </a:cubicBezTo>
                    <a:cubicBezTo>
                      <a:pt x="35" y="16"/>
                      <a:pt x="33" y="17"/>
                      <a:pt x="32" y="18"/>
                    </a:cubicBezTo>
                    <a:cubicBezTo>
                      <a:pt x="32" y="18"/>
                      <a:pt x="32" y="18"/>
                      <a:pt x="32" y="18"/>
                    </a:cubicBezTo>
                    <a:cubicBezTo>
                      <a:pt x="32" y="18"/>
                      <a:pt x="32" y="18"/>
                      <a:pt x="32" y="18"/>
                    </a:cubicBezTo>
                    <a:cubicBezTo>
                      <a:pt x="31" y="18"/>
                      <a:pt x="31" y="19"/>
                      <a:pt x="30" y="19"/>
                    </a:cubicBezTo>
                    <a:cubicBezTo>
                      <a:pt x="30" y="19"/>
                      <a:pt x="29" y="19"/>
                      <a:pt x="29" y="19"/>
                    </a:cubicBezTo>
                    <a:cubicBezTo>
                      <a:pt x="29" y="20"/>
                      <a:pt x="29" y="20"/>
                      <a:pt x="29" y="20"/>
                    </a:cubicBezTo>
                    <a:cubicBezTo>
                      <a:pt x="29" y="20"/>
                      <a:pt x="29" y="20"/>
                      <a:pt x="29" y="20"/>
                    </a:cubicBezTo>
                    <a:cubicBezTo>
                      <a:pt x="26" y="21"/>
                      <a:pt x="23" y="21"/>
                      <a:pt x="19" y="21"/>
                    </a:cubicBezTo>
                    <a:cubicBezTo>
                      <a:pt x="19" y="21"/>
                      <a:pt x="19" y="21"/>
                      <a:pt x="19" y="21"/>
                    </a:cubicBezTo>
                    <a:cubicBezTo>
                      <a:pt x="19" y="21"/>
                      <a:pt x="19" y="21"/>
                      <a:pt x="19" y="21"/>
                    </a:cubicBezTo>
                    <a:cubicBezTo>
                      <a:pt x="18" y="21"/>
                      <a:pt x="18" y="21"/>
                      <a:pt x="17" y="21"/>
                    </a:cubicBezTo>
                    <a:cubicBezTo>
                      <a:pt x="17" y="21"/>
                      <a:pt x="17" y="21"/>
                      <a:pt x="17" y="21"/>
                    </a:cubicBezTo>
                    <a:cubicBezTo>
                      <a:pt x="16" y="21"/>
                      <a:pt x="16" y="21"/>
                      <a:pt x="15" y="21"/>
                    </a:cubicBezTo>
                    <a:cubicBezTo>
                      <a:pt x="15" y="21"/>
                      <a:pt x="15" y="21"/>
                      <a:pt x="15" y="21"/>
                    </a:cubicBezTo>
                    <a:cubicBezTo>
                      <a:pt x="12" y="20"/>
                      <a:pt x="9" y="19"/>
                      <a:pt x="5" y="18"/>
                    </a:cubicBezTo>
                    <a:cubicBezTo>
                      <a:pt x="3" y="17"/>
                      <a:pt x="2" y="16"/>
                      <a:pt x="0" y="16"/>
                    </a:cubicBezTo>
                    <a:cubicBezTo>
                      <a:pt x="0" y="16"/>
                      <a:pt x="0" y="16"/>
                      <a:pt x="0" y="16"/>
                    </a:cubicBezTo>
                    <a:cubicBezTo>
                      <a:pt x="0" y="16"/>
                      <a:pt x="0" y="16"/>
                      <a:pt x="0" y="16"/>
                    </a:cubicBezTo>
                    <a:cubicBezTo>
                      <a:pt x="1" y="17"/>
                      <a:pt x="3" y="17"/>
                      <a:pt x="4" y="18"/>
                    </a:cubicBezTo>
                    <a:cubicBezTo>
                      <a:pt x="5" y="18"/>
                      <a:pt x="6" y="19"/>
                      <a:pt x="7" y="20"/>
                    </a:cubicBezTo>
                    <a:cubicBezTo>
                      <a:pt x="8" y="20"/>
                      <a:pt x="8" y="21"/>
                      <a:pt x="9" y="21"/>
                    </a:cubicBezTo>
                    <a:cubicBezTo>
                      <a:pt x="9" y="22"/>
                      <a:pt x="10" y="22"/>
                      <a:pt x="10" y="23"/>
                    </a:cubicBezTo>
                    <a:cubicBezTo>
                      <a:pt x="10" y="23"/>
                      <a:pt x="11" y="23"/>
                      <a:pt x="11" y="23"/>
                    </a:cubicBezTo>
                    <a:cubicBezTo>
                      <a:pt x="11" y="23"/>
                      <a:pt x="12" y="23"/>
                      <a:pt x="12" y="23"/>
                    </a:cubicBezTo>
                    <a:cubicBezTo>
                      <a:pt x="12" y="23"/>
                      <a:pt x="12" y="23"/>
                      <a:pt x="12" y="23"/>
                    </a:cubicBezTo>
                    <a:cubicBezTo>
                      <a:pt x="12" y="23"/>
                      <a:pt x="12" y="23"/>
                      <a:pt x="13" y="23"/>
                    </a:cubicBezTo>
                    <a:cubicBezTo>
                      <a:pt x="13" y="23"/>
                      <a:pt x="13" y="23"/>
                      <a:pt x="13" y="24"/>
                    </a:cubicBezTo>
                    <a:cubicBezTo>
                      <a:pt x="14" y="24"/>
                      <a:pt x="14" y="24"/>
                      <a:pt x="14" y="24"/>
                    </a:cubicBezTo>
                    <a:cubicBezTo>
                      <a:pt x="14" y="24"/>
                      <a:pt x="14" y="25"/>
                      <a:pt x="15" y="25"/>
                    </a:cubicBezTo>
                    <a:cubicBezTo>
                      <a:pt x="15" y="25"/>
                      <a:pt x="15" y="25"/>
                      <a:pt x="15" y="25"/>
                    </a:cubicBezTo>
                    <a:cubicBezTo>
                      <a:pt x="15" y="25"/>
                      <a:pt x="16" y="24"/>
                      <a:pt x="16" y="24"/>
                    </a:cubicBezTo>
                    <a:cubicBezTo>
                      <a:pt x="16" y="24"/>
                      <a:pt x="17" y="24"/>
                      <a:pt x="17" y="23"/>
                    </a:cubicBezTo>
                    <a:cubicBezTo>
                      <a:pt x="18" y="23"/>
                      <a:pt x="18" y="23"/>
                      <a:pt x="18" y="22"/>
                    </a:cubicBezTo>
                    <a:cubicBezTo>
                      <a:pt x="19" y="22"/>
                      <a:pt x="19" y="21"/>
                      <a:pt x="20" y="21"/>
                    </a:cubicBezTo>
                    <a:cubicBezTo>
                      <a:pt x="20" y="21"/>
                      <a:pt x="21" y="22"/>
                      <a:pt x="21" y="22"/>
                    </a:cubicBezTo>
                    <a:cubicBezTo>
                      <a:pt x="21" y="22"/>
                      <a:pt x="21" y="22"/>
                      <a:pt x="21" y="23"/>
                    </a:cubicBezTo>
                    <a:cubicBezTo>
                      <a:pt x="21" y="23"/>
                      <a:pt x="21" y="23"/>
                      <a:pt x="21" y="23"/>
                    </a:cubicBezTo>
                    <a:cubicBezTo>
                      <a:pt x="20" y="23"/>
                      <a:pt x="20" y="24"/>
                      <a:pt x="20" y="24"/>
                    </a:cubicBezTo>
                    <a:cubicBezTo>
                      <a:pt x="20" y="24"/>
                      <a:pt x="20" y="25"/>
                      <a:pt x="20" y="25"/>
                    </a:cubicBezTo>
                    <a:cubicBezTo>
                      <a:pt x="20" y="25"/>
                      <a:pt x="20" y="26"/>
                      <a:pt x="21" y="26"/>
                    </a:cubicBezTo>
                    <a:cubicBezTo>
                      <a:pt x="21" y="26"/>
                      <a:pt x="21" y="26"/>
                      <a:pt x="21" y="26"/>
                    </a:cubicBezTo>
                    <a:cubicBezTo>
                      <a:pt x="21" y="26"/>
                      <a:pt x="21" y="26"/>
                      <a:pt x="22" y="26"/>
                    </a:cubicBezTo>
                    <a:cubicBezTo>
                      <a:pt x="22" y="26"/>
                      <a:pt x="23" y="26"/>
                      <a:pt x="23" y="26"/>
                    </a:cubicBezTo>
                    <a:cubicBezTo>
                      <a:pt x="23" y="27"/>
                      <a:pt x="23" y="27"/>
                      <a:pt x="24" y="27"/>
                    </a:cubicBezTo>
                    <a:cubicBezTo>
                      <a:pt x="24" y="27"/>
                      <a:pt x="24" y="27"/>
                      <a:pt x="24" y="27"/>
                    </a:cubicBezTo>
                    <a:cubicBezTo>
                      <a:pt x="25" y="27"/>
                      <a:pt x="25" y="27"/>
                      <a:pt x="26" y="26"/>
                    </a:cubicBezTo>
                    <a:cubicBezTo>
                      <a:pt x="26" y="26"/>
                      <a:pt x="26" y="26"/>
                      <a:pt x="26" y="26"/>
                    </a:cubicBezTo>
                    <a:cubicBezTo>
                      <a:pt x="27" y="26"/>
                      <a:pt x="27" y="25"/>
                      <a:pt x="27" y="25"/>
                    </a:cubicBezTo>
                    <a:cubicBezTo>
                      <a:pt x="27" y="24"/>
                      <a:pt x="27" y="24"/>
                      <a:pt x="27" y="24"/>
                    </a:cubicBezTo>
                    <a:cubicBezTo>
                      <a:pt x="27" y="24"/>
                      <a:pt x="27" y="23"/>
                      <a:pt x="27" y="22"/>
                    </a:cubicBezTo>
                    <a:cubicBezTo>
                      <a:pt x="28" y="21"/>
                      <a:pt x="29" y="20"/>
                      <a:pt x="30" y="20"/>
                    </a:cubicBezTo>
                    <a:cubicBezTo>
                      <a:pt x="30" y="20"/>
                      <a:pt x="30" y="20"/>
                      <a:pt x="30" y="20"/>
                    </a:cubicBezTo>
                    <a:cubicBezTo>
                      <a:pt x="30" y="20"/>
                      <a:pt x="30" y="20"/>
                      <a:pt x="30" y="20"/>
                    </a:cubicBezTo>
                    <a:cubicBezTo>
                      <a:pt x="30" y="20"/>
                      <a:pt x="31" y="20"/>
                      <a:pt x="31" y="20"/>
                    </a:cubicBezTo>
                    <a:cubicBezTo>
                      <a:pt x="31" y="20"/>
                      <a:pt x="32" y="20"/>
                      <a:pt x="32" y="21"/>
                    </a:cubicBezTo>
                    <a:cubicBezTo>
                      <a:pt x="32" y="21"/>
                      <a:pt x="32" y="21"/>
                      <a:pt x="32" y="21"/>
                    </a:cubicBezTo>
                    <a:cubicBezTo>
                      <a:pt x="32" y="21"/>
                      <a:pt x="31" y="22"/>
                      <a:pt x="31" y="22"/>
                    </a:cubicBezTo>
                    <a:cubicBezTo>
                      <a:pt x="31" y="22"/>
                      <a:pt x="31" y="22"/>
                      <a:pt x="30" y="22"/>
                    </a:cubicBezTo>
                    <a:cubicBezTo>
                      <a:pt x="30" y="22"/>
                      <a:pt x="30" y="23"/>
                      <a:pt x="30" y="23"/>
                    </a:cubicBezTo>
                    <a:cubicBezTo>
                      <a:pt x="30" y="23"/>
                      <a:pt x="30" y="23"/>
                      <a:pt x="30" y="23"/>
                    </a:cubicBezTo>
                    <a:cubicBezTo>
                      <a:pt x="30" y="24"/>
                      <a:pt x="30" y="24"/>
                      <a:pt x="30" y="24"/>
                    </a:cubicBezTo>
                    <a:cubicBezTo>
                      <a:pt x="30" y="24"/>
                      <a:pt x="31" y="24"/>
                      <a:pt x="31" y="24"/>
                    </a:cubicBezTo>
                    <a:cubicBezTo>
                      <a:pt x="31" y="24"/>
                      <a:pt x="31" y="24"/>
                      <a:pt x="32" y="24"/>
                    </a:cubicBezTo>
                    <a:cubicBezTo>
                      <a:pt x="32" y="23"/>
                      <a:pt x="32" y="23"/>
                      <a:pt x="32" y="23"/>
                    </a:cubicBezTo>
                    <a:cubicBezTo>
                      <a:pt x="33" y="23"/>
                      <a:pt x="33" y="23"/>
                      <a:pt x="34" y="22"/>
                    </a:cubicBezTo>
                    <a:cubicBezTo>
                      <a:pt x="34" y="22"/>
                      <a:pt x="35" y="21"/>
                      <a:pt x="35" y="20"/>
                    </a:cubicBezTo>
                    <a:cubicBezTo>
                      <a:pt x="36" y="19"/>
                      <a:pt x="36" y="18"/>
                      <a:pt x="36" y="16"/>
                    </a:cubicBezTo>
                    <a:cubicBezTo>
                      <a:pt x="36" y="16"/>
                      <a:pt x="36" y="16"/>
                      <a:pt x="36" y="15"/>
                    </a:cubicBezTo>
                    <a:cubicBezTo>
                      <a:pt x="36" y="15"/>
                      <a:pt x="36" y="15"/>
                      <a:pt x="36" y="15"/>
                    </a:cubicBezTo>
                    <a:cubicBezTo>
                      <a:pt x="36" y="16"/>
                      <a:pt x="36" y="17"/>
                      <a:pt x="37" y="17"/>
                    </a:cubicBezTo>
                    <a:cubicBezTo>
                      <a:pt x="37" y="18"/>
                      <a:pt x="36" y="19"/>
                      <a:pt x="36" y="21"/>
                    </a:cubicBezTo>
                    <a:cubicBezTo>
                      <a:pt x="36" y="21"/>
                      <a:pt x="34" y="22"/>
                      <a:pt x="34" y="22"/>
                    </a:cubicBezTo>
                    <a:cubicBezTo>
                      <a:pt x="34" y="23"/>
                      <a:pt x="33" y="24"/>
                      <a:pt x="34" y="24"/>
                    </a:cubicBezTo>
                    <a:cubicBezTo>
                      <a:pt x="35" y="24"/>
                      <a:pt x="35" y="23"/>
                      <a:pt x="36" y="23"/>
                    </a:cubicBezTo>
                    <a:cubicBezTo>
                      <a:pt x="37" y="23"/>
                      <a:pt x="36" y="23"/>
                      <a:pt x="35" y="23"/>
                    </a:cubicBezTo>
                    <a:cubicBezTo>
                      <a:pt x="35" y="24"/>
                      <a:pt x="35" y="24"/>
                      <a:pt x="35" y="24"/>
                    </a:cubicBezTo>
                    <a:cubicBezTo>
                      <a:pt x="35" y="25"/>
                      <a:pt x="35" y="25"/>
                      <a:pt x="35" y="25"/>
                    </a:cubicBezTo>
                    <a:cubicBezTo>
                      <a:pt x="34" y="25"/>
                      <a:pt x="34" y="25"/>
                      <a:pt x="33" y="25"/>
                    </a:cubicBezTo>
                    <a:cubicBezTo>
                      <a:pt x="31" y="25"/>
                      <a:pt x="31" y="26"/>
                      <a:pt x="31" y="27"/>
                    </a:cubicBezTo>
                    <a:cubicBezTo>
                      <a:pt x="31" y="28"/>
                      <a:pt x="30" y="28"/>
                      <a:pt x="30" y="29"/>
                    </a:cubicBezTo>
                    <a:cubicBezTo>
                      <a:pt x="31" y="28"/>
                      <a:pt x="32" y="28"/>
                      <a:pt x="33" y="28"/>
                    </a:cubicBezTo>
                    <a:cubicBezTo>
                      <a:pt x="33" y="28"/>
                      <a:pt x="34" y="30"/>
                      <a:pt x="34" y="30"/>
                    </a:cubicBezTo>
                    <a:cubicBezTo>
                      <a:pt x="34" y="30"/>
                      <a:pt x="35" y="31"/>
                      <a:pt x="35" y="31"/>
                    </a:cubicBezTo>
                    <a:cubicBezTo>
                      <a:pt x="35" y="32"/>
                      <a:pt x="34" y="33"/>
                      <a:pt x="35" y="33"/>
                    </a:cubicBezTo>
                    <a:cubicBezTo>
                      <a:pt x="35" y="33"/>
                      <a:pt x="35" y="34"/>
                      <a:pt x="36" y="34"/>
                    </a:cubicBezTo>
                    <a:cubicBezTo>
                      <a:pt x="36" y="34"/>
                      <a:pt x="36" y="34"/>
                      <a:pt x="36" y="34"/>
                    </a:cubicBezTo>
                    <a:cubicBezTo>
                      <a:pt x="36" y="34"/>
                      <a:pt x="36" y="34"/>
                      <a:pt x="36" y="34"/>
                    </a:cubicBezTo>
                    <a:cubicBezTo>
                      <a:pt x="36" y="34"/>
                      <a:pt x="36" y="34"/>
                      <a:pt x="36" y="34"/>
                    </a:cubicBezTo>
                    <a:cubicBezTo>
                      <a:pt x="36" y="35"/>
                      <a:pt x="36" y="35"/>
                      <a:pt x="36" y="35"/>
                    </a:cubicBezTo>
                    <a:cubicBezTo>
                      <a:pt x="36" y="35"/>
                      <a:pt x="36" y="35"/>
                      <a:pt x="36" y="35"/>
                    </a:cubicBezTo>
                    <a:cubicBezTo>
                      <a:pt x="36" y="35"/>
                      <a:pt x="37" y="36"/>
                      <a:pt x="37" y="37"/>
                    </a:cubicBezTo>
                    <a:cubicBezTo>
                      <a:pt x="37" y="37"/>
                      <a:pt x="37" y="38"/>
                      <a:pt x="37" y="38"/>
                    </a:cubicBezTo>
                    <a:cubicBezTo>
                      <a:pt x="37" y="38"/>
                      <a:pt x="37" y="37"/>
                      <a:pt x="37" y="37"/>
                    </a:cubicBezTo>
                    <a:cubicBezTo>
                      <a:pt x="37" y="36"/>
                      <a:pt x="37" y="35"/>
                      <a:pt x="37" y="35"/>
                    </a:cubicBezTo>
                    <a:cubicBezTo>
                      <a:pt x="37" y="35"/>
                      <a:pt x="37" y="35"/>
                      <a:pt x="37" y="35"/>
                    </a:cubicBezTo>
                    <a:cubicBezTo>
                      <a:pt x="37" y="35"/>
                      <a:pt x="37" y="35"/>
                      <a:pt x="37" y="35"/>
                    </a:cubicBezTo>
                    <a:cubicBezTo>
                      <a:pt x="37" y="35"/>
                      <a:pt x="37" y="35"/>
                      <a:pt x="38" y="34"/>
                    </a:cubicBezTo>
                    <a:cubicBezTo>
                      <a:pt x="38" y="34"/>
                      <a:pt x="38" y="34"/>
                      <a:pt x="38" y="34"/>
                    </a:cubicBezTo>
                    <a:cubicBezTo>
                      <a:pt x="38" y="34"/>
                      <a:pt x="38" y="34"/>
                      <a:pt x="38" y="34"/>
                    </a:cubicBezTo>
                    <a:cubicBezTo>
                      <a:pt x="38" y="34"/>
                      <a:pt x="38" y="34"/>
                      <a:pt x="38" y="34"/>
                    </a:cubicBezTo>
                    <a:cubicBezTo>
                      <a:pt x="39" y="34"/>
                      <a:pt x="39" y="33"/>
                      <a:pt x="38" y="33"/>
                    </a:cubicBezTo>
                    <a:cubicBezTo>
                      <a:pt x="40" y="33"/>
                      <a:pt x="38" y="32"/>
                      <a:pt x="39" y="31"/>
                    </a:cubicBezTo>
                    <a:cubicBezTo>
                      <a:pt x="39" y="31"/>
                      <a:pt x="39" y="30"/>
                      <a:pt x="40" y="30"/>
                    </a:cubicBezTo>
                    <a:cubicBezTo>
                      <a:pt x="40" y="30"/>
                      <a:pt x="41" y="28"/>
                      <a:pt x="41" y="28"/>
                    </a:cubicBezTo>
                    <a:cubicBezTo>
                      <a:pt x="42" y="29"/>
                      <a:pt x="43" y="28"/>
                      <a:pt x="44" y="29"/>
                    </a:cubicBezTo>
                    <a:cubicBezTo>
                      <a:pt x="44" y="28"/>
                      <a:pt x="43" y="28"/>
                      <a:pt x="43" y="27"/>
                    </a:cubicBezTo>
                    <a:cubicBezTo>
                      <a:pt x="43" y="26"/>
                      <a:pt x="43" y="26"/>
                      <a:pt x="41" y="25"/>
                    </a:cubicBezTo>
                    <a:cubicBezTo>
                      <a:pt x="40" y="25"/>
                      <a:pt x="40" y="25"/>
                      <a:pt x="39" y="25"/>
                    </a:cubicBezTo>
                    <a:cubicBezTo>
                      <a:pt x="38" y="25"/>
                      <a:pt x="39" y="25"/>
                      <a:pt x="39" y="24"/>
                    </a:cubicBezTo>
                    <a:cubicBezTo>
                      <a:pt x="39" y="24"/>
                      <a:pt x="39" y="24"/>
                      <a:pt x="39" y="23"/>
                    </a:cubicBezTo>
                    <a:cubicBezTo>
                      <a:pt x="38" y="23"/>
                      <a:pt x="37" y="23"/>
                      <a:pt x="38" y="23"/>
                    </a:cubicBezTo>
                    <a:cubicBezTo>
                      <a:pt x="39" y="23"/>
                      <a:pt x="39" y="24"/>
                      <a:pt x="40" y="24"/>
                    </a:cubicBezTo>
                    <a:cubicBezTo>
                      <a:pt x="41" y="24"/>
                      <a:pt x="40" y="23"/>
                      <a:pt x="40" y="22"/>
                    </a:cubicBezTo>
                    <a:cubicBezTo>
                      <a:pt x="40" y="22"/>
                      <a:pt x="39" y="21"/>
                      <a:pt x="38" y="21"/>
                    </a:cubicBezTo>
                    <a:cubicBezTo>
                      <a:pt x="38" y="19"/>
                      <a:pt x="38" y="18"/>
                      <a:pt x="37" y="17"/>
                    </a:cubicBezTo>
                    <a:cubicBezTo>
                      <a:pt x="38" y="17"/>
                      <a:pt x="38" y="16"/>
                      <a:pt x="38" y="15"/>
                    </a:cubicBezTo>
                    <a:cubicBezTo>
                      <a:pt x="38" y="16"/>
                      <a:pt x="38" y="16"/>
                      <a:pt x="38" y="16"/>
                    </a:cubicBezTo>
                    <a:cubicBezTo>
                      <a:pt x="38" y="18"/>
                      <a:pt x="38" y="19"/>
                      <a:pt x="39" y="20"/>
                    </a:cubicBezTo>
                    <a:cubicBezTo>
                      <a:pt x="39" y="21"/>
                      <a:pt x="40" y="22"/>
                      <a:pt x="40" y="22"/>
                    </a:cubicBezTo>
                    <a:cubicBezTo>
                      <a:pt x="41" y="23"/>
                      <a:pt x="41" y="23"/>
                      <a:pt x="42" y="23"/>
                    </a:cubicBezTo>
                    <a:cubicBezTo>
                      <a:pt x="42" y="24"/>
                      <a:pt x="42" y="24"/>
                      <a:pt x="42" y="24"/>
                    </a:cubicBezTo>
                    <a:cubicBezTo>
                      <a:pt x="43" y="24"/>
                      <a:pt x="43" y="24"/>
                      <a:pt x="43" y="24"/>
                    </a:cubicBezTo>
                    <a:cubicBezTo>
                      <a:pt x="43" y="24"/>
                      <a:pt x="44" y="24"/>
                      <a:pt x="44" y="24"/>
                    </a:cubicBezTo>
                    <a:cubicBezTo>
                      <a:pt x="44" y="24"/>
                      <a:pt x="44" y="24"/>
                      <a:pt x="44" y="23"/>
                    </a:cubicBezTo>
                    <a:cubicBezTo>
                      <a:pt x="44" y="23"/>
                      <a:pt x="44" y="23"/>
                      <a:pt x="44" y="23"/>
                    </a:cubicBezTo>
                    <a:cubicBezTo>
                      <a:pt x="44" y="23"/>
                      <a:pt x="44" y="22"/>
                      <a:pt x="44" y="22"/>
                    </a:cubicBezTo>
                    <a:cubicBezTo>
                      <a:pt x="43" y="22"/>
                      <a:pt x="43" y="22"/>
                      <a:pt x="43" y="22"/>
                    </a:cubicBezTo>
                    <a:cubicBezTo>
                      <a:pt x="43" y="22"/>
                      <a:pt x="42" y="21"/>
                      <a:pt x="42" y="21"/>
                    </a:cubicBezTo>
                    <a:cubicBezTo>
                      <a:pt x="42" y="21"/>
                      <a:pt x="42" y="21"/>
                      <a:pt x="42" y="21"/>
                    </a:cubicBezTo>
                    <a:cubicBezTo>
                      <a:pt x="42" y="20"/>
                      <a:pt x="43" y="20"/>
                      <a:pt x="43" y="20"/>
                    </a:cubicBezTo>
                    <a:cubicBezTo>
                      <a:pt x="43" y="20"/>
                      <a:pt x="44" y="20"/>
                      <a:pt x="44" y="20"/>
                    </a:cubicBezTo>
                    <a:cubicBezTo>
                      <a:pt x="44" y="20"/>
                      <a:pt x="44" y="20"/>
                      <a:pt x="44" y="20"/>
                    </a:cubicBezTo>
                    <a:cubicBezTo>
                      <a:pt x="44" y="20"/>
                      <a:pt x="44" y="20"/>
                      <a:pt x="44" y="20"/>
                    </a:cubicBezTo>
                    <a:cubicBezTo>
                      <a:pt x="45" y="20"/>
                      <a:pt x="46" y="21"/>
                      <a:pt x="47" y="22"/>
                    </a:cubicBezTo>
                    <a:cubicBezTo>
                      <a:pt x="47" y="23"/>
                      <a:pt x="47" y="24"/>
                      <a:pt x="47" y="24"/>
                    </a:cubicBezTo>
                    <a:cubicBezTo>
                      <a:pt x="47" y="25"/>
                      <a:pt x="47" y="25"/>
                      <a:pt x="47" y="25"/>
                    </a:cubicBezTo>
                    <a:cubicBezTo>
                      <a:pt x="47" y="25"/>
                      <a:pt x="48" y="26"/>
                      <a:pt x="48" y="26"/>
                    </a:cubicBezTo>
                    <a:cubicBezTo>
                      <a:pt x="48" y="26"/>
                      <a:pt x="48" y="26"/>
                      <a:pt x="48" y="26"/>
                    </a:cubicBezTo>
                    <a:cubicBezTo>
                      <a:pt x="49" y="27"/>
                      <a:pt x="49" y="27"/>
                      <a:pt x="50" y="27"/>
                    </a:cubicBezTo>
                    <a:cubicBezTo>
                      <a:pt x="50" y="27"/>
                      <a:pt x="50" y="27"/>
                      <a:pt x="51" y="27"/>
                    </a:cubicBezTo>
                    <a:cubicBezTo>
                      <a:pt x="51" y="27"/>
                      <a:pt x="51" y="27"/>
                      <a:pt x="51" y="27"/>
                    </a:cubicBezTo>
                    <a:cubicBezTo>
                      <a:pt x="51" y="27"/>
                      <a:pt x="51" y="27"/>
                      <a:pt x="51" y="27"/>
                    </a:cubicBezTo>
                    <a:cubicBezTo>
                      <a:pt x="51" y="26"/>
                      <a:pt x="52" y="26"/>
                      <a:pt x="52" y="26"/>
                    </a:cubicBezTo>
                    <a:cubicBezTo>
                      <a:pt x="53" y="26"/>
                      <a:pt x="53" y="26"/>
                      <a:pt x="53" y="26"/>
                    </a:cubicBezTo>
                    <a:cubicBezTo>
                      <a:pt x="53" y="26"/>
                      <a:pt x="53" y="26"/>
                      <a:pt x="53" y="26"/>
                    </a:cubicBezTo>
                    <a:cubicBezTo>
                      <a:pt x="54" y="26"/>
                      <a:pt x="54" y="26"/>
                      <a:pt x="54" y="25"/>
                    </a:cubicBezTo>
                    <a:cubicBezTo>
                      <a:pt x="54" y="25"/>
                      <a:pt x="54" y="24"/>
                      <a:pt x="54" y="24"/>
                    </a:cubicBezTo>
                    <a:cubicBezTo>
                      <a:pt x="54" y="24"/>
                      <a:pt x="54" y="23"/>
                      <a:pt x="53" y="23"/>
                    </a:cubicBezTo>
                    <a:cubicBezTo>
                      <a:pt x="53" y="23"/>
                      <a:pt x="53" y="23"/>
                      <a:pt x="53" y="23"/>
                    </a:cubicBezTo>
                    <a:cubicBezTo>
                      <a:pt x="53" y="22"/>
                      <a:pt x="53" y="22"/>
                      <a:pt x="53" y="22"/>
                    </a:cubicBezTo>
                    <a:cubicBezTo>
                      <a:pt x="53" y="22"/>
                      <a:pt x="54" y="22"/>
                      <a:pt x="54" y="22"/>
                    </a:cubicBezTo>
                    <a:cubicBezTo>
                      <a:pt x="55" y="21"/>
                      <a:pt x="55" y="22"/>
                      <a:pt x="56" y="22"/>
                    </a:cubicBezTo>
                    <a:cubicBezTo>
                      <a:pt x="56" y="23"/>
                      <a:pt x="56" y="23"/>
                      <a:pt x="57" y="23"/>
                    </a:cubicBezTo>
                    <a:cubicBezTo>
                      <a:pt x="57" y="24"/>
                      <a:pt x="58" y="24"/>
                      <a:pt x="58" y="24"/>
                    </a:cubicBezTo>
                    <a:cubicBezTo>
                      <a:pt x="58" y="24"/>
                      <a:pt x="59" y="25"/>
                      <a:pt x="59" y="25"/>
                    </a:cubicBezTo>
                    <a:cubicBezTo>
                      <a:pt x="59" y="25"/>
                      <a:pt x="59" y="25"/>
                      <a:pt x="60" y="25"/>
                    </a:cubicBezTo>
                    <a:cubicBezTo>
                      <a:pt x="60" y="25"/>
                      <a:pt x="60" y="24"/>
                      <a:pt x="60" y="24"/>
                    </a:cubicBezTo>
                    <a:cubicBezTo>
                      <a:pt x="60" y="24"/>
                      <a:pt x="60" y="24"/>
                      <a:pt x="61" y="24"/>
                    </a:cubicBezTo>
                    <a:cubicBezTo>
                      <a:pt x="61" y="23"/>
                      <a:pt x="61" y="23"/>
                      <a:pt x="62" y="23"/>
                    </a:cubicBezTo>
                    <a:cubicBezTo>
                      <a:pt x="62" y="23"/>
                      <a:pt x="62" y="23"/>
                      <a:pt x="62" y="23"/>
                    </a:cubicBezTo>
                    <a:cubicBezTo>
                      <a:pt x="62" y="23"/>
                      <a:pt x="62" y="23"/>
                      <a:pt x="62" y="23"/>
                    </a:cubicBezTo>
                    <a:cubicBezTo>
                      <a:pt x="62" y="23"/>
                      <a:pt x="63" y="23"/>
                      <a:pt x="63" y="23"/>
                    </a:cubicBezTo>
                    <a:cubicBezTo>
                      <a:pt x="63" y="23"/>
                      <a:pt x="64" y="23"/>
                      <a:pt x="64" y="23"/>
                    </a:cubicBezTo>
                    <a:cubicBezTo>
                      <a:pt x="65" y="22"/>
                      <a:pt x="65" y="22"/>
                      <a:pt x="65" y="21"/>
                    </a:cubicBezTo>
                    <a:cubicBezTo>
                      <a:pt x="66" y="21"/>
                      <a:pt x="66" y="20"/>
                      <a:pt x="67" y="20"/>
                    </a:cubicBezTo>
                    <a:cubicBezTo>
                      <a:pt x="68" y="19"/>
                      <a:pt x="69" y="18"/>
                      <a:pt x="70" y="18"/>
                    </a:cubicBezTo>
                    <a:cubicBezTo>
                      <a:pt x="71" y="18"/>
                      <a:pt x="73" y="17"/>
                      <a:pt x="74" y="16"/>
                    </a:cubicBezTo>
                    <a:cubicBezTo>
                      <a:pt x="74" y="16"/>
                      <a:pt x="74" y="16"/>
                      <a:pt x="74" y="16"/>
                    </a:cubicBezTo>
                    <a:close/>
                    <a:moveTo>
                      <a:pt x="37" y="17"/>
                    </a:moveTo>
                    <a:cubicBezTo>
                      <a:pt x="37" y="17"/>
                      <a:pt x="37" y="17"/>
                      <a:pt x="37" y="17"/>
                    </a:cubicBezTo>
                    <a:cubicBezTo>
                      <a:pt x="37" y="17"/>
                      <a:pt x="37" y="17"/>
                      <a:pt x="37" y="17"/>
                    </a:cubicBezTo>
                    <a:cubicBezTo>
                      <a:pt x="37" y="21"/>
                      <a:pt x="37" y="36"/>
                      <a:pt x="37" y="36"/>
                    </a:cubicBezTo>
                    <a:cubicBezTo>
                      <a:pt x="37" y="36"/>
                      <a:pt x="37" y="21"/>
                      <a:pt x="37" y="17"/>
                    </a:cubicBezTo>
                    <a:close/>
                    <a:moveTo>
                      <a:pt x="38" y="11"/>
                    </a:moveTo>
                    <a:cubicBezTo>
                      <a:pt x="38" y="10"/>
                      <a:pt x="38" y="10"/>
                      <a:pt x="37" y="10"/>
                    </a:cubicBezTo>
                    <a:cubicBezTo>
                      <a:pt x="38" y="10"/>
                      <a:pt x="38" y="8"/>
                      <a:pt x="38" y="7"/>
                    </a:cubicBezTo>
                    <a:cubicBezTo>
                      <a:pt x="38" y="5"/>
                      <a:pt x="38" y="4"/>
                      <a:pt x="37" y="4"/>
                    </a:cubicBezTo>
                    <a:cubicBezTo>
                      <a:pt x="36" y="4"/>
                      <a:pt x="36" y="5"/>
                      <a:pt x="36" y="7"/>
                    </a:cubicBezTo>
                    <a:cubicBezTo>
                      <a:pt x="36" y="9"/>
                      <a:pt x="36" y="10"/>
                      <a:pt x="37" y="10"/>
                    </a:cubicBezTo>
                    <a:cubicBezTo>
                      <a:pt x="36" y="10"/>
                      <a:pt x="36" y="10"/>
                      <a:pt x="36" y="11"/>
                    </a:cubicBezTo>
                    <a:cubicBezTo>
                      <a:pt x="35" y="10"/>
                      <a:pt x="34" y="8"/>
                      <a:pt x="34" y="6"/>
                    </a:cubicBezTo>
                    <a:cubicBezTo>
                      <a:pt x="34" y="4"/>
                      <a:pt x="36" y="2"/>
                      <a:pt x="37" y="2"/>
                    </a:cubicBezTo>
                    <a:cubicBezTo>
                      <a:pt x="38" y="2"/>
                      <a:pt x="40" y="4"/>
                      <a:pt x="39" y="6"/>
                    </a:cubicBezTo>
                    <a:cubicBezTo>
                      <a:pt x="39" y="8"/>
                      <a:pt x="39" y="10"/>
                      <a:pt x="38" y="11"/>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74"/>
              <p:cNvSpPr>
                <a:spLocks noEditPoints="1"/>
              </p:cNvSpPr>
              <p:nvPr/>
            </p:nvSpPr>
            <p:spPr bwMode="auto">
              <a:xfrm>
                <a:off x="7986713" y="3144838"/>
                <a:ext cx="355600" cy="185738"/>
              </a:xfrm>
              <a:custGeom>
                <a:avLst/>
                <a:gdLst>
                  <a:gd name="T0" fmla="*/ 10 w 48"/>
                  <a:gd name="T1" fmla="*/ 11 h 25"/>
                  <a:gd name="T2" fmla="*/ 12 w 48"/>
                  <a:gd name="T3" fmla="*/ 11 h 25"/>
                  <a:gd name="T4" fmla="*/ 19 w 48"/>
                  <a:gd name="T5" fmla="*/ 12 h 25"/>
                  <a:gd name="T6" fmla="*/ 21 w 48"/>
                  <a:gd name="T7" fmla="*/ 13 h 25"/>
                  <a:gd name="T8" fmla="*/ 23 w 48"/>
                  <a:gd name="T9" fmla="*/ 15 h 25"/>
                  <a:gd name="T10" fmla="*/ 14 w 48"/>
                  <a:gd name="T11" fmla="*/ 16 h 25"/>
                  <a:gd name="T12" fmla="*/ 14 w 48"/>
                  <a:gd name="T13" fmla="*/ 18 h 25"/>
                  <a:gd name="T14" fmla="*/ 19 w 48"/>
                  <a:gd name="T15" fmla="*/ 17 h 25"/>
                  <a:gd name="T16" fmla="*/ 23 w 48"/>
                  <a:gd name="T17" fmla="*/ 16 h 25"/>
                  <a:gd name="T18" fmla="*/ 26 w 48"/>
                  <a:gd name="T19" fmla="*/ 21 h 25"/>
                  <a:gd name="T20" fmla="*/ 29 w 48"/>
                  <a:gd name="T21" fmla="*/ 18 h 25"/>
                  <a:gd name="T22" fmla="*/ 25 w 48"/>
                  <a:gd name="T23" fmla="*/ 16 h 25"/>
                  <a:gd name="T24" fmla="*/ 25 w 48"/>
                  <a:gd name="T25" fmla="*/ 16 h 25"/>
                  <a:gd name="T26" fmla="*/ 35 w 48"/>
                  <a:gd name="T27" fmla="*/ 14 h 25"/>
                  <a:gd name="T28" fmla="*/ 25 w 48"/>
                  <a:gd name="T29" fmla="*/ 15 h 25"/>
                  <a:gd name="T30" fmla="*/ 29 w 48"/>
                  <a:gd name="T31" fmla="*/ 13 h 25"/>
                  <a:gd name="T32" fmla="*/ 36 w 48"/>
                  <a:gd name="T33" fmla="*/ 11 h 25"/>
                  <a:gd name="T34" fmla="*/ 37 w 48"/>
                  <a:gd name="T35" fmla="*/ 12 h 25"/>
                  <a:gd name="T36" fmla="*/ 48 w 48"/>
                  <a:gd name="T37" fmla="*/ 15 h 25"/>
                  <a:gd name="T38" fmla="*/ 43 w 48"/>
                  <a:gd name="T39" fmla="*/ 12 h 25"/>
                  <a:gd name="T40" fmla="*/ 40 w 48"/>
                  <a:gd name="T41" fmla="*/ 10 h 25"/>
                  <a:gd name="T42" fmla="*/ 39 w 48"/>
                  <a:gd name="T43" fmla="*/ 9 h 25"/>
                  <a:gd name="T44" fmla="*/ 37 w 48"/>
                  <a:gd name="T45" fmla="*/ 10 h 25"/>
                  <a:gd name="T46" fmla="*/ 34 w 48"/>
                  <a:gd name="T47" fmla="*/ 10 h 25"/>
                  <a:gd name="T48" fmla="*/ 35 w 48"/>
                  <a:gd name="T49" fmla="*/ 8 h 25"/>
                  <a:gd name="T50" fmla="*/ 33 w 48"/>
                  <a:gd name="T51" fmla="*/ 8 h 25"/>
                  <a:gd name="T52" fmla="*/ 31 w 48"/>
                  <a:gd name="T53" fmla="*/ 9 h 25"/>
                  <a:gd name="T54" fmla="*/ 28 w 48"/>
                  <a:gd name="T55" fmla="*/ 12 h 25"/>
                  <a:gd name="T56" fmla="*/ 28 w 48"/>
                  <a:gd name="T57" fmla="*/ 11 h 25"/>
                  <a:gd name="T58" fmla="*/ 29 w 48"/>
                  <a:gd name="T59" fmla="*/ 10 h 25"/>
                  <a:gd name="T60" fmla="*/ 27 w 48"/>
                  <a:gd name="T61" fmla="*/ 10 h 25"/>
                  <a:gd name="T62" fmla="*/ 25 w 48"/>
                  <a:gd name="T63" fmla="*/ 15 h 25"/>
                  <a:gd name="T64" fmla="*/ 26 w 48"/>
                  <a:gd name="T65" fmla="*/ 10 h 25"/>
                  <a:gd name="T66" fmla="*/ 25 w 48"/>
                  <a:gd name="T67" fmla="*/ 9 h 25"/>
                  <a:gd name="T68" fmla="*/ 29 w 48"/>
                  <a:gd name="T69" fmla="*/ 6 h 25"/>
                  <a:gd name="T70" fmla="*/ 25 w 48"/>
                  <a:gd name="T71" fmla="*/ 3 h 25"/>
                  <a:gd name="T72" fmla="*/ 25 w 48"/>
                  <a:gd name="T73" fmla="*/ 3 h 25"/>
                  <a:gd name="T74" fmla="*/ 24 w 48"/>
                  <a:gd name="T75" fmla="*/ 0 h 25"/>
                  <a:gd name="T76" fmla="*/ 24 w 48"/>
                  <a:gd name="T77" fmla="*/ 2 h 25"/>
                  <a:gd name="T78" fmla="*/ 23 w 48"/>
                  <a:gd name="T79" fmla="*/ 3 h 25"/>
                  <a:gd name="T80" fmla="*/ 22 w 48"/>
                  <a:gd name="T81" fmla="*/ 7 h 25"/>
                  <a:gd name="T82" fmla="*/ 23 w 48"/>
                  <a:gd name="T83" fmla="*/ 9 h 25"/>
                  <a:gd name="T84" fmla="*/ 22 w 48"/>
                  <a:gd name="T85" fmla="*/ 9 h 25"/>
                  <a:gd name="T86" fmla="*/ 23 w 48"/>
                  <a:gd name="T87" fmla="*/ 15 h 25"/>
                  <a:gd name="T88" fmla="*/ 21 w 48"/>
                  <a:gd name="T89" fmla="*/ 10 h 25"/>
                  <a:gd name="T90" fmla="*/ 19 w 48"/>
                  <a:gd name="T91" fmla="*/ 10 h 25"/>
                  <a:gd name="T92" fmla="*/ 21 w 48"/>
                  <a:gd name="T93" fmla="*/ 11 h 25"/>
                  <a:gd name="T94" fmla="*/ 20 w 48"/>
                  <a:gd name="T95" fmla="*/ 12 h 25"/>
                  <a:gd name="T96" fmla="*/ 17 w 48"/>
                  <a:gd name="T97" fmla="*/ 9 h 25"/>
                  <a:gd name="T98" fmla="*/ 15 w 48"/>
                  <a:gd name="T99" fmla="*/ 8 h 25"/>
                  <a:gd name="T100" fmla="*/ 14 w 48"/>
                  <a:gd name="T101" fmla="*/ 8 h 25"/>
                  <a:gd name="T102" fmla="*/ 13 w 48"/>
                  <a:gd name="T103" fmla="*/ 10 h 25"/>
                  <a:gd name="T104" fmla="*/ 12 w 48"/>
                  <a:gd name="T105" fmla="*/ 10 h 25"/>
                  <a:gd name="T106" fmla="*/ 9 w 48"/>
                  <a:gd name="T107" fmla="*/ 9 h 25"/>
                  <a:gd name="T108" fmla="*/ 8 w 48"/>
                  <a:gd name="T109" fmla="*/ 10 h 25"/>
                  <a:gd name="T110" fmla="*/ 6 w 48"/>
                  <a:gd name="T111" fmla="*/ 11 h 25"/>
                  <a:gd name="T112" fmla="*/ 0 w 48"/>
                  <a:gd name="T113" fmla="*/ 14 h 25"/>
                  <a:gd name="T114" fmla="*/ 24 w 48"/>
                  <a:gd name="T115" fmla="*/ 1 h 25"/>
                  <a:gd name="T116" fmla="*/ 23 w 48"/>
                  <a:gd name="T117" fmla="*/ 20 h 25"/>
                  <a:gd name="T118" fmla="*/ 25 w 48"/>
                  <a:gd name="T119" fmla="*/ 18 h 25"/>
                  <a:gd name="T120" fmla="*/ 24 w 48"/>
                  <a:gd name="T121" fmla="*/ 1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 h="25">
                    <a:moveTo>
                      <a:pt x="0" y="14"/>
                    </a:moveTo>
                    <a:cubicBezTo>
                      <a:pt x="0" y="14"/>
                      <a:pt x="0" y="15"/>
                      <a:pt x="0" y="14"/>
                    </a:cubicBezTo>
                    <a:cubicBezTo>
                      <a:pt x="1" y="14"/>
                      <a:pt x="2" y="14"/>
                      <a:pt x="3" y="13"/>
                    </a:cubicBezTo>
                    <a:cubicBezTo>
                      <a:pt x="5" y="12"/>
                      <a:pt x="8" y="12"/>
                      <a:pt x="10" y="11"/>
                    </a:cubicBezTo>
                    <a:cubicBezTo>
                      <a:pt x="10" y="11"/>
                      <a:pt x="10" y="11"/>
                      <a:pt x="10" y="11"/>
                    </a:cubicBezTo>
                    <a:cubicBezTo>
                      <a:pt x="10" y="11"/>
                      <a:pt x="10" y="12"/>
                      <a:pt x="11" y="11"/>
                    </a:cubicBezTo>
                    <a:cubicBezTo>
                      <a:pt x="11" y="11"/>
                      <a:pt x="11" y="11"/>
                      <a:pt x="11" y="11"/>
                    </a:cubicBezTo>
                    <a:cubicBezTo>
                      <a:pt x="12" y="11"/>
                      <a:pt x="12" y="11"/>
                      <a:pt x="12" y="11"/>
                    </a:cubicBezTo>
                    <a:cubicBezTo>
                      <a:pt x="12" y="11"/>
                      <a:pt x="12" y="11"/>
                      <a:pt x="12" y="11"/>
                    </a:cubicBezTo>
                    <a:cubicBezTo>
                      <a:pt x="12" y="11"/>
                      <a:pt x="12" y="11"/>
                      <a:pt x="12" y="11"/>
                    </a:cubicBezTo>
                    <a:cubicBezTo>
                      <a:pt x="15" y="11"/>
                      <a:pt x="17" y="11"/>
                      <a:pt x="19" y="12"/>
                    </a:cubicBezTo>
                    <a:cubicBezTo>
                      <a:pt x="19" y="12"/>
                      <a:pt x="19" y="12"/>
                      <a:pt x="19" y="12"/>
                    </a:cubicBezTo>
                    <a:cubicBezTo>
                      <a:pt x="19" y="12"/>
                      <a:pt x="19" y="12"/>
                      <a:pt x="19" y="12"/>
                    </a:cubicBezTo>
                    <a:cubicBezTo>
                      <a:pt x="19" y="12"/>
                      <a:pt x="19" y="12"/>
                      <a:pt x="19" y="13"/>
                    </a:cubicBezTo>
                    <a:cubicBezTo>
                      <a:pt x="20" y="13"/>
                      <a:pt x="20" y="13"/>
                      <a:pt x="21" y="13"/>
                    </a:cubicBezTo>
                    <a:cubicBezTo>
                      <a:pt x="21" y="13"/>
                      <a:pt x="21" y="13"/>
                      <a:pt x="21" y="13"/>
                    </a:cubicBezTo>
                    <a:cubicBezTo>
                      <a:pt x="21" y="13"/>
                      <a:pt x="21" y="13"/>
                      <a:pt x="21" y="13"/>
                    </a:cubicBezTo>
                    <a:cubicBezTo>
                      <a:pt x="22" y="14"/>
                      <a:pt x="22" y="15"/>
                      <a:pt x="23" y="15"/>
                    </a:cubicBezTo>
                    <a:cubicBezTo>
                      <a:pt x="23" y="15"/>
                      <a:pt x="23" y="15"/>
                      <a:pt x="23" y="15"/>
                    </a:cubicBezTo>
                    <a:cubicBezTo>
                      <a:pt x="23" y="15"/>
                      <a:pt x="23" y="15"/>
                      <a:pt x="23" y="15"/>
                    </a:cubicBezTo>
                    <a:cubicBezTo>
                      <a:pt x="23" y="15"/>
                      <a:pt x="23" y="15"/>
                      <a:pt x="23" y="16"/>
                    </a:cubicBezTo>
                    <a:cubicBezTo>
                      <a:pt x="22" y="15"/>
                      <a:pt x="17" y="13"/>
                      <a:pt x="13" y="14"/>
                    </a:cubicBezTo>
                    <a:cubicBezTo>
                      <a:pt x="10" y="14"/>
                      <a:pt x="9" y="16"/>
                      <a:pt x="9" y="17"/>
                    </a:cubicBezTo>
                    <a:cubicBezTo>
                      <a:pt x="10" y="18"/>
                      <a:pt x="11" y="17"/>
                      <a:pt x="14" y="16"/>
                    </a:cubicBezTo>
                    <a:cubicBezTo>
                      <a:pt x="18" y="14"/>
                      <a:pt x="22" y="15"/>
                      <a:pt x="23" y="16"/>
                    </a:cubicBezTo>
                    <a:cubicBezTo>
                      <a:pt x="23" y="16"/>
                      <a:pt x="23" y="16"/>
                      <a:pt x="23" y="16"/>
                    </a:cubicBezTo>
                    <a:cubicBezTo>
                      <a:pt x="22" y="15"/>
                      <a:pt x="19" y="15"/>
                      <a:pt x="16" y="16"/>
                    </a:cubicBezTo>
                    <a:cubicBezTo>
                      <a:pt x="14" y="17"/>
                      <a:pt x="14" y="18"/>
                      <a:pt x="14" y="18"/>
                    </a:cubicBezTo>
                    <a:cubicBezTo>
                      <a:pt x="15" y="19"/>
                      <a:pt x="15" y="19"/>
                      <a:pt x="17" y="17"/>
                    </a:cubicBezTo>
                    <a:cubicBezTo>
                      <a:pt x="19" y="16"/>
                      <a:pt x="22" y="16"/>
                      <a:pt x="23" y="16"/>
                    </a:cubicBezTo>
                    <a:cubicBezTo>
                      <a:pt x="23" y="16"/>
                      <a:pt x="23" y="16"/>
                      <a:pt x="23" y="16"/>
                    </a:cubicBezTo>
                    <a:cubicBezTo>
                      <a:pt x="22" y="16"/>
                      <a:pt x="20" y="16"/>
                      <a:pt x="19" y="17"/>
                    </a:cubicBezTo>
                    <a:cubicBezTo>
                      <a:pt x="18" y="18"/>
                      <a:pt x="17" y="18"/>
                      <a:pt x="18" y="19"/>
                    </a:cubicBezTo>
                    <a:cubicBezTo>
                      <a:pt x="18" y="19"/>
                      <a:pt x="19" y="19"/>
                      <a:pt x="19" y="18"/>
                    </a:cubicBezTo>
                    <a:cubicBezTo>
                      <a:pt x="21" y="16"/>
                      <a:pt x="22" y="16"/>
                      <a:pt x="23" y="16"/>
                    </a:cubicBezTo>
                    <a:cubicBezTo>
                      <a:pt x="23" y="16"/>
                      <a:pt x="23" y="16"/>
                      <a:pt x="23" y="16"/>
                    </a:cubicBezTo>
                    <a:cubicBezTo>
                      <a:pt x="23" y="17"/>
                      <a:pt x="23" y="18"/>
                      <a:pt x="23" y="18"/>
                    </a:cubicBezTo>
                    <a:cubicBezTo>
                      <a:pt x="23" y="18"/>
                      <a:pt x="22" y="20"/>
                      <a:pt x="22" y="22"/>
                    </a:cubicBezTo>
                    <a:cubicBezTo>
                      <a:pt x="22" y="23"/>
                      <a:pt x="23" y="25"/>
                      <a:pt x="24" y="25"/>
                    </a:cubicBezTo>
                    <a:cubicBezTo>
                      <a:pt x="25" y="25"/>
                      <a:pt x="26" y="23"/>
                      <a:pt x="26" y="21"/>
                    </a:cubicBezTo>
                    <a:cubicBezTo>
                      <a:pt x="26" y="20"/>
                      <a:pt x="26" y="18"/>
                      <a:pt x="25" y="18"/>
                    </a:cubicBezTo>
                    <a:cubicBezTo>
                      <a:pt x="25" y="18"/>
                      <a:pt x="25" y="17"/>
                      <a:pt x="25" y="16"/>
                    </a:cubicBezTo>
                    <a:cubicBezTo>
                      <a:pt x="25" y="16"/>
                      <a:pt x="25" y="16"/>
                      <a:pt x="25" y="16"/>
                    </a:cubicBezTo>
                    <a:cubicBezTo>
                      <a:pt x="26" y="16"/>
                      <a:pt x="27" y="16"/>
                      <a:pt x="29" y="18"/>
                    </a:cubicBezTo>
                    <a:cubicBezTo>
                      <a:pt x="30" y="19"/>
                      <a:pt x="30" y="19"/>
                      <a:pt x="30" y="19"/>
                    </a:cubicBezTo>
                    <a:cubicBezTo>
                      <a:pt x="31" y="19"/>
                      <a:pt x="30" y="18"/>
                      <a:pt x="29" y="17"/>
                    </a:cubicBezTo>
                    <a:cubicBezTo>
                      <a:pt x="28" y="16"/>
                      <a:pt x="26" y="16"/>
                      <a:pt x="25" y="16"/>
                    </a:cubicBezTo>
                    <a:cubicBezTo>
                      <a:pt x="25" y="16"/>
                      <a:pt x="25" y="16"/>
                      <a:pt x="25" y="16"/>
                    </a:cubicBezTo>
                    <a:cubicBezTo>
                      <a:pt x="26" y="16"/>
                      <a:pt x="29" y="16"/>
                      <a:pt x="31" y="17"/>
                    </a:cubicBezTo>
                    <a:cubicBezTo>
                      <a:pt x="33" y="19"/>
                      <a:pt x="34" y="19"/>
                      <a:pt x="34" y="18"/>
                    </a:cubicBezTo>
                    <a:cubicBezTo>
                      <a:pt x="34" y="18"/>
                      <a:pt x="34" y="17"/>
                      <a:pt x="32" y="16"/>
                    </a:cubicBezTo>
                    <a:cubicBezTo>
                      <a:pt x="29" y="15"/>
                      <a:pt x="26" y="15"/>
                      <a:pt x="25" y="16"/>
                    </a:cubicBezTo>
                    <a:cubicBezTo>
                      <a:pt x="25" y="16"/>
                      <a:pt x="25" y="16"/>
                      <a:pt x="25" y="16"/>
                    </a:cubicBezTo>
                    <a:cubicBezTo>
                      <a:pt x="26" y="15"/>
                      <a:pt x="31" y="14"/>
                      <a:pt x="34" y="16"/>
                    </a:cubicBezTo>
                    <a:cubicBezTo>
                      <a:pt x="37" y="17"/>
                      <a:pt x="38" y="18"/>
                      <a:pt x="39" y="17"/>
                    </a:cubicBezTo>
                    <a:cubicBezTo>
                      <a:pt x="39" y="16"/>
                      <a:pt x="38" y="14"/>
                      <a:pt x="35" y="14"/>
                    </a:cubicBezTo>
                    <a:cubicBezTo>
                      <a:pt x="31" y="13"/>
                      <a:pt x="26" y="15"/>
                      <a:pt x="25" y="16"/>
                    </a:cubicBezTo>
                    <a:cubicBezTo>
                      <a:pt x="25" y="15"/>
                      <a:pt x="25" y="15"/>
                      <a:pt x="25" y="15"/>
                    </a:cubicBezTo>
                    <a:cubicBezTo>
                      <a:pt x="25" y="15"/>
                      <a:pt x="25" y="15"/>
                      <a:pt x="25" y="15"/>
                    </a:cubicBezTo>
                    <a:cubicBezTo>
                      <a:pt x="25" y="15"/>
                      <a:pt x="25" y="15"/>
                      <a:pt x="25" y="15"/>
                    </a:cubicBezTo>
                    <a:cubicBezTo>
                      <a:pt x="26" y="15"/>
                      <a:pt x="26" y="14"/>
                      <a:pt x="27" y="13"/>
                    </a:cubicBezTo>
                    <a:cubicBezTo>
                      <a:pt x="27" y="13"/>
                      <a:pt x="27" y="13"/>
                      <a:pt x="27" y="13"/>
                    </a:cubicBezTo>
                    <a:cubicBezTo>
                      <a:pt x="27" y="13"/>
                      <a:pt x="27" y="13"/>
                      <a:pt x="28" y="13"/>
                    </a:cubicBezTo>
                    <a:cubicBezTo>
                      <a:pt x="28" y="13"/>
                      <a:pt x="28" y="13"/>
                      <a:pt x="29" y="13"/>
                    </a:cubicBezTo>
                    <a:cubicBezTo>
                      <a:pt x="29" y="13"/>
                      <a:pt x="29" y="12"/>
                      <a:pt x="29" y="12"/>
                    </a:cubicBezTo>
                    <a:cubicBezTo>
                      <a:pt x="29" y="12"/>
                      <a:pt x="29" y="12"/>
                      <a:pt x="29" y="12"/>
                    </a:cubicBezTo>
                    <a:cubicBezTo>
                      <a:pt x="29" y="12"/>
                      <a:pt x="29" y="12"/>
                      <a:pt x="30" y="12"/>
                    </a:cubicBezTo>
                    <a:cubicBezTo>
                      <a:pt x="31" y="11"/>
                      <a:pt x="33" y="11"/>
                      <a:pt x="36" y="11"/>
                    </a:cubicBezTo>
                    <a:cubicBezTo>
                      <a:pt x="36" y="11"/>
                      <a:pt x="36" y="11"/>
                      <a:pt x="36" y="11"/>
                    </a:cubicBezTo>
                    <a:cubicBezTo>
                      <a:pt x="36" y="11"/>
                      <a:pt x="36" y="11"/>
                      <a:pt x="36" y="11"/>
                    </a:cubicBezTo>
                    <a:cubicBezTo>
                      <a:pt x="36" y="11"/>
                      <a:pt x="37" y="11"/>
                      <a:pt x="37" y="11"/>
                    </a:cubicBezTo>
                    <a:cubicBezTo>
                      <a:pt x="37" y="12"/>
                      <a:pt x="37" y="12"/>
                      <a:pt x="37" y="12"/>
                    </a:cubicBezTo>
                    <a:cubicBezTo>
                      <a:pt x="38" y="12"/>
                      <a:pt x="38" y="12"/>
                      <a:pt x="38" y="12"/>
                    </a:cubicBezTo>
                    <a:cubicBezTo>
                      <a:pt x="38" y="12"/>
                      <a:pt x="38" y="12"/>
                      <a:pt x="38" y="12"/>
                    </a:cubicBezTo>
                    <a:cubicBezTo>
                      <a:pt x="40" y="12"/>
                      <a:pt x="43" y="13"/>
                      <a:pt x="45" y="13"/>
                    </a:cubicBezTo>
                    <a:cubicBezTo>
                      <a:pt x="46" y="14"/>
                      <a:pt x="47" y="14"/>
                      <a:pt x="48" y="15"/>
                    </a:cubicBezTo>
                    <a:cubicBezTo>
                      <a:pt x="48" y="15"/>
                      <a:pt x="48" y="15"/>
                      <a:pt x="48" y="14"/>
                    </a:cubicBezTo>
                    <a:cubicBezTo>
                      <a:pt x="48" y="14"/>
                      <a:pt x="48" y="14"/>
                      <a:pt x="48" y="14"/>
                    </a:cubicBezTo>
                    <a:cubicBezTo>
                      <a:pt x="47" y="14"/>
                      <a:pt x="46" y="14"/>
                      <a:pt x="46" y="13"/>
                    </a:cubicBezTo>
                    <a:cubicBezTo>
                      <a:pt x="45" y="13"/>
                      <a:pt x="44" y="13"/>
                      <a:pt x="43" y="12"/>
                    </a:cubicBezTo>
                    <a:cubicBezTo>
                      <a:pt x="43" y="12"/>
                      <a:pt x="43" y="12"/>
                      <a:pt x="43" y="11"/>
                    </a:cubicBezTo>
                    <a:cubicBezTo>
                      <a:pt x="42" y="11"/>
                      <a:pt x="42" y="10"/>
                      <a:pt x="42" y="10"/>
                    </a:cubicBezTo>
                    <a:cubicBezTo>
                      <a:pt x="41" y="10"/>
                      <a:pt x="41" y="10"/>
                      <a:pt x="41" y="10"/>
                    </a:cubicBezTo>
                    <a:cubicBezTo>
                      <a:pt x="41" y="10"/>
                      <a:pt x="41" y="10"/>
                      <a:pt x="40" y="10"/>
                    </a:cubicBezTo>
                    <a:cubicBezTo>
                      <a:pt x="40" y="10"/>
                      <a:pt x="40" y="10"/>
                      <a:pt x="40" y="10"/>
                    </a:cubicBezTo>
                    <a:cubicBezTo>
                      <a:pt x="40" y="10"/>
                      <a:pt x="40" y="10"/>
                      <a:pt x="40" y="10"/>
                    </a:cubicBezTo>
                    <a:cubicBezTo>
                      <a:pt x="40" y="10"/>
                      <a:pt x="40" y="10"/>
                      <a:pt x="39" y="10"/>
                    </a:cubicBezTo>
                    <a:cubicBezTo>
                      <a:pt x="39" y="9"/>
                      <a:pt x="39" y="9"/>
                      <a:pt x="39" y="9"/>
                    </a:cubicBezTo>
                    <a:cubicBezTo>
                      <a:pt x="39" y="9"/>
                      <a:pt x="39" y="9"/>
                      <a:pt x="39" y="9"/>
                    </a:cubicBezTo>
                    <a:cubicBezTo>
                      <a:pt x="39" y="9"/>
                      <a:pt x="39" y="9"/>
                      <a:pt x="38" y="9"/>
                    </a:cubicBezTo>
                    <a:cubicBezTo>
                      <a:pt x="38" y="9"/>
                      <a:pt x="38" y="9"/>
                      <a:pt x="38" y="9"/>
                    </a:cubicBezTo>
                    <a:cubicBezTo>
                      <a:pt x="37" y="9"/>
                      <a:pt x="37" y="10"/>
                      <a:pt x="37" y="10"/>
                    </a:cubicBezTo>
                    <a:cubicBezTo>
                      <a:pt x="37" y="10"/>
                      <a:pt x="36" y="10"/>
                      <a:pt x="36" y="10"/>
                    </a:cubicBezTo>
                    <a:cubicBezTo>
                      <a:pt x="36" y="11"/>
                      <a:pt x="36" y="11"/>
                      <a:pt x="35" y="11"/>
                    </a:cubicBezTo>
                    <a:cubicBezTo>
                      <a:pt x="35" y="11"/>
                      <a:pt x="35" y="11"/>
                      <a:pt x="34" y="11"/>
                    </a:cubicBezTo>
                    <a:cubicBezTo>
                      <a:pt x="34" y="11"/>
                      <a:pt x="34" y="10"/>
                      <a:pt x="34" y="10"/>
                    </a:cubicBezTo>
                    <a:cubicBezTo>
                      <a:pt x="34" y="10"/>
                      <a:pt x="34" y="10"/>
                      <a:pt x="35" y="10"/>
                    </a:cubicBezTo>
                    <a:cubicBezTo>
                      <a:pt x="35" y="10"/>
                      <a:pt x="35" y="10"/>
                      <a:pt x="35" y="9"/>
                    </a:cubicBezTo>
                    <a:cubicBezTo>
                      <a:pt x="35" y="9"/>
                      <a:pt x="35" y="9"/>
                      <a:pt x="35" y="9"/>
                    </a:cubicBezTo>
                    <a:cubicBezTo>
                      <a:pt x="35" y="8"/>
                      <a:pt x="35" y="8"/>
                      <a:pt x="35" y="8"/>
                    </a:cubicBezTo>
                    <a:cubicBezTo>
                      <a:pt x="35" y="8"/>
                      <a:pt x="35" y="8"/>
                      <a:pt x="34" y="8"/>
                    </a:cubicBezTo>
                    <a:cubicBezTo>
                      <a:pt x="34" y="8"/>
                      <a:pt x="34" y="8"/>
                      <a:pt x="34" y="8"/>
                    </a:cubicBezTo>
                    <a:cubicBezTo>
                      <a:pt x="34" y="8"/>
                      <a:pt x="33" y="8"/>
                      <a:pt x="33" y="8"/>
                    </a:cubicBezTo>
                    <a:cubicBezTo>
                      <a:pt x="33" y="8"/>
                      <a:pt x="33" y="8"/>
                      <a:pt x="33" y="8"/>
                    </a:cubicBezTo>
                    <a:cubicBezTo>
                      <a:pt x="33" y="7"/>
                      <a:pt x="32" y="7"/>
                      <a:pt x="32" y="7"/>
                    </a:cubicBezTo>
                    <a:cubicBezTo>
                      <a:pt x="32" y="7"/>
                      <a:pt x="32" y="8"/>
                      <a:pt x="31" y="8"/>
                    </a:cubicBezTo>
                    <a:cubicBezTo>
                      <a:pt x="31" y="8"/>
                      <a:pt x="31" y="8"/>
                      <a:pt x="31" y="8"/>
                    </a:cubicBezTo>
                    <a:cubicBezTo>
                      <a:pt x="31" y="8"/>
                      <a:pt x="31" y="9"/>
                      <a:pt x="31" y="9"/>
                    </a:cubicBezTo>
                    <a:cubicBezTo>
                      <a:pt x="31" y="9"/>
                      <a:pt x="31" y="9"/>
                      <a:pt x="31" y="9"/>
                    </a:cubicBezTo>
                    <a:cubicBezTo>
                      <a:pt x="31" y="10"/>
                      <a:pt x="31" y="10"/>
                      <a:pt x="30" y="10"/>
                    </a:cubicBezTo>
                    <a:cubicBezTo>
                      <a:pt x="30" y="11"/>
                      <a:pt x="29" y="12"/>
                      <a:pt x="29" y="12"/>
                    </a:cubicBezTo>
                    <a:cubicBezTo>
                      <a:pt x="28" y="12"/>
                      <a:pt x="28" y="12"/>
                      <a:pt x="28" y="12"/>
                    </a:cubicBezTo>
                    <a:cubicBezTo>
                      <a:pt x="28" y="12"/>
                      <a:pt x="28" y="12"/>
                      <a:pt x="28" y="12"/>
                    </a:cubicBezTo>
                    <a:cubicBezTo>
                      <a:pt x="28" y="12"/>
                      <a:pt x="28" y="12"/>
                      <a:pt x="28" y="12"/>
                    </a:cubicBezTo>
                    <a:cubicBezTo>
                      <a:pt x="28" y="12"/>
                      <a:pt x="27" y="12"/>
                      <a:pt x="28" y="11"/>
                    </a:cubicBezTo>
                    <a:cubicBezTo>
                      <a:pt x="28" y="11"/>
                      <a:pt x="28" y="11"/>
                      <a:pt x="28" y="11"/>
                    </a:cubicBezTo>
                    <a:cubicBezTo>
                      <a:pt x="28" y="11"/>
                      <a:pt x="28" y="11"/>
                      <a:pt x="28" y="11"/>
                    </a:cubicBezTo>
                    <a:cubicBezTo>
                      <a:pt x="28" y="11"/>
                      <a:pt x="28" y="10"/>
                      <a:pt x="28" y="10"/>
                    </a:cubicBezTo>
                    <a:cubicBezTo>
                      <a:pt x="28" y="10"/>
                      <a:pt x="29" y="10"/>
                      <a:pt x="29" y="10"/>
                    </a:cubicBezTo>
                    <a:cubicBezTo>
                      <a:pt x="29" y="10"/>
                      <a:pt x="29" y="10"/>
                      <a:pt x="29" y="10"/>
                    </a:cubicBezTo>
                    <a:cubicBezTo>
                      <a:pt x="29" y="10"/>
                      <a:pt x="29" y="10"/>
                      <a:pt x="28" y="10"/>
                    </a:cubicBezTo>
                    <a:cubicBezTo>
                      <a:pt x="28" y="10"/>
                      <a:pt x="28" y="9"/>
                      <a:pt x="28" y="9"/>
                    </a:cubicBezTo>
                    <a:cubicBezTo>
                      <a:pt x="28" y="9"/>
                      <a:pt x="28" y="10"/>
                      <a:pt x="28" y="10"/>
                    </a:cubicBezTo>
                    <a:cubicBezTo>
                      <a:pt x="28" y="10"/>
                      <a:pt x="27" y="10"/>
                      <a:pt x="27" y="10"/>
                    </a:cubicBezTo>
                    <a:cubicBezTo>
                      <a:pt x="27" y="10"/>
                      <a:pt x="26" y="10"/>
                      <a:pt x="26" y="10"/>
                    </a:cubicBezTo>
                    <a:cubicBezTo>
                      <a:pt x="26" y="11"/>
                      <a:pt x="25" y="11"/>
                      <a:pt x="25" y="12"/>
                    </a:cubicBezTo>
                    <a:cubicBezTo>
                      <a:pt x="25" y="13"/>
                      <a:pt x="25" y="13"/>
                      <a:pt x="25" y="14"/>
                    </a:cubicBezTo>
                    <a:cubicBezTo>
                      <a:pt x="25" y="15"/>
                      <a:pt x="25" y="15"/>
                      <a:pt x="25" y="15"/>
                    </a:cubicBezTo>
                    <a:cubicBezTo>
                      <a:pt x="25" y="15"/>
                      <a:pt x="25" y="15"/>
                      <a:pt x="25" y="15"/>
                    </a:cubicBezTo>
                    <a:cubicBezTo>
                      <a:pt x="25" y="14"/>
                      <a:pt x="24" y="14"/>
                      <a:pt x="24" y="14"/>
                    </a:cubicBezTo>
                    <a:cubicBezTo>
                      <a:pt x="24" y="13"/>
                      <a:pt x="24" y="12"/>
                      <a:pt x="25" y="12"/>
                    </a:cubicBezTo>
                    <a:cubicBezTo>
                      <a:pt x="25" y="11"/>
                      <a:pt x="26" y="11"/>
                      <a:pt x="26" y="10"/>
                    </a:cubicBezTo>
                    <a:cubicBezTo>
                      <a:pt x="26" y="10"/>
                      <a:pt x="27" y="10"/>
                      <a:pt x="26" y="9"/>
                    </a:cubicBezTo>
                    <a:cubicBezTo>
                      <a:pt x="25" y="9"/>
                      <a:pt x="25" y="10"/>
                      <a:pt x="25" y="10"/>
                    </a:cubicBezTo>
                    <a:cubicBezTo>
                      <a:pt x="24" y="10"/>
                      <a:pt x="25" y="10"/>
                      <a:pt x="25" y="10"/>
                    </a:cubicBezTo>
                    <a:cubicBezTo>
                      <a:pt x="25" y="9"/>
                      <a:pt x="25" y="9"/>
                      <a:pt x="25" y="9"/>
                    </a:cubicBezTo>
                    <a:cubicBezTo>
                      <a:pt x="25" y="9"/>
                      <a:pt x="25" y="9"/>
                      <a:pt x="25" y="9"/>
                    </a:cubicBezTo>
                    <a:cubicBezTo>
                      <a:pt x="26" y="8"/>
                      <a:pt x="26" y="9"/>
                      <a:pt x="27" y="8"/>
                    </a:cubicBezTo>
                    <a:cubicBezTo>
                      <a:pt x="28" y="8"/>
                      <a:pt x="28" y="8"/>
                      <a:pt x="28" y="7"/>
                    </a:cubicBezTo>
                    <a:cubicBezTo>
                      <a:pt x="28" y="7"/>
                      <a:pt x="29" y="7"/>
                      <a:pt x="29" y="6"/>
                    </a:cubicBezTo>
                    <a:cubicBezTo>
                      <a:pt x="28" y="7"/>
                      <a:pt x="27" y="6"/>
                      <a:pt x="26" y="7"/>
                    </a:cubicBezTo>
                    <a:cubicBezTo>
                      <a:pt x="27" y="7"/>
                      <a:pt x="26" y="6"/>
                      <a:pt x="26" y="5"/>
                    </a:cubicBezTo>
                    <a:cubicBezTo>
                      <a:pt x="26" y="5"/>
                      <a:pt x="25" y="5"/>
                      <a:pt x="26" y="5"/>
                    </a:cubicBezTo>
                    <a:cubicBezTo>
                      <a:pt x="25" y="4"/>
                      <a:pt x="26" y="4"/>
                      <a:pt x="25" y="3"/>
                    </a:cubicBezTo>
                    <a:cubicBezTo>
                      <a:pt x="25" y="3"/>
                      <a:pt x="25" y="3"/>
                      <a:pt x="25" y="3"/>
                    </a:cubicBezTo>
                    <a:cubicBezTo>
                      <a:pt x="25" y="3"/>
                      <a:pt x="25" y="3"/>
                      <a:pt x="25" y="3"/>
                    </a:cubicBezTo>
                    <a:cubicBezTo>
                      <a:pt x="25" y="3"/>
                      <a:pt x="25" y="3"/>
                      <a:pt x="25" y="3"/>
                    </a:cubicBezTo>
                    <a:cubicBezTo>
                      <a:pt x="25" y="3"/>
                      <a:pt x="25" y="3"/>
                      <a:pt x="25" y="3"/>
                    </a:cubicBezTo>
                    <a:cubicBezTo>
                      <a:pt x="25" y="2"/>
                      <a:pt x="25" y="2"/>
                      <a:pt x="25" y="2"/>
                    </a:cubicBezTo>
                    <a:cubicBezTo>
                      <a:pt x="24" y="2"/>
                      <a:pt x="24" y="2"/>
                      <a:pt x="24" y="2"/>
                    </a:cubicBezTo>
                    <a:cubicBezTo>
                      <a:pt x="24" y="2"/>
                      <a:pt x="24" y="1"/>
                      <a:pt x="24" y="1"/>
                    </a:cubicBezTo>
                    <a:cubicBezTo>
                      <a:pt x="24" y="1"/>
                      <a:pt x="24" y="0"/>
                      <a:pt x="24" y="0"/>
                    </a:cubicBezTo>
                    <a:cubicBezTo>
                      <a:pt x="24" y="0"/>
                      <a:pt x="24" y="1"/>
                      <a:pt x="24" y="1"/>
                    </a:cubicBezTo>
                    <a:cubicBezTo>
                      <a:pt x="24" y="1"/>
                      <a:pt x="24" y="2"/>
                      <a:pt x="24" y="2"/>
                    </a:cubicBezTo>
                    <a:cubicBezTo>
                      <a:pt x="24" y="2"/>
                      <a:pt x="24" y="2"/>
                      <a:pt x="24" y="2"/>
                    </a:cubicBezTo>
                    <a:cubicBezTo>
                      <a:pt x="24" y="2"/>
                      <a:pt x="24" y="2"/>
                      <a:pt x="24" y="2"/>
                    </a:cubicBezTo>
                    <a:cubicBezTo>
                      <a:pt x="24" y="2"/>
                      <a:pt x="24" y="2"/>
                      <a:pt x="24" y="3"/>
                    </a:cubicBezTo>
                    <a:cubicBezTo>
                      <a:pt x="24" y="3"/>
                      <a:pt x="24" y="3"/>
                      <a:pt x="24" y="3"/>
                    </a:cubicBezTo>
                    <a:cubicBezTo>
                      <a:pt x="24" y="3"/>
                      <a:pt x="24" y="3"/>
                      <a:pt x="23" y="3"/>
                    </a:cubicBezTo>
                    <a:cubicBezTo>
                      <a:pt x="23" y="3"/>
                      <a:pt x="23" y="3"/>
                      <a:pt x="23" y="3"/>
                    </a:cubicBezTo>
                    <a:cubicBezTo>
                      <a:pt x="23" y="3"/>
                      <a:pt x="23" y="3"/>
                      <a:pt x="23" y="3"/>
                    </a:cubicBezTo>
                    <a:cubicBezTo>
                      <a:pt x="22" y="4"/>
                      <a:pt x="23" y="4"/>
                      <a:pt x="23" y="4"/>
                    </a:cubicBezTo>
                    <a:cubicBezTo>
                      <a:pt x="23" y="5"/>
                      <a:pt x="22" y="5"/>
                      <a:pt x="22" y="5"/>
                    </a:cubicBezTo>
                    <a:cubicBezTo>
                      <a:pt x="22" y="6"/>
                      <a:pt x="22" y="7"/>
                      <a:pt x="22" y="7"/>
                    </a:cubicBezTo>
                    <a:cubicBezTo>
                      <a:pt x="21" y="6"/>
                      <a:pt x="20" y="6"/>
                      <a:pt x="20" y="6"/>
                    </a:cubicBezTo>
                    <a:cubicBezTo>
                      <a:pt x="19" y="6"/>
                      <a:pt x="20" y="7"/>
                      <a:pt x="20" y="7"/>
                    </a:cubicBezTo>
                    <a:cubicBezTo>
                      <a:pt x="20" y="8"/>
                      <a:pt x="20" y="8"/>
                      <a:pt x="21" y="8"/>
                    </a:cubicBezTo>
                    <a:cubicBezTo>
                      <a:pt x="22" y="8"/>
                      <a:pt x="22" y="8"/>
                      <a:pt x="23" y="9"/>
                    </a:cubicBezTo>
                    <a:cubicBezTo>
                      <a:pt x="23" y="9"/>
                      <a:pt x="23" y="9"/>
                      <a:pt x="23" y="9"/>
                    </a:cubicBezTo>
                    <a:cubicBezTo>
                      <a:pt x="23" y="9"/>
                      <a:pt x="23" y="9"/>
                      <a:pt x="23" y="10"/>
                    </a:cubicBezTo>
                    <a:cubicBezTo>
                      <a:pt x="23" y="10"/>
                      <a:pt x="24" y="10"/>
                      <a:pt x="24" y="10"/>
                    </a:cubicBezTo>
                    <a:cubicBezTo>
                      <a:pt x="23" y="10"/>
                      <a:pt x="23" y="9"/>
                      <a:pt x="22" y="9"/>
                    </a:cubicBezTo>
                    <a:cubicBezTo>
                      <a:pt x="21" y="9"/>
                      <a:pt x="22" y="10"/>
                      <a:pt x="22" y="10"/>
                    </a:cubicBezTo>
                    <a:cubicBezTo>
                      <a:pt x="22" y="11"/>
                      <a:pt x="23" y="11"/>
                      <a:pt x="23" y="12"/>
                    </a:cubicBezTo>
                    <a:cubicBezTo>
                      <a:pt x="24" y="12"/>
                      <a:pt x="24" y="13"/>
                      <a:pt x="24" y="14"/>
                    </a:cubicBezTo>
                    <a:cubicBezTo>
                      <a:pt x="24" y="14"/>
                      <a:pt x="23" y="14"/>
                      <a:pt x="23" y="15"/>
                    </a:cubicBezTo>
                    <a:cubicBezTo>
                      <a:pt x="23" y="15"/>
                      <a:pt x="23" y="14"/>
                      <a:pt x="23" y="14"/>
                    </a:cubicBezTo>
                    <a:cubicBezTo>
                      <a:pt x="23" y="13"/>
                      <a:pt x="23" y="12"/>
                      <a:pt x="23" y="12"/>
                    </a:cubicBezTo>
                    <a:cubicBezTo>
                      <a:pt x="23" y="11"/>
                      <a:pt x="22" y="11"/>
                      <a:pt x="22" y="10"/>
                    </a:cubicBezTo>
                    <a:cubicBezTo>
                      <a:pt x="22" y="10"/>
                      <a:pt x="21" y="10"/>
                      <a:pt x="21" y="10"/>
                    </a:cubicBezTo>
                    <a:cubicBezTo>
                      <a:pt x="21" y="10"/>
                      <a:pt x="21" y="10"/>
                      <a:pt x="20" y="10"/>
                    </a:cubicBezTo>
                    <a:cubicBezTo>
                      <a:pt x="20" y="10"/>
                      <a:pt x="20" y="9"/>
                      <a:pt x="20" y="9"/>
                    </a:cubicBezTo>
                    <a:cubicBezTo>
                      <a:pt x="20" y="9"/>
                      <a:pt x="20" y="9"/>
                      <a:pt x="20" y="9"/>
                    </a:cubicBezTo>
                    <a:cubicBezTo>
                      <a:pt x="20" y="10"/>
                      <a:pt x="20" y="10"/>
                      <a:pt x="19" y="10"/>
                    </a:cubicBezTo>
                    <a:cubicBezTo>
                      <a:pt x="19" y="10"/>
                      <a:pt x="19" y="10"/>
                      <a:pt x="19" y="10"/>
                    </a:cubicBezTo>
                    <a:cubicBezTo>
                      <a:pt x="19" y="10"/>
                      <a:pt x="20" y="10"/>
                      <a:pt x="20" y="10"/>
                    </a:cubicBezTo>
                    <a:cubicBezTo>
                      <a:pt x="20" y="10"/>
                      <a:pt x="20" y="10"/>
                      <a:pt x="20" y="11"/>
                    </a:cubicBezTo>
                    <a:cubicBezTo>
                      <a:pt x="20" y="11"/>
                      <a:pt x="20" y="11"/>
                      <a:pt x="21" y="11"/>
                    </a:cubicBezTo>
                    <a:cubicBezTo>
                      <a:pt x="21" y="11"/>
                      <a:pt x="21" y="11"/>
                      <a:pt x="21" y="11"/>
                    </a:cubicBezTo>
                    <a:cubicBezTo>
                      <a:pt x="21" y="12"/>
                      <a:pt x="20" y="12"/>
                      <a:pt x="20" y="12"/>
                    </a:cubicBezTo>
                    <a:cubicBezTo>
                      <a:pt x="20" y="12"/>
                      <a:pt x="20" y="12"/>
                      <a:pt x="20" y="12"/>
                    </a:cubicBezTo>
                    <a:cubicBezTo>
                      <a:pt x="20" y="12"/>
                      <a:pt x="20" y="12"/>
                      <a:pt x="20" y="12"/>
                    </a:cubicBezTo>
                    <a:cubicBezTo>
                      <a:pt x="20" y="12"/>
                      <a:pt x="20" y="12"/>
                      <a:pt x="20" y="12"/>
                    </a:cubicBezTo>
                    <a:cubicBezTo>
                      <a:pt x="19" y="12"/>
                      <a:pt x="18" y="11"/>
                      <a:pt x="18" y="10"/>
                    </a:cubicBezTo>
                    <a:cubicBezTo>
                      <a:pt x="17" y="10"/>
                      <a:pt x="17" y="9"/>
                      <a:pt x="17" y="9"/>
                    </a:cubicBezTo>
                    <a:cubicBezTo>
                      <a:pt x="17" y="9"/>
                      <a:pt x="17" y="9"/>
                      <a:pt x="17" y="9"/>
                    </a:cubicBezTo>
                    <a:cubicBezTo>
                      <a:pt x="17" y="9"/>
                      <a:pt x="17" y="8"/>
                      <a:pt x="17" y="8"/>
                    </a:cubicBezTo>
                    <a:cubicBezTo>
                      <a:pt x="17" y="8"/>
                      <a:pt x="17" y="8"/>
                      <a:pt x="17" y="8"/>
                    </a:cubicBezTo>
                    <a:cubicBezTo>
                      <a:pt x="17" y="8"/>
                      <a:pt x="16" y="7"/>
                      <a:pt x="16" y="7"/>
                    </a:cubicBezTo>
                    <a:cubicBezTo>
                      <a:pt x="16" y="7"/>
                      <a:pt x="15" y="7"/>
                      <a:pt x="15" y="8"/>
                    </a:cubicBezTo>
                    <a:cubicBezTo>
                      <a:pt x="15" y="8"/>
                      <a:pt x="15" y="8"/>
                      <a:pt x="15" y="8"/>
                    </a:cubicBezTo>
                    <a:cubicBezTo>
                      <a:pt x="15" y="8"/>
                      <a:pt x="15" y="8"/>
                      <a:pt x="15" y="8"/>
                    </a:cubicBezTo>
                    <a:cubicBezTo>
                      <a:pt x="15" y="8"/>
                      <a:pt x="14" y="8"/>
                      <a:pt x="14" y="8"/>
                    </a:cubicBezTo>
                    <a:cubicBezTo>
                      <a:pt x="14" y="8"/>
                      <a:pt x="14" y="8"/>
                      <a:pt x="14" y="8"/>
                    </a:cubicBezTo>
                    <a:cubicBezTo>
                      <a:pt x="14" y="8"/>
                      <a:pt x="13" y="8"/>
                      <a:pt x="13" y="8"/>
                    </a:cubicBezTo>
                    <a:cubicBezTo>
                      <a:pt x="13" y="8"/>
                      <a:pt x="13" y="8"/>
                      <a:pt x="13" y="9"/>
                    </a:cubicBezTo>
                    <a:cubicBezTo>
                      <a:pt x="13" y="9"/>
                      <a:pt x="13" y="9"/>
                      <a:pt x="13" y="9"/>
                    </a:cubicBezTo>
                    <a:cubicBezTo>
                      <a:pt x="13" y="9"/>
                      <a:pt x="13" y="10"/>
                      <a:pt x="13" y="10"/>
                    </a:cubicBezTo>
                    <a:cubicBezTo>
                      <a:pt x="14" y="10"/>
                      <a:pt x="14" y="10"/>
                      <a:pt x="14" y="10"/>
                    </a:cubicBezTo>
                    <a:cubicBezTo>
                      <a:pt x="14" y="10"/>
                      <a:pt x="14" y="10"/>
                      <a:pt x="14" y="11"/>
                    </a:cubicBezTo>
                    <a:cubicBezTo>
                      <a:pt x="13" y="11"/>
                      <a:pt x="13" y="11"/>
                      <a:pt x="13" y="11"/>
                    </a:cubicBezTo>
                    <a:cubicBezTo>
                      <a:pt x="13" y="11"/>
                      <a:pt x="12" y="11"/>
                      <a:pt x="12" y="10"/>
                    </a:cubicBezTo>
                    <a:cubicBezTo>
                      <a:pt x="12" y="10"/>
                      <a:pt x="11" y="10"/>
                      <a:pt x="11" y="10"/>
                    </a:cubicBezTo>
                    <a:cubicBezTo>
                      <a:pt x="11" y="10"/>
                      <a:pt x="11" y="9"/>
                      <a:pt x="10" y="9"/>
                    </a:cubicBezTo>
                    <a:cubicBezTo>
                      <a:pt x="10" y="9"/>
                      <a:pt x="10" y="9"/>
                      <a:pt x="10" y="9"/>
                    </a:cubicBezTo>
                    <a:cubicBezTo>
                      <a:pt x="10" y="9"/>
                      <a:pt x="9" y="9"/>
                      <a:pt x="9" y="9"/>
                    </a:cubicBezTo>
                    <a:cubicBezTo>
                      <a:pt x="9" y="9"/>
                      <a:pt x="9" y="9"/>
                      <a:pt x="9" y="9"/>
                    </a:cubicBezTo>
                    <a:cubicBezTo>
                      <a:pt x="9" y="9"/>
                      <a:pt x="9" y="9"/>
                      <a:pt x="9" y="9"/>
                    </a:cubicBezTo>
                    <a:cubicBezTo>
                      <a:pt x="8" y="10"/>
                      <a:pt x="8" y="10"/>
                      <a:pt x="8" y="10"/>
                    </a:cubicBezTo>
                    <a:cubicBezTo>
                      <a:pt x="8" y="10"/>
                      <a:pt x="8" y="10"/>
                      <a:pt x="8" y="10"/>
                    </a:cubicBezTo>
                    <a:cubicBezTo>
                      <a:pt x="8" y="10"/>
                      <a:pt x="8" y="10"/>
                      <a:pt x="8" y="10"/>
                    </a:cubicBezTo>
                    <a:cubicBezTo>
                      <a:pt x="8" y="10"/>
                      <a:pt x="7" y="10"/>
                      <a:pt x="7" y="10"/>
                    </a:cubicBezTo>
                    <a:cubicBezTo>
                      <a:pt x="7" y="10"/>
                      <a:pt x="7" y="10"/>
                      <a:pt x="6" y="10"/>
                    </a:cubicBezTo>
                    <a:cubicBezTo>
                      <a:pt x="6" y="10"/>
                      <a:pt x="6" y="11"/>
                      <a:pt x="6" y="11"/>
                    </a:cubicBezTo>
                    <a:cubicBezTo>
                      <a:pt x="5" y="11"/>
                      <a:pt x="5" y="12"/>
                      <a:pt x="5" y="12"/>
                    </a:cubicBezTo>
                    <a:cubicBezTo>
                      <a:pt x="4" y="13"/>
                      <a:pt x="3" y="13"/>
                      <a:pt x="2" y="13"/>
                    </a:cubicBezTo>
                    <a:cubicBezTo>
                      <a:pt x="2" y="14"/>
                      <a:pt x="1" y="14"/>
                      <a:pt x="0" y="14"/>
                    </a:cubicBezTo>
                    <a:cubicBezTo>
                      <a:pt x="0" y="14"/>
                      <a:pt x="0" y="14"/>
                      <a:pt x="0" y="14"/>
                    </a:cubicBezTo>
                    <a:close/>
                    <a:moveTo>
                      <a:pt x="24" y="14"/>
                    </a:moveTo>
                    <a:cubicBezTo>
                      <a:pt x="24" y="14"/>
                      <a:pt x="24" y="14"/>
                      <a:pt x="24" y="14"/>
                    </a:cubicBezTo>
                    <a:cubicBezTo>
                      <a:pt x="24" y="14"/>
                      <a:pt x="24" y="14"/>
                      <a:pt x="24" y="14"/>
                    </a:cubicBezTo>
                    <a:cubicBezTo>
                      <a:pt x="24" y="11"/>
                      <a:pt x="24" y="1"/>
                      <a:pt x="24" y="1"/>
                    </a:cubicBezTo>
                    <a:cubicBezTo>
                      <a:pt x="24" y="1"/>
                      <a:pt x="24" y="11"/>
                      <a:pt x="24" y="14"/>
                    </a:cubicBezTo>
                    <a:close/>
                    <a:moveTo>
                      <a:pt x="24" y="18"/>
                    </a:moveTo>
                    <a:cubicBezTo>
                      <a:pt x="24" y="18"/>
                      <a:pt x="24" y="18"/>
                      <a:pt x="24" y="18"/>
                    </a:cubicBezTo>
                    <a:cubicBezTo>
                      <a:pt x="24" y="19"/>
                      <a:pt x="23" y="19"/>
                      <a:pt x="23" y="20"/>
                    </a:cubicBezTo>
                    <a:cubicBezTo>
                      <a:pt x="23" y="22"/>
                      <a:pt x="24" y="23"/>
                      <a:pt x="24" y="23"/>
                    </a:cubicBezTo>
                    <a:cubicBezTo>
                      <a:pt x="25" y="22"/>
                      <a:pt x="25" y="22"/>
                      <a:pt x="25" y="20"/>
                    </a:cubicBezTo>
                    <a:cubicBezTo>
                      <a:pt x="25" y="19"/>
                      <a:pt x="25" y="19"/>
                      <a:pt x="24" y="18"/>
                    </a:cubicBezTo>
                    <a:cubicBezTo>
                      <a:pt x="24" y="18"/>
                      <a:pt x="25" y="18"/>
                      <a:pt x="25" y="18"/>
                    </a:cubicBezTo>
                    <a:cubicBezTo>
                      <a:pt x="25" y="18"/>
                      <a:pt x="26" y="19"/>
                      <a:pt x="26" y="21"/>
                    </a:cubicBezTo>
                    <a:cubicBezTo>
                      <a:pt x="26" y="22"/>
                      <a:pt x="25" y="23"/>
                      <a:pt x="24" y="23"/>
                    </a:cubicBezTo>
                    <a:cubicBezTo>
                      <a:pt x="23" y="23"/>
                      <a:pt x="22" y="22"/>
                      <a:pt x="22" y="21"/>
                    </a:cubicBezTo>
                    <a:cubicBezTo>
                      <a:pt x="22" y="20"/>
                      <a:pt x="23" y="19"/>
                      <a:pt x="24" y="18"/>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75"/>
              <p:cNvSpPr>
                <a:spLocks/>
              </p:cNvSpPr>
              <p:nvPr/>
            </p:nvSpPr>
            <p:spPr bwMode="auto">
              <a:xfrm>
                <a:off x="5897563" y="3054351"/>
                <a:ext cx="4533900" cy="38100"/>
              </a:xfrm>
              <a:custGeom>
                <a:avLst/>
                <a:gdLst>
                  <a:gd name="T0" fmla="*/ 610 w 610"/>
                  <a:gd name="T1" fmla="*/ 3 h 5"/>
                  <a:gd name="T2" fmla="*/ 305 w 610"/>
                  <a:gd name="T3" fmla="*/ 5 h 5"/>
                  <a:gd name="T4" fmla="*/ 0 w 610"/>
                  <a:gd name="T5" fmla="*/ 2 h 5"/>
                  <a:gd name="T6" fmla="*/ 305 w 610"/>
                  <a:gd name="T7" fmla="*/ 0 h 5"/>
                  <a:gd name="T8" fmla="*/ 610 w 610"/>
                  <a:gd name="T9" fmla="*/ 3 h 5"/>
                </a:gdLst>
                <a:ahLst/>
                <a:cxnLst>
                  <a:cxn ang="0">
                    <a:pos x="T0" y="T1"/>
                  </a:cxn>
                  <a:cxn ang="0">
                    <a:pos x="T2" y="T3"/>
                  </a:cxn>
                  <a:cxn ang="0">
                    <a:pos x="T4" y="T5"/>
                  </a:cxn>
                  <a:cxn ang="0">
                    <a:pos x="T6" y="T7"/>
                  </a:cxn>
                  <a:cxn ang="0">
                    <a:pos x="T8" y="T9"/>
                  </a:cxn>
                </a:cxnLst>
                <a:rect l="0" t="0" r="r" b="b"/>
                <a:pathLst>
                  <a:path w="610" h="5">
                    <a:moveTo>
                      <a:pt x="610" y="3"/>
                    </a:moveTo>
                    <a:cubicBezTo>
                      <a:pt x="305" y="5"/>
                      <a:pt x="305" y="5"/>
                      <a:pt x="305" y="5"/>
                    </a:cubicBezTo>
                    <a:cubicBezTo>
                      <a:pt x="0" y="2"/>
                      <a:pt x="0" y="2"/>
                      <a:pt x="0" y="2"/>
                    </a:cubicBezTo>
                    <a:cubicBezTo>
                      <a:pt x="0" y="2"/>
                      <a:pt x="241" y="0"/>
                      <a:pt x="305" y="0"/>
                    </a:cubicBezTo>
                    <a:cubicBezTo>
                      <a:pt x="368" y="0"/>
                      <a:pt x="610" y="3"/>
                      <a:pt x="610" y="3"/>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76"/>
              <p:cNvSpPr>
                <a:spLocks/>
              </p:cNvSpPr>
              <p:nvPr/>
            </p:nvSpPr>
            <p:spPr bwMode="auto">
              <a:xfrm>
                <a:off x="5964238" y="3098801"/>
                <a:ext cx="4400550" cy="23813"/>
              </a:xfrm>
              <a:custGeom>
                <a:avLst/>
                <a:gdLst>
                  <a:gd name="T0" fmla="*/ 592 w 592"/>
                  <a:gd name="T1" fmla="*/ 1 h 3"/>
                  <a:gd name="T2" fmla="*/ 296 w 592"/>
                  <a:gd name="T3" fmla="*/ 3 h 3"/>
                  <a:gd name="T4" fmla="*/ 0 w 592"/>
                  <a:gd name="T5" fmla="*/ 1 h 3"/>
                  <a:gd name="T6" fmla="*/ 296 w 592"/>
                  <a:gd name="T7" fmla="*/ 0 h 3"/>
                  <a:gd name="T8" fmla="*/ 592 w 592"/>
                  <a:gd name="T9" fmla="*/ 1 h 3"/>
                </a:gdLst>
                <a:ahLst/>
                <a:cxnLst>
                  <a:cxn ang="0">
                    <a:pos x="T0" y="T1"/>
                  </a:cxn>
                  <a:cxn ang="0">
                    <a:pos x="T2" y="T3"/>
                  </a:cxn>
                  <a:cxn ang="0">
                    <a:pos x="T4" y="T5"/>
                  </a:cxn>
                  <a:cxn ang="0">
                    <a:pos x="T6" y="T7"/>
                  </a:cxn>
                  <a:cxn ang="0">
                    <a:pos x="T8" y="T9"/>
                  </a:cxn>
                </a:cxnLst>
                <a:rect l="0" t="0" r="r" b="b"/>
                <a:pathLst>
                  <a:path w="592" h="3">
                    <a:moveTo>
                      <a:pt x="592" y="1"/>
                    </a:moveTo>
                    <a:cubicBezTo>
                      <a:pt x="296" y="3"/>
                      <a:pt x="296" y="3"/>
                      <a:pt x="296" y="3"/>
                    </a:cubicBezTo>
                    <a:cubicBezTo>
                      <a:pt x="0" y="1"/>
                      <a:pt x="0" y="1"/>
                      <a:pt x="0" y="1"/>
                    </a:cubicBezTo>
                    <a:cubicBezTo>
                      <a:pt x="0" y="1"/>
                      <a:pt x="235" y="0"/>
                      <a:pt x="296" y="0"/>
                    </a:cubicBezTo>
                    <a:cubicBezTo>
                      <a:pt x="357" y="0"/>
                      <a:pt x="592" y="1"/>
                      <a:pt x="592" y="1"/>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1" name="文本框 100"/>
            <p:cNvSpPr txBox="1"/>
            <p:nvPr/>
          </p:nvSpPr>
          <p:spPr>
            <a:xfrm>
              <a:off x="1870635" y="3452569"/>
              <a:ext cx="2236510" cy="400110"/>
            </a:xfrm>
            <a:prstGeom prst="rect">
              <a:avLst/>
            </a:prstGeom>
            <a:noFill/>
          </p:spPr>
          <p:txBody>
            <a:bodyPr wrap="none" rtlCol="0">
              <a:spAutoFit/>
            </a:bodyPr>
            <a:lstStyle/>
            <a:p>
              <a:r>
                <a:rPr lang="en-US" altLang="zh-CN" sz="2000" dirty="0">
                  <a:solidFill>
                    <a:srgbClr val="492F13"/>
                  </a:solidFill>
                  <a:latin typeface="Abduction" panose="00000400000000000000" pitchFamily="2" charset="0"/>
                </a:rPr>
                <a:t>contents</a:t>
              </a:r>
              <a:endParaRPr lang="zh-CN" altLang="en-US" sz="2000" dirty="0">
                <a:solidFill>
                  <a:srgbClr val="492F13"/>
                </a:solidFill>
                <a:latin typeface="Abduction" panose="00000400000000000000" pitchFamily="2" charset="0"/>
              </a:endParaRPr>
            </a:p>
          </p:txBody>
        </p:sp>
      </p:grpSp>
      <p:grpSp>
        <p:nvGrpSpPr>
          <p:cNvPr id="147" name="组合 146"/>
          <p:cNvGrpSpPr/>
          <p:nvPr/>
        </p:nvGrpSpPr>
        <p:grpSpPr>
          <a:xfrm>
            <a:off x="5473327" y="1665876"/>
            <a:ext cx="4852519" cy="582091"/>
            <a:chOff x="5537957" y="1900702"/>
            <a:chExt cx="4852519" cy="582091"/>
          </a:xfrm>
        </p:grpSpPr>
        <p:grpSp>
          <p:nvGrpSpPr>
            <p:cNvPr id="137" name="组合 136"/>
            <p:cNvGrpSpPr/>
            <p:nvPr/>
          </p:nvGrpSpPr>
          <p:grpSpPr>
            <a:xfrm>
              <a:off x="9914370" y="1904572"/>
              <a:ext cx="476106" cy="575162"/>
              <a:chOff x="6008688" y="3273425"/>
              <a:chExt cx="1182687" cy="1428751"/>
            </a:xfrm>
          </p:grpSpPr>
          <p:sp>
            <p:nvSpPr>
              <p:cNvPr id="105" name="Freeform 97"/>
              <p:cNvSpPr>
                <a:spLocks noEditPoints="1"/>
              </p:cNvSpPr>
              <p:nvPr/>
            </p:nvSpPr>
            <p:spPr bwMode="auto">
              <a:xfrm>
                <a:off x="6429375" y="3960813"/>
                <a:ext cx="342900" cy="333375"/>
              </a:xfrm>
              <a:custGeom>
                <a:avLst/>
                <a:gdLst>
                  <a:gd name="T0" fmla="*/ 9 w 18"/>
                  <a:gd name="T1" fmla="*/ 0 h 18"/>
                  <a:gd name="T2" fmla="*/ 0 w 18"/>
                  <a:gd name="T3" fmla="*/ 9 h 18"/>
                  <a:gd name="T4" fmla="*/ 9 w 18"/>
                  <a:gd name="T5" fmla="*/ 18 h 18"/>
                  <a:gd name="T6" fmla="*/ 18 w 18"/>
                  <a:gd name="T7" fmla="*/ 9 h 18"/>
                  <a:gd name="T8" fmla="*/ 9 w 18"/>
                  <a:gd name="T9" fmla="*/ 0 h 18"/>
                  <a:gd name="T10" fmla="*/ 9 w 18"/>
                  <a:gd name="T11" fmla="*/ 17 h 18"/>
                  <a:gd name="T12" fmla="*/ 3 w 18"/>
                  <a:gd name="T13" fmla="*/ 11 h 18"/>
                  <a:gd name="T14" fmla="*/ 9 w 18"/>
                  <a:gd name="T15" fmla="*/ 4 h 18"/>
                  <a:gd name="T16" fmla="*/ 15 w 18"/>
                  <a:gd name="T17" fmla="*/ 11 h 18"/>
                  <a:gd name="T18" fmla="*/ 9 w 18"/>
                  <a:gd name="T19"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8">
                    <a:moveTo>
                      <a:pt x="9" y="0"/>
                    </a:moveTo>
                    <a:cubicBezTo>
                      <a:pt x="4" y="0"/>
                      <a:pt x="0" y="4"/>
                      <a:pt x="0" y="9"/>
                    </a:cubicBezTo>
                    <a:cubicBezTo>
                      <a:pt x="0" y="14"/>
                      <a:pt x="4" y="18"/>
                      <a:pt x="9" y="18"/>
                    </a:cubicBezTo>
                    <a:cubicBezTo>
                      <a:pt x="14" y="18"/>
                      <a:pt x="18" y="14"/>
                      <a:pt x="18" y="9"/>
                    </a:cubicBezTo>
                    <a:cubicBezTo>
                      <a:pt x="18" y="4"/>
                      <a:pt x="14" y="0"/>
                      <a:pt x="9" y="0"/>
                    </a:cubicBezTo>
                    <a:close/>
                    <a:moveTo>
                      <a:pt x="9" y="17"/>
                    </a:moveTo>
                    <a:cubicBezTo>
                      <a:pt x="6" y="17"/>
                      <a:pt x="3" y="14"/>
                      <a:pt x="3" y="11"/>
                    </a:cubicBezTo>
                    <a:cubicBezTo>
                      <a:pt x="3" y="7"/>
                      <a:pt x="6" y="4"/>
                      <a:pt x="9" y="4"/>
                    </a:cubicBezTo>
                    <a:cubicBezTo>
                      <a:pt x="12" y="4"/>
                      <a:pt x="15" y="7"/>
                      <a:pt x="15" y="11"/>
                    </a:cubicBezTo>
                    <a:cubicBezTo>
                      <a:pt x="15" y="14"/>
                      <a:pt x="12" y="17"/>
                      <a:pt x="9" y="17"/>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98"/>
              <p:cNvSpPr>
                <a:spLocks/>
              </p:cNvSpPr>
              <p:nvPr/>
            </p:nvSpPr>
            <p:spPr bwMode="auto">
              <a:xfrm>
                <a:off x="6505575" y="4052888"/>
                <a:ext cx="76200" cy="204788"/>
              </a:xfrm>
              <a:custGeom>
                <a:avLst/>
                <a:gdLst>
                  <a:gd name="T0" fmla="*/ 4 w 4"/>
                  <a:gd name="T1" fmla="*/ 10 h 11"/>
                  <a:gd name="T2" fmla="*/ 1 w 4"/>
                  <a:gd name="T3" fmla="*/ 6 h 11"/>
                  <a:gd name="T4" fmla="*/ 2 w 4"/>
                  <a:gd name="T5" fmla="*/ 0 h 11"/>
                  <a:gd name="T6" fmla="*/ 1 w 4"/>
                  <a:gd name="T7" fmla="*/ 6 h 11"/>
                  <a:gd name="T8" fmla="*/ 2 w 4"/>
                  <a:gd name="T9" fmla="*/ 10 h 11"/>
                  <a:gd name="T10" fmla="*/ 4 w 4"/>
                  <a:gd name="T11" fmla="*/ 10 h 11"/>
                </a:gdLst>
                <a:ahLst/>
                <a:cxnLst>
                  <a:cxn ang="0">
                    <a:pos x="T0" y="T1"/>
                  </a:cxn>
                  <a:cxn ang="0">
                    <a:pos x="T2" y="T3"/>
                  </a:cxn>
                  <a:cxn ang="0">
                    <a:pos x="T4" y="T5"/>
                  </a:cxn>
                  <a:cxn ang="0">
                    <a:pos x="T6" y="T7"/>
                  </a:cxn>
                  <a:cxn ang="0">
                    <a:pos x="T8" y="T9"/>
                  </a:cxn>
                  <a:cxn ang="0">
                    <a:pos x="T10" y="T11"/>
                  </a:cxn>
                </a:cxnLst>
                <a:rect l="0" t="0" r="r" b="b"/>
                <a:pathLst>
                  <a:path w="4" h="11">
                    <a:moveTo>
                      <a:pt x="4" y="10"/>
                    </a:moveTo>
                    <a:cubicBezTo>
                      <a:pt x="4" y="8"/>
                      <a:pt x="2" y="8"/>
                      <a:pt x="1" y="6"/>
                    </a:cubicBezTo>
                    <a:cubicBezTo>
                      <a:pt x="1" y="4"/>
                      <a:pt x="1" y="2"/>
                      <a:pt x="2" y="0"/>
                    </a:cubicBezTo>
                    <a:cubicBezTo>
                      <a:pt x="1" y="2"/>
                      <a:pt x="0" y="4"/>
                      <a:pt x="1" y="6"/>
                    </a:cubicBezTo>
                    <a:cubicBezTo>
                      <a:pt x="1" y="8"/>
                      <a:pt x="1" y="9"/>
                      <a:pt x="2" y="10"/>
                    </a:cubicBezTo>
                    <a:cubicBezTo>
                      <a:pt x="3" y="11"/>
                      <a:pt x="4" y="10"/>
                      <a:pt x="4" y="10"/>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99"/>
              <p:cNvSpPr>
                <a:spLocks/>
              </p:cNvSpPr>
              <p:nvPr/>
            </p:nvSpPr>
            <p:spPr bwMode="auto">
              <a:xfrm>
                <a:off x="6619875" y="4052888"/>
                <a:ext cx="76200" cy="204788"/>
              </a:xfrm>
              <a:custGeom>
                <a:avLst/>
                <a:gdLst>
                  <a:gd name="T0" fmla="*/ 0 w 4"/>
                  <a:gd name="T1" fmla="*/ 10 h 11"/>
                  <a:gd name="T2" fmla="*/ 3 w 4"/>
                  <a:gd name="T3" fmla="*/ 6 h 11"/>
                  <a:gd name="T4" fmla="*/ 2 w 4"/>
                  <a:gd name="T5" fmla="*/ 0 h 11"/>
                  <a:gd name="T6" fmla="*/ 3 w 4"/>
                  <a:gd name="T7" fmla="*/ 6 h 11"/>
                  <a:gd name="T8" fmla="*/ 2 w 4"/>
                  <a:gd name="T9" fmla="*/ 10 h 11"/>
                  <a:gd name="T10" fmla="*/ 0 w 4"/>
                  <a:gd name="T11" fmla="*/ 10 h 11"/>
                </a:gdLst>
                <a:ahLst/>
                <a:cxnLst>
                  <a:cxn ang="0">
                    <a:pos x="T0" y="T1"/>
                  </a:cxn>
                  <a:cxn ang="0">
                    <a:pos x="T2" y="T3"/>
                  </a:cxn>
                  <a:cxn ang="0">
                    <a:pos x="T4" y="T5"/>
                  </a:cxn>
                  <a:cxn ang="0">
                    <a:pos x="T6" y="T7"/>
                  </a:cxn>
                  <a:cxn ang="0">
                    <a:pos x="T8" y="T9"/>
                  </a:cxn>
                  <a:cxn ang="0">
                    <a:pos x="T10" y="T11"/>
                  </a:cxn>
                </a:cxnLst>
                <a:rect l="0" t="0" r="r" b="b"/>
                <a:pathLst>
                  <a:path w="4" h="11">
                    <a:moveTo>
                      <a:pt x="0" y="10"/>
                    </a:moveTo>
                    <a:cubicBezTo>
                      <a:pt x="0" y="8"/>
                      <a:pt x="2" y="8"/>
                      <a:pt x="3" y="6"/>
                    </a:cubicBezTo>
                    <a:cubicBezTo>
                      <a:pt x="3" y="4"/>
                      <a:pt x="3" y="2"/>
                      <a:pt x="2" y="0"/>
                    </a:cubicBezTo>
                    <a:cubicBezTo>
                      <a:pt x="3" y="2"/>
                      <a:pt x="4" y="4"/>
                      <a:pt x="3" y="6"/>
                    </a:cubicBezTo>
                    <a:cubicBezTo>
                      <a:pt x="3" y="8"/>
                      <a:pt x="3" y="9"/>
                      <a:pt x="2" y="10"/>
                    </a:cubicBezTo>
                    <a:cubicBezTo>
                      <a:pt x="1" y="11"/>
                      <a:pt x="0" y="10"/>
                      <a:pt x="0" y="10"/>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00"/>
              <p:cNvSpPr>
                <a:spLocks/>
              </p:cNvSpPr>
              <p:nvPr/>
            </p:nvSpPr>
            <p:spPr bwMode="auto">
              <a:xfrm>
                <a:off x="6429375" y="3756025"/>
                <a:ext cx="171450" cy="296863"/>
              </a:xfrm>
              <a:custGeom>
                <a:avLst/>
                <a:gdLst>
                  <a:gd name="T0" fmla="*/ 0 w 9"/>
                  <a:gd name="T1" fmla="*/ 2 h 16"/>
                  <a:gd name="T2" fmla="*/ 6 w 9"/>
                  <a:gd name="T3" fmla="*/ 7 h 16"/>
                  <a:gd name="T4" fmla="*/ 7 w 9"/>
                  <a:gd name="T5" fmla="*/ 16 h 16"/>
                  <a:gd name="T6" fmla="*/ 3 w 9"/>
                  <a:gd name="T7" fmla="*/ 1 h 16"/>
                  <a:gd name="T8" fmla="*/ 0 w 9"/>
                  <a:gd name="T9" fmla="*/ 2 h 16"/>
                </a:gdLst>
                <a:ahLst/>
                <a:cxnLst>
                  <a:cxn ang="0">
                    <a:pos x="T0" y="T1"/>
                  </a:cxn>
                  <a:cxn ang="0">
                    <a:pos x="T2" y="T3"/>
                  </a:cxn>
                  <a:cxn ang="0">
                    <a:pos x="T4" y="T5"/>
                  </a:cxn>
                  <a:cxn ang="0">
                    <a:pos x="T6" y="T7"/>
                  </a:cxn>
                  <a:cxn ang="0">
                    <a:pos x="T8" y="T9"/>
                  </a:cxn>
                </a:cxnLst>
                <a:rect l="0" t="0" r="r" b="b"/>
                <a:pathLst>
                  <a:path w="9" h="16">
                    <a:moveTo>
                      <a:pt x="0" y="2"/>
                    </a:moveTo>
                    <a:cubicBezTo>
                      <a:pt x="0" y="4"/>
                      <a:pt x="4" y="4"/>
                      <a:pt x="6" y="7"/>
                    </a:cubicBezTo>
                    <a:cubicBezTo>
                      <a:pt x="7" y="9"/>
                      <a:pt x="8" y="13"/>
                      <a:pt x="7" y="16"/>
                    </a:cubicBezTo>
                    <a:cubicBezTo>
                      <a:pt x="8" y="13"/>
                      <a:pt x="9" y="4"/>
                      <a:pt x="3" y="1"/>
                    </a:cubicBezTo>
                    <a:cubicBezTo>
                      <a:pt x="2" y="0"/>
                      <a:pt x="0" y="1"/>
                      <a:pt x="0" y="2"/>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01"/>
              <p:cNvSpPr>
                <a:spLocks/>
              </p:cNvSpPr>
              <p:nvPr/>
            </p:nvSpPr>
            <p:spPr bwMode="auto">
              <a:xfrm>
                <a:off x="6619875" y="3756025"/>
                <a:ext cx="152400" cy="296863"/>
              </a:xfrm>
              <a:custGeom>
                <a:avLst/>
                <a:gdLst>
                  <a:gd name="T0" fmla="*/ 8 w 8"/>
                  <a:gd name="T1" fmla="*/ 2 h 16"/>
                  <a:gd name="T2" fmla="*/ 2 w 8"/>
                  <a:gd name="T3" fmla="*/ 7 h 16"/>
                  <a:gd name="T4" fmla="*/ 1 w 8"/>
                  <a:gd name="T5" fmla="*/ 16 h 16"/>
                  <a:gd name="T6" fmla="*/ 5 w 8"/>
                  <a:gd name="T7" fmla="*/ 1 h 16"/>
                  <a:gd name="T8" fmla="*/ 8 w 8"/>
                  <a:gd name="T9" fmla="*/ 2 h 16"/>
                </a:gdLst>
                <a:ahLst/>
                <a:cxnLst>
                  <a:cxn ang="0">
                    <a:pos x="T0" y="T1"/>
                  </a:cxn>
                  <a:cxn ang="0">
                    <a:pos x="T2" y="T3"/>
                  </a:cxn>
                  <a:cxn ang="0">
                    <a:pos x="T4" y="T5"/>
                  </a:cxn>
                  <a:cxn ang="0">
                    <a:pos x="T6" y="T7"/>
                  </a:cxn>
                  <a:cxn ang="0">
                    <a:pos x="T8" y="T9"/>
                  </a:cxn>
                </a:cxnLst>
                <a:rect l="0" t="0" r="r" b="b"/>
                <a:pathLst>
                  <a:path w="8" h="16">
                    <a:moveTo>
                      <a:pt x="8" y="2"/>
                    </a:moveTo>
                    <a:cubicBezTo>
                      <a:pt x="8" y="4"/>
                      <a:pt x="4" y="4"/>
                      <a:pt x="2" y="7"/>
                    </a:cubicBezTo>
                    <a:cubicBezTo>
                      <a:pt x="1" y="9"/>
                      <a:pt x="1" y="13"/>
                      <a:pt x="1" y="16"/>
                    </a:cubicBezTo>
                    <a:cubicBezTo>
                      <a:pt x="0" y="13"/>
                      <a:pt x="0" y="4"/>
                      <a:pt x="5" y="1"/>
                    </a:cubicBezTo>
                    <a:cubicBezTo>
                      <a:pt x="7" y="0"/>
                      <a:pt x="8" y="1"/>
                      <a:pt x="8" y="2"/>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02"/>
              <p:cNvSpPr>
                <a:spLocks/>
              </p:cNvSpPr>
              <p:nvPr/>
            </p:nvSpPr>
            <p:spPr bwMode="auto">
              <a:xfrm>
                <a:off x="6372225" y="3589338"/>
                <a:ext cx="190500" cy="185738"/>
              </a:xfrm>
              <a:custGeom>
                <a:avLst/>
                <a:gdLst>
                  <a:gd name="T0" fmla="*/ 10 w 10"/>
                  <a:gd name="T1" fmla="*/ 9 h 10"/>
                  <a:gd name="T2" fmla="*/ 0 w 10"/>
                  <a:gd name="T3" fmla="*/ 0 h 10"/>
                  <a:gd name="T4" fmla="*/ 5 w 10"/>
                  <a:gd name="T5" fmla="*/ 5 h 10"/>
                  <a:gd name="T6" fmla="*/ 1 w 10"/>
                  <a:gd name="T7" fmla="*/ 10 h 10"/>
                  <a:gd name="T8" fmla="*/ 6 w 10"/>
                  <a:gd name="T9" fmla="*/ 7 h 10"/>
                  <a:gd name="T10" fmla="*/ 10 w 10"/>
                  <a:gd name="T11" fmla="*/ 9 h 10"/>
                </a:gdLst>
                <a:ahLst/>
                <a:cxnLst>
                  <a:cxn ang="0">
                    <a:pos x="T0" y="T1"/>
                  </a:cxn>
                  <a:cxn ang="0">
                    <a:pos x="T2" y="T3"/>
                  </a:cxn>
                  <a:cxn ang="0">
                    <a:pos x="T4" y="T5"/>
                  </a:cxn>
                  <a:cxn ang="0">
                    <a:pos x="T6" y="T7"/>
                  </a:cxn>
                  <a:cxn ang="0">
                    <a:pos x="T8" y="T9"/>
                  </a:cxn>
                  <a:cxn ang="0">
                    <a:pos x="T10" y="T11"/>
                  </a:cxn>
                </a:cxnLst>
                <a:rect l="0" t="0" r="r" b="b"/>
                <a:pathLst>
                  <a:path w="10" h="10">
                    <a:moveTo>
                      <a:pt x="10" y="9"/>
                    </a:moveTo>
                    <a:cubicBezTo>
                      <a:pt x="10" y="9"/>
                      <a:pt x="8" y="2"/>
                      <a:pt x="0" y="0"/>
                    </a:cubicBezTo>
                    <a:cubicBezTo>
                      <a:pt x="0" y="0"/>
                      <a:pt x="4" y="2"/>
                      <a:pt x="5" y="5"/>
                    </a:cubicBezTo>
                    <a:cubicBezTo>
                      <a:pt x="5" y="5"/>
                      <a:pt x="1" y="6"/>
                      <a:pt x="1" y="10"/>
                    </a:cubicBezTo>
                    <a:cubicBezTo>
                      <a:pt x="1" y="10"/>
                      <a:pt x="2" y="7"/>
                      <a:pt x="6" y="7"/>
                    </a:cubicBezTo>
                    <a:cubicBezTo>
                      <a:pt x="9" y="7"/>
                      <a:pt x="10" y="9"/>
                      <a:pt x="10" y="9"/>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03"/>
              <p:cNvSpPr>
                <a:spLocks/>
              </p:cNvSpPr>
              <p:nvPr/>
            </p:nvSpPr>
            <p:spPr bwMode="auto">
              <a:xfrm>
                <a:off x="6638925" y="3589338"/>
                <a:ext cx="190500" cy="185738"/>
              </a:xfrm>
              <a:custGeom>
                <a:avLst/>
                <a:gdLst>
                  <a:gd name="T0" fmla="*/ 0 w 10"/>
                  <a:gd name="T1" fmla="*/ 9 h 10"/>
                  <a:gd name="T2" fmla="*/ 10 w 10"/>
                  <a:gd name="T3" fmla="*/ 0 h 10"/>
                  <a:gd name="T4" fmla="*/ 5 w 10"/>
                  <a:gd name="T5" fmla="*/ 5 h 10"/>
                  <a:gd name="T6" fmla="*/ 9 w 10"/>
                  <a:gd name="T7" fmla="*/ 10 h 10"/>
                  <a:gd name="T8" fmla="*/ 5 w 10"/>
                  <a:gd name="T9" fmla="*/ 7 h 10"/>
                  <a:gd name="T10" fmla="*/ 0 w 10"/>
                  <a:gd name="T11" fmla="*/ 9 h 10"/>
                </a:gdLst>
                <a:ahLst/>
                <a:cxnLst>
                  <a:cxn ang="0">
                    <a:pos x="T0" y="T1"/>
                  </a:cxn>
                  <a:cxn ang="0">
                    <a:pos x="T2" y="T3"/>
                  </a:cxn>
                  <a:cxn ang="0">
                    <a:pos x="T4" y="T5"/>
                  </a:cxn>
                  <a:cxn ang="0">
                    <a:pos x="T6" y="T7"/>
                  </a:cxn>
                  <a:cxn ang="0">
                    <a:pos x="T8" y="T9"/>
                  </a:cxn>
                  <a:cxn ang="0">
                    <a:pos x="T10" y="T11"/>
                  </a:cxn>
                </a:cxnLst>
                <a:rect l="0" t="0" r="r" b="b"/>
                <a:pathLst>
                  <a:path w="10" h="10">
                    <a:moveTo>
                      <a:pt x="0" y="9"/>
                    </a:moveTo>
                    <a:cubicBezTo>
                      <a:pt x="0" y="9"/>
                      <a:pt x="3" y="2"/>
                      <a:pt x="10" y="0"/>
                    </a:cubicBezTo>
                    <a:cubicBezTo>
                      <a:pt x="10" y="0"/>
                      <a:pt x="6" y="2"/>
                      <a:pt x="5" y="5"/>
                    </a:cubicBezTo>
                    <a:cubicBezTo>
                      <a:pt x="5" y="5"/>
                      <a:pt x="9" y="6"/>
                      <a:pt x="9" y="10"/>
                    </a:cubicBezTo>
                    <a:cubicBezTo>
                      <a:pt x="9" y="10"/>
                      <a:pt x="8" y="7"/>
                      <a:pt x="5" y="7"/>
                    </a:cubicBezTo>
                    <a:cubicBezTo>
                      <a:pt x="2" y="7"/>
                      <a:pt x="0" y="9"/>
                      <a:pt x="0" y="9"/>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Oval 104"/>
              <p:cNvSpPr>
                <a:spLocks noChangeArrowheads="1"/>
              </p:cNvSpPr>
              <p:nvPr/>
            </p:nvSpPr>
            <p:spPr bwMode="auto">
              <a:xfrm>
                <a:off x="6543675" y="3941763"/>
                <a:ext cx="114300" cy="111125"/>
              </a:xfrm>
              <a:prstGeom prst="ellipse">
                <a:avLst/>
              </a:pr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05"/>
              <p:cNvSpPr>
                <a:spLocks/>
              </p:cNvSpPr>
              <p:nvPr/>
            </p:nvSpPr>
            <p:spPr bwMode="auto">
              <a:xfrm>
                <a:off x="6008688" y="3775075"/>
                <a:ext cx="592137" cy="463550"/>
              </a:xfrm>
              <a:custGeom>
                <a:avLst/>
                <a:gdLst>
                  <a:gd name="T0" fmla="*/ 16 w 31"/>
                  <a:gd name="T1" fmla="*/ 6 h 25"/>
                  <a:gd name="T2" fmla="*/ 7 w 31"/>
                  <a:gd name="T3" fmla="*/ 8 h 25"/>
                  <a:gd name="T4" fmla="*/ 6 w 31"/>
                  <a:gd name="T5" fmla="*/ 16 h 25"/>
                  <a:gd name="T6" fmla="*/ 12 w 31"/>
                  <a:gd name="T7" fmla="*/ 18 h 25"/>
                  <a:gd name="T8" fmla="*/ 15 w 31"/>
                  <a:gd name="T9" fmla="*/ 14 h 25"/>
                  <a:gd name="T10" fmla="*/ 13 w 31"/>
                  <a:gd name="T11" fmla="*/ 11 h 25"/>
                  <a:gd name="T12" fmla="*/ 14 w 31"/>
                  <a:gd name="T13" fmla="*/ 17 h 25"/>
                  <a:gd name="T14" fmla="*/ 10 w 31"/>
                  <a:gd name="T15" fmla="*/ 18 h 25"/>
                  <a:gd name="T16" fmla="*/ 7 w 31"/>
                  <a:gd name="T17" fmla="*/ 16 h 25"/>
                  <a:gd name="T18" fmla="*/ 6 w 31"/>
                  <a:gd name="T19" fmla="*/ 11 h 25"/>
                  <a:gd name="T20" fmla="*/ 9 w 31"/>
                  <a:gd name="T21" fmla="*/ 8 h 25"/>
                  <a:gd name="T22" fmla="*/ 12 w 31"/>
                  <a:gd name="T23" fmla="*/ 9 h 25"/>
                  <a:gd name="T24" fmla="*/ 13 w 31"/>
                  <a:gd name="T25" fmla="*/ 10 h 25"/>
                  <a:gd name="T26" fmla="*/ 15 w 31"/>
                  <a:gd name="T27" fmla="*/ 9 h 25"/>
                  <a:gd name="T28" fmla="*/ 18 w 31"/>
                  <a:gd name="T29" fmla="*/ 9 h 25"/>
                  <a:gd name="T30" fmla="*/ 18 w 31"/>
                  <a:gd name="T31" fmla="*/ 20 h 25"/>
                  <a:gd name="T32" fmla="*/ 13 w 31"/>
                  <a:gd name="T33" fmla="*/ 23 h 25"/>
                  <a:gd name="T34" fmla="*/ 6 w 31"/>
                  <a:gd name="T35" fmla="*/ 21 h 25"/>
                  <a:gd name="T36" fmla="*/ 4 w 31"/>
                  <a:gd name="T37" fmla="*/ 7 h 25"/>
                  <a:gd name="T38" fmla="*/ 16 w 31"/>
                  <a:gd name="T39" fmla="*/ 2 h 25"/>
                  <a:gd name="T40" fmla="*/ 26 w 31"/>
                  <a:gd name="T41" fmla="*/ 9 h 25"/>
                  <a:gd name="T42" fmla="*/ 29 w 31"/>
                  <a:gd name="T43" fmla="*/ 19 h 25"/>
                  <a:gd name="T44" fmla="*/ 29 w 31"/>
                  <a:gd name="T45" fmla="*/ 25 h 25"/>
                  <a:gd name="T46" fmla="*/ 30 w 31"/>
                  <a:gd name="T47" fmla="*/ 25 h 25"/>
                  <a:gd name="T48" fmla="*/ 29 w 31"/>
                  <a:gd name="T49" fmla="*/ 12 h 25"/>
                  <a:gd name="T50" fmla="*/ 24 w 31"/>
                  <a:gd name="T51" fmla="*/ 5 h 25"/>
                  <a:gd name="T52" fmla="*/ 15 w 31"/>
                  <a:gd name="T53" fmla="*/ 1 h 25"/>
                  <a:gd name="T54" fmla="*/ 5 w 31"/>
                  <a:gd name="T55" fmla="*/ 4 h 25"/>
                  <a:gd name="T56" fmla="*/ 1 w 31"/>
                  <a:gd name="T57" fmla="*/ 14 h 25"/>
                  <a:gd name="T58" fmla="*/ 7 w 31"/>
                  <a:gd name="T59" fmla="*/ 23 h 25"/>
                  <a:gd name="T60" fmla="*/ 12 w 31"/>
                  <a:gd name="T61" fmla="*/ 25 h 25"/>
                  <a:gd name="T62" fmla="*/ 18 w 31"/>
                  <a:gd name="T63" fmla="*/ 23 h 25"/>
                  <a:gd name="T64" fmla="*/ 22 w 31"/>
                  <a:gd name="T65" fmla="*/ 13 h 25"/>
                  <a:gd name="T66" fmla="*/ 16 w 31"/>
                  <a:gd name="T67"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5">
                    <a:moveTo>
                      <a:pt x="16" y="6"/>
                    </a:moveTo>
                    <a:cubicBezTo>
                      <a:pt x="13" y="5"/>
                      <a:pt x="9" y="6"/>
                      <a:pt x="7" y="8"/>
                    </a:cubicBezTo>
                    <a:cubicBezTo>
                      <a:pt x="5" y="10"/>
                      <a:pt x="5" y="13"/>
                      <a:pt x="6" y="16"/>
                    </a:cubicBezTo>
                    <a:cubicBezTo>
                      <a:pt x="8" y="18"/>
                      <a:pt x="10" y="19"/>
                      <a:pt x="12" y="18"/>
                    </a:cubicBezTo>
                    <a:cubicBezTo>
                      <a:pt x="14" y="18"/>
                      <a:pt x="15" y="16"/>
                      <a:pt x="15" y="14"/>
                    </a:cubicBezTo>
                    <a:cubicBezTo>
                      <a:pt x="15" y="12"/>
                      <a:pt x="13" y="11"/>
                      <a:pt x="13" y="11"/>
                    </a:cubicBezTo>
                    <a:cubicBezTo>
                      <a:pt x="16" y="12"/>
                      <a:pt x="16" y="16"/>
                      <a:pt x="14" y="17"/>
                    </a:cubicBezTo>
                    <a:cubicBezTo>
                      <a:pt x="13" y="18"/>
                      <a:pt x="12" y="18"/>
                      <a:pt x="10" y="18"/>
                    </a:cubicBezTo>
                    <a:cubicBezTo>
                      <a:pt x="9" y="18"/>
                      <a:pt x="8" y="17"/>
                      <a:pt x="7" y="16"/>
                    </a:cubicBezTo>
                    <a:cubicBezTo>
                      <a:pt x="6" y="14"/>
                      <a:pt x="6" y="13"/>
                      <a:pt x="6" y="11"/>
                    </a:cubicBezTo>
                    <a:cubicBezTo>
                      <a:pt x="7" y="10"/>
                      <a:pt x="8" y="8"/>
                      <a:pt x="9" y="8"/>
                    </a:cubicBezTo>
                    <a:cubicBezTo>
                      <a:pt x="10" y="7"/>
                      <a:pt x="11" y="8"/>
                      <a:pt x="12" y="9"/>
                    </a:cubicBezTo>
                    <a:cubicBezTo>
                      <a:pt x="12" y="9"/>
                      <a:pt x="13" y="10"/>
                      <a:pt x="13" y="10"/>
                    </a:cubicBezTo>
                    <a:cubicBezTo>
                      <a:pt x="13" y="10"/>
                      <a:pt x="14" y="10"/>
                      <a:pt x="15" y="9"/>
                    </a:cubicBezTo>
                    <a:cubicBezTo>
                      <a:pt x="16" y="8"/>
                      <a:pt x="17" y="8"/>
                      <a:pt x="18" y="9"/>
                    </a:cubicBezTo>
                    <a:cubicBezTo>
                      <a:pt x="20" y="11"/>
                      <a:pt x="21" y="16"/>
                      <a:pt x="18" y="20"/>
                    </a:cubicBezTo>
                    <a:cubicBezTo>
                      <a:pt x="17" y="22"/>
                      <a:pt x="15" y="23"/>
                      <a:pt x="13" y="23"/>
                    </a:cubicBezTo>
                    <a:cubicBezTo>
                      <a:pt x="10" y="23"/>
                      <a:pt x="8" y="22"/>
                      <a:pt x="6" y="21"/>
                    </a:cubicBezTo>
                    <a:cubicBezTo>
                      <a:pt x="2" y="17"/>
                      <a:pt x="1" y="12"/>
                      <a:pt x="4" y="7"/>
                    </a:cubicBezTo>
                    <a:cubicBezTo>
                      <a:pt x="7" y="3"/>
                      <a:pt x="12" y="1"/>
                      <a:pt x="16" y="2"/>
                    </a:cubicBezTo>
                    <a:cubicBezTo>
                      <a:pt x="21" y="3"/>
                      <a:pt x="24" y="6"/>
                      <a:pt x="26" y="9"/>
                    </a:cubicBezTo>
                    <a:cubicBezTo>
                      <a:pt x="28" y="13"/>
                      <a:pt x="29" y="16"/>
                      <a:pt x="29" y="19"/>
                    </a:cubicBezTo>
                    <a:cubicBezTo>
                      <a:pt x="30" y="21"/>
                      <a:pt x="30" y="23"/>
                      <a:pt x="29" y="25"/>
                    </a:cubicBezTo>
                    <a:cubicBezTo>
                      <a:pt x="30" y="25"/>
                      <a:pt x="30" y="25"/>
                      <a:pt x="30" y="25"/>
                    </a:cubicBezTo>
                    <a:cubicBezTo>
                      <a:pt x="31" y="21"/>
                      <a:pt x="30" y="17"/>
                      <a:pt x="29" y="12"/>
                    </a:cubicBezTo>
                    <a:cubicBezTo>
                      <a:pt x="28" y="10"/>
                      <a:pt x="26" y="7"/>
                      <a:pt x="24" y="5"/>
                    </a:cubicBezTo>
                    <a:cubicBezTo>
                      <a:pt x="22" y="3"/>
                      <a:pt x="19" y="1"/>
                      <a:pt x="15" y="1"/>
                    </a:cubicBezTo>
                    <a:cubicBezTo>
                      <a:pt x="12" y="0"/>
                      <a:pt x="8" y="1"/>
                      <a:pt x="5" y="4"/>
                    </a:cubicBezTo>
                    <a:cubicBezTo>
                      <a:pt x="2" y="6"/>
                      <a:pt x="0" y="10"/>
                      <a:pt x="1" y="14"/>
                    </a:cubicBezTo>
                    <a:cubicBezTo>
                      <a:pt x="1" y="18"/>
                      <a:pt x="3" y="21"/>
                      <a:pt x="7" y="23"/>
                    </a:cubicBezTo>
                    <a:cubicBezTo>
                      <a:pt x="8" y="24"/>
                      <a:pt x="10" y="25"/>
                      <a:pt x="12" y="25"/>
                    </a:cubicBezTo>
                    <a:cubicBezTo>
                      <a:pt x="14" y="25"/>
                      <a:pt x="16" y="24"/>
                      <a:pt x="18" y="23"/>
                    </a:cubicBezTo>
                    <a:cubicBezTo>
                      <a:pt x="20" y="21"/>
                      <a:pt x="22" y="17"/>
                      <a:pt x="22" y="13"/>
                    </a:cubicBezTo>
                    <a:cubicBezTo>
                      <a:pt x="21" y="10"/>
                      <a:pt x="19" y="7"/>
                      <a:pt x="16" y="6"/>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Oval 106"/>
              <p:cNvSpPr>
                <a:spLocks noChangeArrowheads="1"/>
              </p:cNvSpPr>
              <p:nvPr/>
            </p:nvSpPr>
            <p:spPr bwMode="auto">
              <a:xfrm>
                <a:off x="6180138" y="3978275"/>
                <a:ext cx="115887" cy="130175"/>
              </a:xfrm>
              <a:prstGeom prst="ellipse">
                <a:avLst/>
              </a:pr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07"/>
              <p:cNvSpPr>
                <a:spLocks/>
              </p:cNvSpPr>
              <p:nvPr/>
            </p:nvSpPr>
            <p:spPr bwMode="auto">
              <a:xfrm>
                <a:off x="6600825" y="3775075"/>
                <a:ext cx="590550" cy="463550"/>
              </a:xfrm>
              <a:custGeom>
                <a:avLst/>
                <a:gdLst>
                  <a:gd name="T0" fmla="*/ 26 w 31"/>
                  <a:gd name="T1" fmla="*/ 4 h 25"/>
                  <a:gd name="T2" fmla="*/ 16 w 31"/>
                  <a:gd name="T3" fmla="*/ 1 h 25"/>
                  <a:gd name="T4" fmla="*/ 7 w 31"/>
                  <a:gd name="T5" fmla="*/ 5 h 25"/>
                  <a:gd name="T6" fmla="*/ 2 w 31"/>
                  <a:gd name="T7" fmla="*/ 12 h 25"/>
                  <a:gd name="T8" fmla="*/ 1 w 31"/>
                  <a:gd name="T9" fmla="*/ 25 h 25"/>
                  <a:gd name="T10" fmla="*/ 2 w 31"/>
                  <a:gd name="T11" fmla="*/ 25 h 25"/>
                  <a:gd name="T12" fmla="*/ 2 w 31"/>
                  <a:gd name="T13" fmla="*/ 19 h 25"/>
                  <a:gd name="T14" fmla="*/ 5 w 31"/>
                  <a:gd name="T15" fmla="*/ 9 h 25"/>
                  <a:gd name="T16" fmla="*/ 15 w 31"/>
                  <a:gd name="T17" fmla="*/ 2 h 25"/>
                  <a:gd name="T18" fmla="*/ 27 w 31"/>
                  <a:gd name="T19" fmla="*/ 7 h 25"/>
                  <a:gd name="T20" fmla="*/ 25 w 31"/>
                  <a:gd name="T21" fmla="*/ 21 h 25"/>
                  <a:gd name="T22" fmla="*/ 18 w 31"/>
                  <a:gd name="T23" fmla="*/ 23 h 25"/>
                  <a:gd name="T24" fmla="*/ 13 w 31"/>
                  <a:gd name="T25" fmla="*/ 20 h 25"/>
                  <a:gd name="T26" fmla="*/ 13 w 31"/>
                  <a:gd name="T27" fmla="*/ 9 h 25"/>
                  <a:gd name="T28" fmla="*/ 16 w 31"/>
                  <a:gd name="T29" fmla="*/ 9 h 25"/>
                  <a:gd name="T30" fmla="*/ 18 w 31"/>
                  <a:gd name="T31" fmla="*/ 10 h 25"/>
                  <a:gd name="T32" fmla="*/ 19 w 31"/>
                  <a:gd name="T33" fmla="*/ 9 h 25"/>
                  <a:gd name="T34" fmla="*/ 22 w 31"/>
                  <a:gd name="T35" fmla="*/ 8 h 25"/>
                  <a:gd name="T36" fmla="*/ 24 w 31"/>
                  <a:gd name="T37" fmla="*/ 11 h 25"/>
                  <a:gd name="T38" fmla="*/ 24 w 31"/>
                  <a:gd name="T39" fmla="*/ 16 h 25"/>
                  <a:gd name="T40" fmla="*/ 21 w 31"/>
                  <a:gd name="T41" fmla="*/ 18 h 25"/>
                  <a:gd name="T42" fmla="*/ 17 w 31"/>
                  <a:gd name="T43" fmla="*/ 17 h 25"/>
                  <a:gd name="T44" fmla="*/ 18 w 31"/>
                  <a:gd name="T45" fmla="*/ 11 h 25"/>
                  <a:gd name="T46" fmla="*/ 15 w 31"/>
                  <a:gd name="T47" fmla="*/ 14 h 25"/>
                  <a:gd name="T48" fmla="*/ 19 w 31"/>
                  <a:gd name="T49" fmla="*/ 18 h 25"/>
                  <a:gd name="T50" fmla="*/ 25 w 31"/>
                  <a:gd name="T51" fmla="*/ 16 h 25"/>
                  <a:gd name="T52" fmla="*/ 24 w 31"/>
                  <a:gd name="T53" fmla="*/ 8 h 25"/>
                  <a:gd name="T54" fmla="*/ 15 w 31"/>
                  <a:gd name="T55" fmla="*/ 6 h 25"/>
                  <a:gd name="T56" fmla="*/ 9 w 31"/>
                  <a:gd name="T57" fmla="*/ 13 h 25"/>
                  <a:gd name="T58" fmla="*/ 13 w 31"/>
                  <a:gd name="T59" fmla="*/ 23 h 25"/>
                  <a:gd name="T60" fmla="*/ 19 w 31"/>
                  <a:gd name="T61" fmla="*/ 25 h 25"/>
                  <a:gd name="T62" fmla="*/ 24 w 31"/>
                  <a:gd name="T63" fmla="*/ 23 h 25"/>
                  <a:gd name="T64" fmla="*/ 30 w 31"/>
                  <a:gd name="T65" fmla="*/ 14 h 25"/>
                  <a:gd name="T66" fmla="*/ 26 w 31"/>
                  <a:gd name="T67"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5">
                    <a:moveTo>
                      <a:pt x="26" y="4"/>
                    </a:moveTo>
                    <a:cubicBezTo>
                      <a:pt x="23" y="1"/>
                      <a:pt x="19" y="0"/>
                      <a:pt x="16" y="1"/>
                    </a:cubicBezTo>
                    <a:cubicBezTo>
                      <a:pt x="12" y="1"/>
                      <a:pt x="9" y="3"/>
                      <a:pt x="7" y="5"/>
                    </a:cubicBezTo>
                    <a:cubicBezTo>
                      <a:pt x="5" y="7"/>
                      <a:pt x="3" y="10"/>
                      <a:pt x="2" y="12"/>
                    </a:cubicBezTo>
                    <a:cubicBezTo>
                      <a:pt x="1" y="17"/>
                      <a:pt x="0" y="21"/>
                      <a:pt x="1" y="25"/>
                    </a:cubicBezTo>
                    <a:cubicBezTo>
                      <a:pt x="1" y="25"/>
                      <a:pt x="1" y="25"/>
                      <a:pt x="2" y="25"/>
                    </a:cubicBezTo>
                    <a:cubicBezTo>
                      <a:pt x="1" y="23"/>
                      <a:pt x="1" y="21"/>
                      <a:pt x="2" y="19"/>
                    </a:cubicBezTo>
                    <a:cubicBezTo>
                      <a:pt x="2" y="16"/>
                      <a:pt x="3" y="13"/>
                      <a:pt x="5" y="9"/>
                    </a:cubicBezTo>
                    <a:cubicBezTo>
                      <a:pt x="7" y="6"/>
                      <a:pt x="10" y="3"/>
                      <a:pt x="15" y="2"/>
                    </a:cubicBezTo>
                    <a:cubicBezTo>
                      <a:pt x="19" y="1"/>
                      <a:pt x="24" y="3"/>
                      <a:pt x="27" y="7"/>
                    </a:cubicBezTo>
                    <a:cubicBezTo>
                      <a:pt x="30" y="12"/>
                      <a:pt x="29" y="17"/>
                      <a:pt x="25" y="21"/>
                    </a:cubicBezTo>
                    <a:cubicBezTo>
                      <a:pt x="23" y="22"/>
                      <a:pt x="21" y="23"/>
                      <a:pt x="18" y="23"/>
                    </a:cubicBezTo>
                    <a:cubicBezTo>
                      <a:pt x="16" y="23"/>
                      <a:pt x="14" y="22"/>
                      <a:pt x="13" y="20"/>
                    </a:cubicBezTo>
                    <a:cubicBezTo>
                      <a:pt x="9" y="16"/>
                      <a:pt x="11" y="11"/>
                      <a:pt x="13" y="9"/>
                    </a:cubicBezTo>
                    <a:cubicBezTo>
                      <a:pt x="14" y="8"/>
                      <a:pt x="15" y="8"/>
                      <a:pt x="16" y="9"/>
                    </a:cubicBezTo>
                    <a:cubicBezTo>
                      <a:pt x="17" y="10"/>
                      <a:pt x="18" y="10"/>
                      <a:pt x="18" y="10"/>
                    </a:cubicBezTo>
                    <a:cubicBezTo>
                      <a:pt x="18" y="10"/>
                      <a:pt x="19" y="9"/>
                      <a:pt x="19" y="9"/>
                    </a:cubicBezTo>
                    <a:cubicBezTo>
                      <a:pt x="20" y="8"/>
                      <a:pt x="21" y="7"/>
                      <a:pt x="22" y="8"/>
                    </a:cubicBezTo>
                    <a:cubicBezTo>
                      <a:pt x="23" y="8"/>
                      <a:pt x="24" y="10"/>
                      <a:pt x="24" y="11"/>
                    </a:cubicBezTo>
                    <a:cubicBezTo>
                      <a:pt x="25" y="13"/>
                      <a:pt x="24" y="14"/>
                      <a:pt x="24" y="16"/>
                    </a:cubicBezTo>
                    <a:cubicBezTo>
                      <a:pt x="23" y="17"/>
                      <a:pt x="22" y="18"/>
                      <a:pt x="21" y="18"/>
                    </a:cubicBezTo>
                    <a:cubicBezTo>
                      <a:pt x="19" y="18"/>
                      <a:pt x="18" y="18"/>
                      <a:pt x="17" y="17"/>
                    </a:cubicBezTo>
                    <a:cubicBezTo>
                      <a:pt x="15" y="16"/>
                      <a:pt x="15" y="12"/>
                      <a:pt x="18" y="11"/>
                    </a:cubicBezTo>
                    <a:cubicBezTo>
                      <a:pt x="18" y="11"/>
                      <a:pt x="15" y="12"/>
                      <a:pt x="15" y="14"/>
                    </a:cubicBezTo>
                    <a:cubicBezTo>
                      <a:pt x="16" y="16"/>
                      <a:pt x="17" y="18"/>
                      <a:pt x="19" y="18"/>
                    </a:cubicBezTo>
                    <a:cubicBezTo>
                      <a:pt x="21" y="19"/>
                      <a:pt x="23" y="18"/>
                      <a:pt x="25" y="16"/>
                    </a:cubicBezTo>
                    <a:cubicBezTo>
                      <a:pt x="26" y="13"/>
                      <a:pt x="26" y="10"/>
                      <a:pt x="24" y="8"/>
                    </a:cubicBezTo>
                    <a:cubicBezTo>
                      <a:pt x="22" y="6"/>
                      <a:pt x="18" y="5"/>
                      <a:pt x="15" y="6"/>
                    </a:cubicBezTo>
                    <a:cubicBezTo>
                      <a:pt x="12" y="7"/>
                      <a:pt x="10" y="10"/>
                      <a:pt x="9" y="13"/>
                    </a:cubicBezTo>
                    <a:cubicBezTo>
                      <a:pt x="9" y="17"/>
                      <a:pt x="11" y="21"/>
                      <a:pt x="13" y="23"/>
                    </a:cubicBezTo>
                    <a:cubicBezTo>
                      <a:pt x="15" y="24"/>
                      <a:pt x="17" y="25"/>
                      <a:pt x="19" y="25"/>
                    </a:cubicBezTo>
                    <a:cubicBezTo>
                      <a:pt x="21" y="25"/>
                      <a:pt x="23" y="24"/>
                      <a:pt x="24" y="23"/>
                    </a:cubicBezTo>
                    <a:cubicBezTo>
                      <a:pt x="28" y="21"/>
                      <a:pt x="30" y="18"/>
                      <a:pt x="30" y="14"/>
                    </a:cubicBezTo>
                    <a:cubicBezTo>
                      <a:pt x="31" y="10"/>
                      <a:pt x="29" y="6"/>
                      <a:pt x="26" y="4"/>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Oval 108"/>
              <p:cNvSpPr>
                <a:spLocks noChangeArrowheads="1"/>
              </p:cNvSpPr>
              <p:nvPr/>
            </p:nvSpPr>
            <p:spPr bwMode="auto">
              <a:xfrm>
                <a:off x="6905625" y="3978275"/>
                <a:ext cx="114300" cy="130175"/>
              </a:xfrm>
              <a:prstGeom prst="ellipse">
                <a:avLst/>
              </a:pr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109"/>
              <p:cNvSpPr>
                <a:spLocks/>
              </p:cNvSpPr>
              <p:nvPr/>
            </p:nvSpPr>
            <p:spPr bwMode="auto">
              <a:xfrm>
                <a:off x="6581775" y="3384550"/>
                <a:ext cx="228600" cy="446088"/>
              </a:xfrm>
              <a:custGeom>
                <a:avLst/>
                <a:gdLst>
                  <a:gd name="T0" fmla="*/ 9 w 12"/>
                  <a:gd name="T1" fmla="*/ 1 h 24"/>
                  <a:gd name="T2" fmla="*/ 5 w 12"/>
                  <a:gd name="T3" fmla="*/ 2 h 24"/>
                  <a:gd name="T4" fmla="*/ 8 w 12"/>
                  <a:gd name="T5" fmla="*/ 1 h 24"/>
                  <a:gd name="T6" fmla="*/ 8 w 12"/>
                  <a:gd name="T7" fmla="*/ 2 h 24"/>
                  <a:gd name="T8" fmla="*/ 8 w 12"/>
                  <a:gd name="T9" fmla="*/ 3 h 24"/>
                  <a:gd name="T10" fmla="*/ 10 w 12"/>
                  <a:gd name="T11" fmla="*/ 4 h 24"/>
                  <a:gd name="T12" fmla="*/ 9 w 12"/>
                  <a:gd name="T13" fmla="*/ 8 h 24"/>
                  <a:gd name="T14" fmla="*/ 4 w 12"/>
                  <a:gd name="T15" fmla="*/ 13 h 24"/>
                  <a:gd name="T16" fmla="*/ 2 w 12"/>
                  <a:gd name="T17" fmla="*/ 24 h 24"/>
                  <a:gd name="T18" fmla="*/ 3 w 12"/>
                  <a:gd name="T19" fmla="*/ 22 h 24"/>
                  <a:gd name="T20" fmla="*/ 2 w 12"/>
                  <a:gd name="T21" fmla="*/ 20 h 24"/>
                  <a:gd name="T22" fmla="*/ 7 w 12"/>
                  <a:gd name="T23" fmla="*/ 11 h 24"/>
                  <a:gd name="T24" fmla="*/ 12 w 12"/>
                  <a:gd name="T25" fmla="*/ 5 h 24"/>
                  <a:gd name="T26" fmla="*/ 9 w 12"/>
                  <a:gd name="T2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24">
                    <a:moveTo>
                      <a:pt x="9" y="1"/>
                    </a:moveTo>
                    <a:cubicBezTo>
                      <a:pt x="8" y="0"/>
                      <a:pt x="6" y="0"/>
                      <a:pt x="5" y="2"/>
                    </a:cubicBezTo>
                    <a:cubicBezTo>
                      <a:pt x="6" y="1"/>
                      <a:pt x="7" y="1"/>
                      <a:pt x="8" y="1"/>
                    </a:cubicBezTo>
                    <a:cubicBezTo>
                      <a:pt x="8" y="1"/>
                      <a:pt x="9" y="2"/>
                      <a:pt x="8" y="2"/>
                    </a:cubicBezTo>
                    <a:cubicBezTo>
                      <a:pt x="8" y="3"/>
                      <a:pt x="8" y="3"/>
                      <a:pt x="8" y="3"/>
                    </a:cubicBezTo>
                    <a:cubicBezTo>
                      <a:pt x="9" y="3"/>
                      <a:pt x="9" y="4"/>
                      <a:pt x="10" y="4"/>
                    </a:cubicBezTo>
                    <a:cubicBezTo>
                      <a:pt x="10" y="5"/>
                      <a:pt x="10" y="7"/>
                      <a:pt x="9" y="8"/>
                    </a:cubicBezTo>
                    <a:cubicBezTo>
                      <a:pt x="8" y="10"/>
                      <a:pt x="6" y="11"/>
                      <a:pt x="4" y="13"/>
                    </a:cubicBezTo>
                    <a:cubicBezTo>
                      <a:pt x="2" y="16"/>
                      <a:pt x="0" y="19"/>
                      <a:pt x="2" y="24"/>
                    </a:cubicBezTo>
                    <a:cubicBezTo>
                      <a:pt x="2" y="24"/>
                      <a:pt x="3" y="22"/>
                      <a:pt x="3" y="22"/>
                    </a:cubicBezTo>
                    <a:cubicBezTo>
                      <a:pt x="3" y="21"/>
                      <a:pt x="1" y="20"/>
                      <a:pt x="2" y="20"/>
                    </a:cubicBezTo>
                    <a:cubicBezTo>
                      <a:pt x="2" y="17"/>
                      <a:pt x="4" y="13"/>
                      <a:pt x="7" y="11"/>
                    </a:cubicBezTo>
                    <a:cubicBezTo>
                      <a:pt x="10" y="9"/>
                      <a:pt x="12" y="7"/>
                      <a:pt x="12" y="5"/>
                    </a:cubicBezTo>
                    <a:cubicBezTo>
                      <a:pt x="12" y="3"/>
                      <a:pt x="10" y="1"/>
                      <a:pt x="9" y="1"/>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110"/>
              <p:cNvSpPr>
                <a:spLocks/>
              </p:cNvSpPr>
              <p:nvPr/>
            </p:nvSpPr>
            <p:spPr bwMode="auto">
              <a:xfrm>
                <a:off x="6391275" y="3384550"/>
                <a:ext cx="228600" cy="446088"/>
              </a:xfrm>
              <a:custGeom>
                <a:avLst/>
                <a:gdLst>
                  <a:gd name="T0" fmla="*/ 8 w 12"/>
                  <a:gd name="T1" fmla="*/ 13 h 24"/>
                  <a:gd name="T2" fmla="*/ 3 w 12"/>
                  <a:gd name="T3" fmla="*/ 8 h 24"/>
                  <a:gd name="T4" fmla="*/ 2 w 12"/>
                  <a:gd name="T5" fmla="*/ 4 h 24"/>
                  <a:gd name="T6" fmla="*/ 4 w 12"/>
                  <a:gd name="T7" fmla="*/ 3 h 24"/>
                  <a:gd name="T8" fmla="*/ 3 w 12"/>
                  <a:gd name="T9" fmla="*/ 2 h 24"/>
                  <a:gd name="T10" fmla="*/ 4 w 12"/>
                  <a:gd name="T11" fmla="*/ 1 h 24"/>
                  <a:gd name="T12" fmla="*/ 7 w 12"/>
                  <a:gd name="T13" fmla="*/ 2 h 24"/>
                  <a:gd name="T14" fmla="*/ 3 w 12"/>
                  <a:gd name="T15" fmla="*/ 1 h 24"/>
                  <a:gd name="T16" fmla="*/ 0 w 12"/>
                  <a:gd name="T17" fmla="*/ 5 h 24"/>
                  <a:gd name="T18" fmla="*/ 5 w 12"/>
                  <a:gd name="T19" fmla="*/ 11 h 24"/>
                  <a:gd name="T20" fmla="*/ 10 w 12"/>
                  <a:gd name="T21" fmla="*/ 20 h 24"/>
                  <a:gd name="T22" fmla="*/ 9 w 12"/>
                  <a:gd name="T23" fmla="*/ 22 h 24"/>
                  <a:gd name="T24" fmla="*/ 10 w 12"/>
                  <a:gd name="T25" fmla="*/ 24 h 24"/>
                  <a:gd name="T26" fmla="*/ 8 w 12"/>
                  <a:gd name="T27"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24">
                    <a:moveTo>
                      <a:pt x="8" y="13"/>
                    </a:moveTo>
                    <a:cubicBezTo>
                      <a:pt x="6" y="11"/>
                      <a:pt x="4" y="10"/>
                      <a:pt x="3" y="8"/>
                    </a:cubicBezTo>
                    <a:cubicBezTo>
                      <a:pt x="2" y="7"/>
                      <a:pt x="2" y="5"/>
                      <a:pt x="2" y="4"/>
                    </a:cubicBezTo>
                    <a:cubicBezTo>
                      <a:pt x="3" y="4"/>
                      <a:pt x="3" y="3"/>
                      <a:pt x="4" y="3"/>
                    </a:cubicBezTo>
                    <a:cubicBezTo>
                      <a:pt x="4" y="3"/>
                      <a:pt x="4" y="3"/>
                      <a:pt x="3" y="2"/>
                    </a:cubicBezTo>
                    <a:cubicBezTo>
                      <a:pt x="3" y="2"/>
                      <a:pt x="4" y="1"/>
                      <a:pt x="4" y="1"/>
                    </a:cubicBezTo>
                    <a:cubicBezTo>
                      <a:pt x="5" y="1"/>
                      <a:pt x="6" y="1"/>
                      <a:pt x="7" y="2"/>
                    </a:cubicBezTo>
                    <a:cubicBezTo>
                      <a:pt x="6" y="0"/>
                      <a:pt x="4" y="0"/>
                      <a:pt x="3" y="1"/>
                    </a:cubicBezTo>
                    <a:cubicBezTo>
                      <a:pt x="2" y="1"/>
                      <a:pt x="0" y="3"/>
                      <a:pt x="0" y="5"/>
                    </a:cubicBezTo>
                    <a:cubicBezTo>
                      <a:pt x="0" y="7"/>
                      <a:pt x="2" y="9"/>
                      <a:pt x="5" y="11"/>
                    </a:cubicBezTo>
                    <a:cubicBezTo>
                      <a:pt x="8" y="13"/>
                      <a:pt x="10" y="17"/>
                      <a:pt x="10" y="20"/>
                    </a:cubicBezTo>
                    <a:cubicBezTo>
                      <a:pt x="10" y="20"/>
                      <a:pt x="9" y="21"/>
                      <a:pt x="9" y="22"/>
                    </a:cubicBezTo>
                    <a:cubicBezTo>
                      <a:pt x="9" y="22"/>
                      <a:pt x="10" y="24"/>
                      <a:pt x="10" y="24"/>
                    </a:cubicBezTo>
                    <a:cubicBezTo>
                      <a:pt x="12" y="19"/>
                      <a:pt x="10" y="16"/>
                      <a:pt x="8" y="13"/>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111"/>
              <p:cNvSpPr>
                <a:spLocks noEditPoints="1"/>
              </p:cNvSpPr>
              <p:nvPr/>
            </p:nvSpPr>
            <p:spPr bwMode="auto">
              <a:xfrm>
                <a:off x="6467475" y="3273425"/>
                <a:ext cx="247650" cy="427038"/>
              </a:xfrm>
              <a:custGeom>
                <a:avLst/>
                <a:gdLst>
                  <a:gd name="T0" fmla="*/ 7 w 13"/>
                  <a:gd name="T1" fmla="*/ 0 h 23"/>
                  <a:gd name="T2" fmla="*/ 7 w 13"/>
                  <a:gd name="T3" fmla="*/ 23 h 23"/>
                  <a:gd name="T4" fmla="*/ 7 w 13"/>
                  <a:gd name="T5" fmla="*/ 0 h 23"/>
                  <a:gd name="T6" fmla="*/ 7 w 13"/>
                  <a:gd name="T7" fmla="*/ 13 h 23"/>
                  <a:gd name="T8" fmla="*/ 7 w 13"/>
                  <a:gd name="T9" fmla="*/ 22 h 23"/>
                  <a:gd name="T10" fmla="*/ 7 w 13"/>
                  <a:gd name="T11" fmla="*/ 13 h 23"/>
                  <a:gd name="T12" fmla="*/ 7 w 13"/>
                  <a:gd name="T13" fmla="*/ 10 h 23"/>
                  <a:gd name="T14" fmla="*/ 6 w 13"/>
                  <a:gd name="T15" fmla="*/ 20 h 23"/>
                  <a:gd name="T16" fmla="*/ 7 w 13"/>
                  <a:gd name="T17" fmla="*/ 5 h 23"/>
                  <a:gd name="T18" fmla="*/ 8 w 13"/>
                  <a:gd name="T19" fmla="*/ 19 h 23"/>
                  <a:gd name="T20" fmla="*/ 7 w 13"/>
                  <a:gd name="T21" fmla="*/ 1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23">
                    <a:moveTo>
                      <a:pt x="7" y="0"/>
                    </a:moveTo>
                    <a:cubicBezTo>
                      <a:pt x="0" y="12"/>
                      <a:pt x="7" y="23"/>
                      <a:pt x="7" y="23"/>
                    </a:cubicBezTo>
                    <a:cubicBezTo>
                      <a:pt x="13" y="10"/>
                      <a:pt x="7" y="0"/>
                      <a:pt x="7" y="0"/>
                    </a:cubicBezTo>
                    <a:close/>
                    <a:moveTo>
                      <a:pt x="7" y="13"/>
                    </a:moveTo>
                    <a:cubicBezTo>
                      <a:pt x="7" y="13"/>
                      <a:pt x="9" y="17"/>
                      <a:pt x="7" y="22"/>
                    </a:cubicBezTo>
                    <a:cubicBezTo>
                      <a:pt x="7" y="22"/>
                      <a:pt x="5" y="18"/>
                      <a:pt x="7" y="13"/>
                    </a:cubicBezTo>
                    <a:close/>
                    <a:moveTo>
                      <a:pt x="7" y="10"/>
                    </a:moveTo>
                    <a:cubicBezTo>
                      <a:pt x="5" y="14"/>
                      <a:pt x="5" y="17"/>
                      <a:pt x="6" y="20"/>
                    </a:cubicBezTo>
                    <a:cubicBezTo>
                      <a:pt x="5" y="17"/>
                      <a:pt x="4" y="11"/>
                      <a:pt x="7" y="5"/>
                    </a:cubicBezTo>
                    <a:cubicBezTo>
                      <a:pt x="7" y="5"/>
                      <a:pt x="10" y="11"/>
                      <a:pt x="8" y="19"/>
                    </a:cubicBezTo>
                    <a:cubicBezTo>
                      <a:pt x="9" y="14"/>
                      <a:pt x="7" y="10"/>
                      <a:pt x="7" y="10"/>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112"/>
              <p:cNvSpPr>
                <a:spLocks noEditPoints="1"/>
              </p:cNvSpPr>
              <p:nvPr/>
            </p:nvSpPr>
            <p:spPr bwMode="auto">
              <a:xfrm>
                <a:off x="6486525" y="4294188"/>
                <a:ext cx="228600" cy="407988"/>
              </a:xfrm>
              <a:custGeom>
                <a:avLst/>
                <a:gdLst>
                  <a:gd name="T0" fmla="*/ 6 w 12"/>
                  <a:gd name="T1" fmla="*/ 22 h 22"/>
                  <a:gd name="T2" fmla="*/ 6 w 12"/>
                  <a:gd name="T3" fmla="*/ 0 h 22"/>
                  <a:gd name="T4" fmla="*/ 6 w 12"/>
                  <a:gd name="T5" fmla="*/ 22 h 22"/>
                  <a:gd name="T6" fmla="*/ 6 w 12"/>
                  <a:gd name="T7" fmla="*/ 9 h 22"/>
                  <a:gd name="T8" fmla="*/ 6 w 12"/>
                  <a:gd name="T9" fmla="*/ 1 h 22"/>
                  <a:gd name="T10" fmla="*/ 6 w 12"/>
                  <a:gd name="T11" fmla="*/ 9 h 22"/>
                  <a:gd name="T12" fmla="*/ 6 w 12"/>
                  <a:gd name="T13" fmla="*/ 12 h 22"/>
                  <a:gd name="T14" fmla="*/ 7 w 12"/>
                  <a:gd name="T15" fmla="*/ 3 h 22"/>
                  <a:gd name="T16" fmla="*/ 6 w 12"/>
                  <a:gd name="T17" fmla="*/ 17 h 22"/>
                  <a:gd name="T18" fmla="*/ 5 w 12"/>
                  <a:gd name="T19" fmla="*/ 3 h 22"/>
                  <a:gd name="T20" fmla="*/ 6 w 12"/>
                  <a:gd name="T21" fmla="*/ 1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22">
                    <a:moveTo>
                      <a:pt x="6" y="22"/>
                    </a:moveTo>
                    <a:cubicBezTo>
                      <a:pt x="12" y="10"/>
                      <a:pt x="6" y="0"/>
                      <a:pt x="6" y="0"/>
                    </a:cubicBezTo>
                    <a:cubicBezTo>
                      <a:pt x="0" y="12"/>
                      <a:pt x="6" y="22"/>
                      <a:pt x="6" y="22"/>
                    </a:cubicBezTo>
                    <a:close/>
                    <a:moveTo>
                      <a:pt x="6" y="9"/>
                    </a:moveTo>
                    <a:cubicBezTo>
                      <a:pt x="6" y="9"/>
                      <a:pt x="4" y="5"/>
                      <a:pt x="6" y="1"/>
                    </a:cubicBezTo>
                    <a:cubicBezTo>
                      <a:pt x="6" y="1"/>
                      <a:pt x="8" y="4"/>
                      <a:pt x="6" y="9"/>
                    </a:cubicBezTo>
                    <a:close/>
                    <a:moveTo>
                      <a:pt x="6" y="12"/>
                    </a:moveTo>
                    <a:cubicBezTo>
                      <a:pt x="7" y="8"/>
                      <a:pt x="7" y="5"/>
                      <a:pt x="7" y="3"/>
                    </a:cubicBezTo>
                    <a:cubicBezTo>
                      <a:pt x="8" y="5"/>
                      <a:pt x="9" y="11"/>
                      <a:pt x="6" y="17"/>
                    </a:cubicBezTo>
                    <a:cubicBezTo>
                      <a:pt x="6" y="17"/>
                      <a:pt x="2" y="11"/>
                      <a:pt x="5" y="3"/>
                    </a:cubicBezTo>
                    <a:cubicBezTo>
                      <a:pt x="4" y="8"/>
                      <a:pt x="6" y="12"/>
                      <a:pt x="6" y="12"/>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113"/>
              <p:cNvSpPr>
                <a:spLocks noEditPoints="1"/>
              </p:cNvSpPr>
              <p:nvPr/>
            </p:nvSpPr>
            <p:spPr bwMode="auto">
              <a:xfrm>
                <a:off x="6657975" y="4387850"/>
                <a:ext cx="95250" cy="185738"/>
              </a:xfrm>
              <a:custGeom>
                <a:avLst/>
                <a:gdLst>
                  <a:gd name="T0" fmla="*/ 5 w 5"/>
                  <a:gd name="T1" fmla="*/ 10 h 10"/>
                  <a:gd name="T2" fmla="*/ 0 w 5"/>
                  <a:gd name="T3" fmla="*/ 0 h 10"/>
                  <a:gd name="T4" fmla="*/ 5 w 5"/>
                  <a:gd name="T5" fmla="*/ 10 h 10"/>
                  <a:gd name="T6" fmla="*/ 2 w 5"/>
                  <a:gd name="T7" fmla="*/ 4 h 10"/>
                  <a:gd name="T8" fmla="*/ 0 w 5"/>
                  <a:gd name="T9" fmla="*/ 0 h 10"/>
                  <a:gd name="T10" fmla="*/ 2 w 5"/>
                  <a:gd name="T11" fmla="*/ 4 h 10"/>
                  <a:gd name="T12" fmla="*/ 3 w 5"/>
                  <a:gd name="T13" fmla="*/ 6 h 10"/>
                  <a:gd name="T14" fmla="*/ 1 w 5"/>
                  <a:gd name="T15" fmla="*/ 1 h 10"/>
                  <a:gd name="T16" fmla="*/ 4 w 5"/>
                  <a:gd name="T17" fmla="*/ 8 h 10"/>
                  <a:gd name="T18" fmla="*/ 0 w 5"/>
                  <a:gd name="T19" fmla="*/ 2 h 10"/>
                  <a:gd name="T20" fmla="*/ 3 w 5"/>
                  <a:gd name="T21"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0">
                    <a:moveTo>
                      <a:pt x="5" y="10"/>
                    </a:moveTo>
                    <a:cubicBezTo>
                      <a:pt x="5" y="3"/>
                      <a:pt x="0" y="0"/>
                      <a:pt x="0" y="0"/>
                    </a:cubicBezTo>
                    <a:cubicBezTo>
                      <a:pt x="0" y="7"/>
                      <a:pt x="5" y="10"/>
                      <a:pt x="5" y="10"/>
                    </a:cubicBezTo>
                    <a:close/>
                    <a:moveTo>
                      <a:pt x="2" y="4"/>
                    </a:moveTo>
                    <a:cubicBezTo>
                      <a:pt x="2" y="4"/>
                      <a:pt x="1" y="3"/>
                      <a:pt x="0" y="0"/>
                    </a:cubicBezTo>
                    <a:cubicBezTo>
                      <a:pt x="0" y="0"/>
                      <a:pt x="2" y="2"/>
                      <a:pt x="2" y="4"/>
                    </a:cubicBezTo>
                    <a:close/>
                    <a:moveTo>
                      <a:pt x="3" y="6"/>
                    </a:moveTo>
                    <a:cubicBezTo>
                      <a:pt x="3" y="3"/>
                      <a:pt x="2" y="2"/>
                      <a:pt x="1" y="1"/>
                    </a:cubicBezTo>
                    <a:cubicBezTo>
                      <a:pt x="2" y="2"/>
                      <a:pt x="4" y="4"/>
                      <a:pt x="4" y="8"/>
                    </a:cubicBezTo>
                    <a:cubicBezTo>
                      <a:pt x="4" y="8"/>
                      <a:pt x="1" y="6"/>
                      <a:pt x="0" y="2"/>
                    </a:cubicBezTo>
                    <a:cubicBezTo>
                      <a:pt x="1" y="4"/>
                      <a:pt x="3" y="6"/>
                      <a:pt x="3" y="6"/>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14"/>
              <p:cNvSpPr>
                <a:spLocks noEditPoints="1"/>
              </p:cNvSpPr>
              <p:nvPr/>
            </p:nvSpPr>
            <p:spPr bwMode="auto">
              <a:xfrm>
                <a:off x="6448425" y="4387850"/>
                <a:ext cx="95250" cy="185738"/>
              </a:xfrm>
              <a:custGeom>
                <a:avLst/>
                <a:gdLst>
                  <a:gd name="T0" fmla="*/ 5 w 5"/>
                  <a:gd name="T1" fmla="*/ 0 h 10"/>
                  <a:gd name="T2" fmla="*/ 0 w 5"/>
                  <a:gd name="T3" fmla="*/ 10 h 10"/>
                  <a:gd name="T4" fmla="*/ 5 w 5"/>
                  <a:gd name="T5" fmla="*/ 0 h 10"/>
                  <a:gd name="T6" fmla="*/ 5 w 5"/>
                  <a:gd name="T7" fmla="*/ 1 h 10"/>
                  <a:gd name="T8" fmla="*/ 3 w 5"/>
                  <a:gd name="T9" fmla="*/ 4 h 10"/>
                  <a:gd name="T10" fmla="*/ 5 w 5"/>
                  <a:gd name="T11" fmla="*/ 1 h 10"/>
                  <a:gd name="T12" fmla="*/ 5 w 5"/>
                  <a:gd name="T13" fmla="*/ 2 h 10"/>
                  <a:gd name="T14" fmla="*/ 1 w 5"/>
                  <a:gd name="T15" fmla="*/ 8 h 10"/>
                  <a:gd name="T16" fmla="*/ 4 w 5"/>
                  <a:gd name="T17" fmla="*/ 1 h 10"/>
                  <a:gd name="T18" fmla="*/ 2 w 5"/>
                  <a:gd name="T19" fmla="*/ 6 h 10"/>
                  <a:gd name="T20" fmla="*/ 5 w 5"/>
                  <a:gd name="T21"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0">
                    <a:moveTo>
                      <a:pt x="5" y="0"/>
                    </a:moveTo>
                    <a:cubicBezTo>
                      <a:pt x="5" y="0"/>
                      <a:pt x="0" y="3"/>
                      <a:pt x="0" y="10"/>
                    </a:cubicBezTo>
                    <a:cubicBezTo>
                      <a:pt x="0" y="10"/>
                      <a:pt x="5" y="7"/>
                      <a:pt x="5" y="0"/>
                    </a:cubicBezTo>
                    <a:close/>
                    <a:moveTo>
                      <a:pt x="5" y="1"/>
                    </a:moveTo>
                    <a:cubicBezTo>
                      <a:pt x="4" y="3"/>
                      <a:pt x="3" y="4"/>
                      <a:pt x="3" y="4"/>
                    </a:cubicBezTo>
                    <a:cubicBezTo>
                      <a:pt x="3" y="2"/>
                      <a:pt x="5" y="1"/>
                      <a:pt x="5" y="1"/>
                    </a:cubicBezTo>
                    <a:close/>
                    <a:moveTo>
                      <a:pt x="5" y="2"/>
                    </a:moveTo>
                    <a:cubicBezTo>
                      <a:pt x="4" y="6"/>
                      <a:pt x="1" y="8"/>
                      <a:pt x="1" y="8"/>
                    </a:cubicBezTo>
                    <a:cubicBezTo>
                      <a:pt x="1" y="4"/>
                      <a:pt x="3" y="2"/>
                      <a:pt x="4" y="1"/>
                    </a:cubicBezTo>
                    <a:cubicBezTo>
                      <a:pt x="3" y="2"/>
                      <a:pt x="2" y="4"/>
                      <a:pt x="2" y="6"/>
                    </a:cubicBezTo>
                    <a:cubicBezTo>
                      <a:pt x="2" y="6"/>
                      <a:pt x="4" y="4"/>
                      <a:pt x="5" y="2"/>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115"/>
              <p:cNvSpPr>
                <a:spLocks noEditPoints="1"/>
              </p:cNvSpPr>
              <p:nvPr/>
            </p:nvSpPr>
            <p:spPr bwMode="auto">
              <a:xfrm>
                <a:off x="6505575" y="4219575"/>
                <a:ext cx="190500" cy="185738"/>
              </a:xfrm>
              <a:custGeom>
                <a:avLst/>
                <a:gdLst>
                  <a:gd name="T0" fmla="*/ 5 w 10"/>
                  <a:gd name="T1" fmla="*/ 10 h 10"/>
                  <a:gd name="T2" fmla="*/ 10 w 10"/>
                  <a:gd name="T3" fmla="*/ 5 h 10"/>
                  <a:gd name="T4" fmla="*/ 5 w 10"/>
                  <a:gd name="T5" fmla="*/ 0 h 10"/>
                  <a:gd name="T6" fmla="*/ 0 w 10"/>
                  <a:gd name="T7" fmla="*/ 5 h 10"/>
                  <a:gd name="T8" fmla="*/ 5 w 10"/>
                  <a:gd name="T9" fmla="*/ 10 h 10"/>
                  <a:gd name="T10" fmla="*/ 5 w 10"/>
                  <a:gd name="T11" fmla="*/ 1 h 10"/>
                  <a:gd name="T12" fmla="*/ 8 w 10"/>
                  <a:gd name="T13" fmla="*/ 4 h 10"/>
                  <a:gd name="T14" fmla="*/ 5 w 10"/>
                  <a:gd name="T15" fmla="*/ 8 h 10"/>
                  <a:gd name="T16" fmla="*/ 2 w 10"/>
                  <a:gd name="T17" fmla="*/ 4 h 10"/>
                  <a:gd name="T18" fmla="*/ 5 w 10"/>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
                    <a:moveTo>
                      <a:pt x="5" y="10"/>
                    </a:moveTo>
                    <a:cubicBezTo>
                      <a:pt x="8" y="10"/>
                      <a:pt x="10" y="8"/>
                      <a:pt x="10" y="5"/>
                    </a:cubicBezTo>
                    <a:cubicBezTo>
                      <a:pt x="10" y="3"/>
                      <a:pt x="8" y="0"/>
                      <a:pt x="5" y="0"/>
                    </a:cubicBezTo>
                    <a:cubicBezTo>
                      <a:pt x="2" y="0"/>
                      <a:pt x="0" y="3"/>
                      <a:pt x="0" y="5"/>
                    </a:cubicBezTo>
                    <a:cubicBezTo>
                      <a:pt x="0" y="8"/>
                      <a:pt x="2" y="10"/>
                      <a:pt x="5" y="10"/>
                    </a:cubicBezTo>
                    <a:close/>
                    <a:moveTo>
                      <a:pt x="5" y="1"/>
                    </a:moveTo>
                    <a:cubicBezTo>
                      <a:pt x="7" y="1"/>
                      <a:pt x="8" y="2"/>
                      <a:pt x="8" y="4"/>
                    </a:cubicBezTo>
                    <a:cubicBezTo>
                      <a:pt x="8" y="6"/>
                      <a:pt x="7" y="8"/>
                      <a:pt x="5" y="8"/>
                    </a:cubicBezTo>
                    <a:cubicBezTo>
                      <a:pt x="3" y="8"/>
                      <a:pt x="2" y="6"/>
                      <a:pt x="2" y="4"/>
                    </a:cubicBezTo>
                    <a:cubicBezTo>
                      <a:pt x="2" y="2"/>
                      <a:pt x="3" y="1"/>
                      <a:pt x="5" y="1"/>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116"/>
              <p:cNvSpPr>
                <a:spLocks noEditPoints="1"/>
              </p:cNvSpPr>
              <p:nvPr/>
            </p:nvSpPr>
            <p:spPr bwMode="auto">
              <a:xfrm>
                <a:off x="6905625" y="4219575"/>
                <a:ext cx="133350" cy="223838"/>
              </a:xfrm>
              <a:custGeom>
                <a:avLst/>
                <a:gdLst>
                  <a:gd name="T0" fmla="*/ 3 w 7"/>
                  <a:gd name="T1" fmla="*/ 12 h 12"/>
                  <a:gd name="T2" fmla="*/ 3 w 7"/>
                  <a:gd name="T3" fmla="*/ 0 h 12"/>
                  <a:gd name="T4" fmla="*/ 3 w 7"/>
                  <a:gd name="T5" fmla="*/ 12 h 12"/>
                  <a:gd name="T6" fmla="*/ 3 w 7"/>
                  <a:gd name="T7" fmla="*/ 5 h 12"/>
                  <a:gd name="T8" fmla="*/ 3 w 7"/>
                  <a:gd name="T9" fmla="*/ 0 h 12"/>
                  <a:gd name="T10" fmla="*/ 3 w 7"/>
                  <a:gd name="T11" fmla="*/ 5 h 12"/>
                  <a:gd name="T12" fmla="*/ 3 w 7"/>
                  <a:gd name="T13" fmla="*/ 7 h 12"/>
                  <a:gd name="T14" fmla="*/ 4 w 7"/>
                  <a:gd name="T15" fmla="*/ 1 h 12"/>
                  <a:gd name="T16" fmla="*/ 3 w 7"/>
                  <a:gd name="T17" fmla="*/ 9 h 12"/>
                  <a:gd name="T18" fmla="*/ 3 w 7"/>
                  <a:gd name="T19" fmla="*/ 2 h 12"/>
                  <a:gd name="T20" fmla="*/ 3 w 7"/>
                  <a:gd name="T21"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2">
                    <a:moveTo>
                      <a:pt x="3" y="12"/>
                    </a:moveTo>
                    <a:cubicBezTo>
                      <a:pt x="7" y="6"/>
                      <a:pt x="3" y="0"/>
                      <a:pt x="3" y="0"/>
                    </a:cubicBezTo>
                    <a:cubicBezTo>
                      <a:pt x="0" y="7"/>
                      <a:pt x="3" y="12"/>
                      <a:pt x="3" y="12"/>
                    </a:cubicBezTo>
                    <a:close/>
                    <a:moveTo>
                      <a:pt x="3" y="5"/>
                    </a:moveTo>
                    <a:cubicBezTo>
                      <a:pt x="3" y="5"/>
                      <a:pt x="2" y="3"/>
                      <a:pt x="3" y="0"/>
                    </a:cubicBezTo>
                    <a:cubicBezTo>
                      <a:pt x="3" y="0"/>
                      <a:pt x="4" y="2"/>
                      <a:pt x="3" y="5"/>
                    </a:cubicBezTo>
                    <a:close/>
                    <a:moveTo>
                      <a:pt x="3" y="7"/>
                    </a:moveTo>
                    <a:cubicBezTo>
                      <a:pt x="4" y="4"/>
                      <a:pt x="4" y="3"/>
                      <a:pt x="4" y="1"/>
                    </a:cubicBezTo>
                    <a:cubicBezTo>
                      <a:pt x="4" y="3"/>
                      <a:pt x="5" y="6"/>
                      <a:pt x="3" y="9"/>
                    </a:cubicBezTo>
                    <a:cubicBezTo>
                      <a:pt x="3" y="9"/>
                      <a:pt x="1" y="6"/>
                      <a:pt x="3" y="2"/>
                    </a:cubicBezTo>
                    <a:cubicBezTo>
                      <a:pt x="2" y="4"/>
                      <a:pt x="3" y="7"/>
                      <a:pt x="3" y="7"/>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17"/>
              <p:cNvSpPr>
                <a:spLocks noEditPoints="1"/>
              </p:cNvSpPr>
              <p:nvPr/>
            </p:nvSpPr>
            <p:spPr bwMode="auto">
              <a:xfrm>
                <a:off x="6981825" y="4238625"/>
                <a:ext cx="57150" cy="93663"/>
              </a:xfrm>
              <a:custGeom>
                <a:avLst/>
                <a:gdLst>
                  <a:gd name="T0" fmla="*/ 3 w 3"/>
                  <a:gd name="T1" fmla="*/ 5 h 5"/>
                  <a:gd name="T2" fmla="*/ 0 w 3"/>
                  <a:gd name="T3" fmla="*/ 0 h 5"/>
                  <a:gd name="T4" fmla="*/ 3 w 3"/>
                  <a:gd name="T5" fmla="*/ 5 h 5"/>
                  <a:gd name="T6" fmla="*/ 1 w 3"/>
                  <a:gd name="T7" fmla="*/ 2 h 5"/>
                  <a:gd name="T8" fmla="*/ 0 w 3"/>
                  <a:gd name="T9" fmla="*/ 0 h 5"/>
                  <a:gd name="T10" fmla="*/ 1 w 3"/>
                  <a:gd name="T11" fmla="*/ 2 h 5"/>
                  <a:gd name="T12" fmla="*/ 2 w 3"/>
                  <a:gd name="T13" fmla="*/ 2 h 5"/>
                  <a:gd name="T14" fmla="*/ 1 w 3"/>
                  <a:gd name="T15" fmla="*/ 0 h 5"/>
                  <a:gd name="T16" fmla="*/ 2 w 3"/>
                  <a:gd name="T17" fmla="*/ 4 h 5"/>
                  <a:gd name="T18" fmla="*/ 0 w 3"/>
                  <a:gd name="T19" fmla="*/ 0 h 5"/>
                  <a:gd name="T20" fmla="*/ 2 w 3"/>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5">
                    <a:moveTo>
                      <a:pt x="3" y="5"/>
                    </a:moveTo>
                    <a:cubicBezTo>
                      <a:pt x="3" y="1"/>
                      <a:pt x="0" y="0"/>
                      <a:pt x="0" y="0"/>
                    </a:cubicBezTo>
                    <a:cubicBezTo>
                      <a:pt x="0" y="3"/>
                      <a:pt x="3" y="5"/>
                      <a:pt x="3" y="5"/>
                    </a:cubicBezTo>
                    <a:close/>
                    <a:moveTo>
                      <a:pt x="1" y="2"/>
                    </a:moveTo>
                    <a:cubicBezTo>
                      <a:pt x="1" y="2"/>
                      <a:pt x="0" y="1"/>
                      <a:pt x="0" y="0"/>
                    </a:cubicBezTo>
                    <a:cubicBezTo>
                      <a:pt x="0" y="0"/>
                      <a:pt x="1" y="0"/>
                      <a:pt x="1" y="2"/>
                    </a:cubicBezTo>
                    <a:close/>
                    <a:moveTo>
                      <a:pt x="2" y="2"/>
                    </a:moveTo>
                    <a:cubicBezTo>
                      <a:pt x="2" y="1"/>
                      <a:pt x="1" y="1"/>
                      <a:pt x="1" y="0"/>
                    </a:cubicBezTo>
                    <a:cubicBezTo>
                      <a:pt x="1" y="1"/>
                      <a:pt x="2" y="2"/>
                      <a:pt x="2" y="4"/>
                    </a:cubicBezTo>
                    <a:cubicBezTo>
                      <a:pt x="2" y="4"/>
                      <a:pt x="1" y="3"/>
                      <a:pt x="0" y="0"/>
                    </a:cubicBezTo>
                    <a:cubicBezTo>
                      <a:pt x="1" y="2"/>
                      <a:pt x="2" y="2"/>
                      <a:pt x="2" y="2"/>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118"/>
              <p:cNvSpPr>
                <a:spLocks noEditPoints="1"/>
              </p:cNvSpPr>
              <p:nvPr/>
            </p:nvSpPr>
            <p:spPr bwMode="auto">
              <a:xfrm>
                <a:off x="6905625" y="4238625"/>
                <a:ext cx="38100" cy="93663"/>
              </a:xfrm>
              <a:custGeom>
                <a:avLst/>
                <a:gdLst>
                  <a:gd name="T0" fmla="*/ 2 w 2"/>
                  <a:gd name="T1" fmla="*/ 0 h 5"/>
                  <a:gd name="T2" fmla="*/ 0 w 2"/>
                  <a:gd name="T3" fmla="*/ 5 h 5"/>
                  <a:gd name="T4" fmla="*/ 2 w 2"/>
                  <a:gd name="T5" fmla="*/ 0 h 5"/>
                  <a:gd name="T6" fmla="*/ 2 w 2"/>
                  <a:gd name="T7" fmla="*/ 0 h 5"/>
                  <a:gd name="T8" fmla="*/ 1 w 2"/>
                  <a:gd name="T9" fmla="*/ 2 h 5"/>
                  <a:gd name="T10" fmla="*/ 2 w 2"/>
                  <a:gd name="T11" fmla="*/ 0 h 5"/>
                  <a:gd name="T12" fmla="*/ 2 w 2"/>
                  <a:gd name="T13" fmla="*/ 0 h 5"/>
                  <a:gd name="T14" fmla="*/ 0 w 2"/>
                  <a:gd name="T15" fmla="*/ 4 h 5"/>
                  <a:gd name="T16" fmla="*/ 2 w 2"/>
                  <a:gd name="T17" fmla="*/ 0 h 5"/>
                  <a:gd name="T18" fmla="*/ 1 w 2"/>
                  <a:gd name="T19" fmla="*/ 3 h 5"/>
                  <a:gd name="T20" fmla="*/ 2 w 2"/>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5">
                    <a:moveTo>
                      <a:pt x="2" y="0"/>
                    </a:moveTo>
                    <a:cubicBezTo>
                      <a:pt x="2" y="0"/>
                      <a:pt x="0" y="1"/>
                      <a:pt x="0" y="5"/>
                    </a:cubicBezTo>
                    <a:cubicBezTo>
                      <a:pt x="0" y="5"/>
                      <a:pt x="2" y="3"/>
                      <a:pt x="2" y="0"/>
                    </a:cubicBezTo>
                    <a:close/>
                    <a:moveTo>
                      <a:pt x="2" y="0"/>
                    </a:moveTo>
                    <a:cubicBezTo>
                      <a:pt x="2" y="1"/>
                      <a:pt x="1" y="2"/>
                      <a:pt x="1" y="2"/>
                    </a:cubicBezTo>
                    <a:cubicBezTo>
                      <a:pt x="1" y="0"/>
                      <a:pt x="2" y="0"/>
                      <a:pt x="2" y="0"/>
                    </a:cubicBezTo>
                    <a:close/>
                    <a:moveTo>
                      <a:pt x="2" y="0"/>
                    </a:moveTo>
                    <a:cubicBezTo>
                      <a:pt x="2" y="3"/>
                      <a:pt x="0" y="4"/>
                      <a:pt x="0" y="4"/>
                    </a:cubicBezTo>
                    <a:cubicBezTo>
                      <a:pt x="0" y="2"/>
                      <a:pt x="1" y="1"/>
                      <a:pt x="2" y="0"/>
                    </a:cubicBezTo>
                    <a:cubicBezTo>
                      <a:pt x="1" y="1"/>
                      <a:pt x="1" y="1"/>
                      <a:pt x="1" y="3"/>
                    </a:cubicBezTo>
                    <a:cubicBezTo>
                      <a:pt x="1" y="3"/>
                      <a:pt x="2" y="2"/>
                      <a:pt x="2" y="0"/>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119"/>
              <p:cNvSpPr>
                <a:spLocks noEditPoints="1"/>
              </p:cNvSpPr>
              <p:nvPr/>
            </p:nvSpPr>
            <p:spPr bwMode="auto">
              <a:xfrm>
                <a:off x="6161088" y="4219575"/>
                <a:ext cx="134937" cy="223838"/>
              </a:xfrm>
              <a:custGeom>
                <a:avLst/>
                <a:gdLst>
                  <a:gd name="T0" fmla="*/ 4 w 7"/>
                  <a:gd name="T1" fmla="*/ 12 h 12"/>
                  <a:gd name="T2" fmla="*/ 4 w 7"/>
                  <a:gd name="T3" fmla="*/ 0 h 12"/>
                  <a:gd name="T4" fmla="*/ 4 w 7"/>
                  <a:gd name="T5" fmla="*/ 12 h 12"/>
                  <a:gd name="T6" fmla="*/ 4 w 7"/>
                  <a:gd name="T7" fmla="*/ 5 h 12"/>
                  <a:gd name="T8" fmla="*/ 4 w 7"/>
                  <a:gd name="T9" fmla="*/ 0 h 12"/>
                  <a:gd name="T10" fmla="*/ 4 w 7"/>
                  <a:gd name="T11" fmla="*/ 5 h 12"/>
                  <a:gd name="T12" fmla="*/ 4 w 7"/>
                  <a:gd name="T13" fmla="*/ 7 h 12"/>
                  <a:gd name="T14" fmla="*/ 4 w 7"/>
                  <a:gd name="T15" fmla="*/ 1 h 12"/>
                  <a:gd name="T16" fmla="*/ 4 w 7"/>
                  <a:gd name="T17" fmla="*/ 9 h 12"/>
                  <a:gd name="T18" fmla="*/ 3 w 7"/>
                  <a:gd name="T19" fmla="*/ 2 h 12"/>
                  <a:gd name="T20" fmla="*/ 4 w 7"/>
                  <a:gd name="T21"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2">
                    <a:moveTo>
                      <a:pt x="4" y="12"/>
                    </a:moveTo>
                    <a:cubicBezTo>
                      <a:pt x="7" y="6"/>
                      <a:pt x="4" y="0"/>
                      <a:pt x="4" y="0"/>
                    </a:cubicBezTo>
                    <a:cubicBezTo>
                      <a:pt x="0" y="7"/>
                      <a:pt x="4" y="12"/>
                      <a:pt x="4" y="12"/>
                    </a:cubicBezTo>
                    <a:close/>
                    <a:moveTo>
                      <a:pt x="4" y="5"/>
                    </a:moveTo>
                    <a:cubicBezTo>
                      <a:pt x="4" y="5"/>
                      <a:pt x="3" y="3"/>
                      <a:pt x="4" y="0"/>
                    </a:cubicBezTo>
                    <a:cubicBezTo>
                      <a:pt x="4" y="0"/>
                      <a:pt x="5" y="2"/>
                      <a:pt x="4" y="5"/>
                    </a:cubicBezTo>
                    <a:close/>
                    <a:moveTo>
                      <a:pt x="4" y="7"/>
                    </a:moveTo>
                    <a:cubicBezTo>
                      <a:pt x="4" y="4"/>
                      <a:pt x="4" y="3"/>
                      <a:pt x="4" y="1"/>
                    </a:cubicBezTo>
                    <a:cubicBezTo>
                      <a:pt x="5" y="3"/>
                      <a:pt x="5" y="6"/>
                      <a:pt x="4" y="9"/>
                    </a:cubicBezTo>
                    <a:cubicBezTo>
                      <a:pt x="4" y="9"/>
                      <a:pt x="2" y="6"/>
                      <a:pt x="3" y="2"/>
                    </a:cubicBezTo>
                    <a:cubicBezTo>
                      <a:pt x="3" y="4"/>
                      <a:pt x="4" y="7"/>
                      <a:pt x="4" y="7"/>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120"/>
              <p:cNvSpPr>
                <a:spLocks noEditPoints="1"/>
              </p:cNvSpPr>
              <p:nvPr/>
            </p:nvSpPr>
            <p:spPr bwMode="auto">
              <a:xfrm>
                <a:off x="6256338" y="4238625"/>
                <a:ext cx="39687" cy="93663"/>
              </a:xfrm>
              <a:custGeom>
                <a:avLst/>
                <a:gdLst>
                  <a:gd name="T0" fmla="*/ 2 w 2"/>
                  <a:gd name="T1" fmla="*/ 5 h 5"/>
                  <a:gd name="T2" fmla="*/ 0 w 2"/>
                  <a:gd name="T3" fmla="*/ 0 h 5"/>
                  <a:gd name="T4" fmla="*/ 2 w 2"/>
                  <a:gd name="T5" fmla="*/ 5 h 5"/>
                  <a:gd name="T6" fmla="*/ 1 w 2"/>
                  <a:gd name="T7" fmla="*/ 2 h 5"/>
                  <a:gd name="T8" fmla="*/ 0 w 2"/>
                  <a:gd name="T9" fmla="*/ 0 h 5"/>
                  <a:gd name="T10" fmla="*/ 1 w 2"/>
                  <a:gd name="T11" fmla="*/ 2 h 5"/>
                  <a:gd name="T12" fmla="*/ 1 w 2"/>
                  <a:gd name="T13" fmla="*/ 2 h 5"/>
                  <a:gd name="T14" fmla="*/ 0 w 2"/>
                  <a:gd name="T15" fmla="*/ 0 h 5"/>
                  <a:gd name="T16" fmla="*/ 2 w 2"/>
                  <a:gd name="T17" fmla="*/ 4 h 5"/>
                  <a:gd name="T18" fmla="*/ 0 w 2"/>
                  <a:gd name="T19" fmla="*/ 0 h 5"/>
                  <a:gd name="T20" fmla="*/ 1 w 2"/>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5">
                    <a:moveTo>
                      <a:pt x="2" y="5"/>
                    </a:moveTo>
                    <a:cubicBezTo>
                      <a:pt x="2" y="1"/>
                      <a:pt x="0" y="0"/>
                      <a:pt x="0" y="0"/>
                    </a:cubicBezTo>
                    <a:cubicBezTo>
                      <a:pt x="0" y="3"/>
                      <a:pt x="2" y="5"/>
                      <a:pt x="2" y="5"/>
                    </a:cubicBezTo>
                    <a:close/>
                    <a:moveTo>
                      <a:pt x="1" y="2"/>
                    </a:moveTo>
                    <a:cubicBezTo>
                      <a:pt x="1" y="2"/>
                      <a:pt x="0" y="1"/>
                      <a:pt x="0" y="0"/>
                    </a:cubicBezTo>
                    <a:cubicBezTo>
                      <a:pt x="0" y="0"/>
                      <a:pt x="1" y="0"/>
                      <a:pt x="1" y="2"/>
                    </a:cubicBezTo>
                    <a:close/>
                    <a:moveTo>
                      <a:pt x="1" y="2"/>
                    </a:moveTo>
                    <a:cubicBezTo>
                      <a:pt x="1" y="1"/>
                      <a:pt x="1" y="1"/>
                      <a:pt x="0" y="0"/>
                    </a:cubicBezTo>
                    <a:cubicBezTo>
                      <a:pt x="1" y="1"/>
                      <a:pt x="2" y="2"/>
                      <a:pt x="2" y="4"/>
                    </a:cubicBezTo>
                    <a:cubicBezTo>
                      <a:pt x="2" y="4"/>
                      <a:pt x="0" y="3"/>
                      <a:pt x="0" y="0"/>
                    </a:cubicBezTo>
                    <a:cubicBezTo>
                      <a:pt x="0" y="2"/>
                      <a:pt x="1" y="2"/>
                      <a:pt x="1" y="2"/>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21"/>
              <p:cNvSpPr>
                <a:spLocks noEditPoints="1"/>
              </p:cNvSpPr>
              <p:nvPr/>
            </p:nvSpPr>
            <p:spPr bwMode="auto">
              <a:xfrm>
                <a:off x="6161088" y="4238625"/>
                <a:ext cx="57150" cy="93663"/>
              </a:xfrm>
              <a:custGeom>
                <a:avLst/>
                <a:gdLst>
                  <a:gd name="T0" fmla="*/ 3 w 3"/>
                  <a:gd name="T1" fmla="*/ 0 h 5"/>
                  <a:gd name="T2" fmla="*/ 0 w 3"/>
                  <a:gd name="T3" fmla="*/ 5 h 5"/>
                  <a:gd name="T4" fmla="*/ 3 w 3"/>
                  <a:gd name="T5" fmla="*/ 0 h 5"/>
                  <a:gd name="T6" fmla="*/ 3 w 3"/>
                  <a:gd name="T7" fmla="*/ 0 h 5"/>
                  <a:gd name="T8" fmla="*/ 2 w 3"/>
                  <a:gd name="T9" fmla="*/ 2 h 5"/>
                  <a:gd name="T10" fmla="*/ 3 w 3"/>
                  <a:gd name="T11" fmla="*/ 0 h 5"/>
                  <a:gd name="T12" fmla="*/ 3 w 3"/>
                  <a:gd name="T13" fmla="*/ 0 h 5"/>
                  <a:gd name="T14" fmla="*/ 1 w 3"/>
                  <a:gd name="T15" fmla="*/ 4 h 5"/>
                  <a:gd name="T16" fmla="*/ 2 w 3"/>
                  <a:gd name="T17" fmla="*/ 0 h 5"/>
                  <a:gd name="T18" fmla="*/ 1 w 3"/>
                  <a:gd name="T19" fmla="*/ 3 h 5"/>
                  <a:gd name="T20" fmla="*/ 3 w 3"/>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5">
                    <a:moveTo>
                      <a:pt x="3" y="0"/>
                    </a:moveTo>
                    <a:cubicBezTo>
                      <a:pt x="3" y="0"/>
                      <a:pt x="0" y="1"/>
                      <a:pt x="0" y="5"/>
                    </a:cubicBezTo>
                    <a:cubicBezTo>
                      <a:pt x="0" y="5"/>
                      <a:pt x="3" y="3"/>
                      <a:pt x="3" y="0"/>
                    </a:cubicBezTo>
                    <a:close/>
                    <a:moveTo>
                      <a:pt x="3" y="0"/>
                    </a:moveTo>
                    <a:cubicBezTo>
                      <a:pt x="2" y="1"/>
                      <a:pt x="2" y="2"/>
                      <a:pt x="2" y="2"/>
                    </a:cubicBezTo>
                    <a:cubicBezTo>
                      <a:pt x="2" y="0"/>
                      <a:pt x="3" y="0"/>
                      <a:pt x="3" y="0"/>
                    </a:cubicBezTo>
                    <a:close/>
                    <a:moveTo>
                      <a:pt x="3" y="0"/>
                    </a:moveTo>
                    <a:cubicBezTo>
                      <a:pt x="2" y="3"/>
                      <a:pt x="1" y="4"/>
                      <a:pt x="1" y="4"/>
                    </a:cubicBezTo>
                    <a:cubicBezTo>
                      <a:pt x="1" y="2"/>
                      <a:pt x="2" y="1"/>
                      <a:pt x="2" y="0"/>
                    </a:cubicBezTo>
                    <a:cubicBezTo>
                      <a:pt x="2" y="1"/>
                      <a:pt x="1" y="1"/>
                      <a:pt x="1" y="3"/>
                    </a:cubicBezTo>
                    <a:cubicBezTo>
                      <a:pt x="1" y="3"/>
                      <a:pt x="2" y="2"/>
                      <a:pt x="3" y="0"/>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8" name="Group 4"/>
            <p:cNvGrpSpPr>
              <a:grpSpLocks noChangeAspect="1"/>
            </p:cNvGrpSpPr>
            <p:nvPr/>
          </p:nvGrpSpPr>
          <p:grpSpPr bwMode="auto">
            <a:xfrm>
              <a:off x="5537957" y="2331223"/>
              <a:ext cx="4504691" cy="151570"/>
              <a:chOff x="1690" y="2040"/>
              <a:chExt cx="4536" cy="146"/>
            </a:xfrm>
          </p:grpSpPr>
          <p:sp>
            <p:nvSpPr>
              <p:cNvPr id="139" name="Rectangle 5"/>
              <p:cNvSpPr>
                <a:spLocks noChangeArrowheads="1"/>
              </p:cNvSpPr>
              <p:nvPr/>
            </p:nvSpPr>
            <p:spPr bwMode="auto">
              <a:xfrm>
                <a:off x="1740" y="2106"/>
                <a:ext cx="4442" cy="15"/>
              </a:xfrm>
              <a:prstGeom prst="rect">
                <a:avLst/>
              </a:prstGeom>
              <a:solidFill>
                <a:srgbClr val="6E471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6"/>
              <p:cNvSpPr>
                <a:spLocks/>
              </p:cNvSpPr>
              <p:nvPr/>
            </p:nvSpPr>
            <p:spPr bwMode="auto">
              <a:xfrm>
                <a:off x="1966" y="2040"/>
                <a:ext cx="264" cy="146"/>
              </a:xfrm>
              <a:custGeom>
                <a:avLst/>
                <a:gdLst>
                  <a:gd name="T0" fmla="*/ 42 w 42"/>
                  <a:gd name="T1" fmla="*/ 10 h 20"/>
                  <a:gd name="T2" fmla="*/ 21 w 42"/>
                  <a:gd name="T3" fmla="*/ 0 h 20"/>
                  <a:gd name="T4" fmla="*/ 0 w 42"/>
                  <a:gd name="T5" fmla="*/ 10 h 20"/>
                  <a:gd name="T6" fmla="*/ 21 w 42"/>
                  <a:gd name="T7" fmla="*/ 20 h 20"/>
                  <a:gd name="T8" fmla="*/ 42 w 42"/>
                  <a:gd name="T9" fmla="*/ 10 h 20"/>
                </a:gdLst>
                <a:ahLst/>
                <a:cxnLst>
                  <a:cxn ang="0">
                    <a:pos x="T0" y="T1"/>
                  </a:cxn>
                  <a:cxn ang="0">
                    <a:pos x="T2" y="T3"/>
                  </a:cxn>
                  <a:cxn ang="0">
                    <a:pos x="T4" y="T5"/>
                  </a:cxn>
                  <a:cxn ang="0">
                    <a:pos x="T6" y="T7"/>
                  </a:cxn>
                  <a:cxn ang="0">
                    <a:pos x="T8" y="T9"/>
                  </a:cxn>
                </a:cxnLst>
                <a:rect l="0" t="0" r="r" b="b"/>
                <a:pathLst>
                  <a:path w="42" h="20">
                    <a:moveTo>
                      <a:pt x="42" y="10"/>
                    </a:moveTo>
                    <a:cubicBezTo>
                      <a:pt x="28" y="8"/>
                      <a:pt x="25" y="7"/>
                      <a:pt x="21" y="0"/>
                    </a:cubicBezTo>
                    <a:cubicBezTo>
                      <a:pt x="17" y="7"/>
                      <a:pt x="14" y="8"/>
                      <a:pt x="0" y="10"/>
                    </a:cubicBezTo>
                    <a:cubicBezTo>
                      <a:pt x="14" y="12"/>
                      <a:pt x="17" y="13"/>
                      <a:pt x="21" y="20"/>
                    </a:cubicBezTo>
                    <a:cubicBezTo>
                      <a:pt x="25" y="13"/>
                      <a:pt x="28" y="12"/>
                      <a:pt x="42" y="10"/>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7"/>
              <p:cNvSpPr>
                <a:spLocks/>
              </p:cNvSpPr>
              <p:nvPr/>
            </p:nvSpPr>
            <p:spPr bwMode="auto">
              <a:xfrm>
                <a:off x="1822" y="2062"/>
                <a:ext cx="201" cy="110"/>
              </a:xfrm>
              <a:custGeom>
                <a:avLst/>
                <a:gdLst>
                  <a:gd name="T0" fmla="*/ 32 w 32"/>
                  <a:gd name="T1" fmla="*/ 7 h 15"/>
                  <a:gd name="T2" fmla="*/ 16 w 32"/>
                  <a:gd name="T3" fmla="*/ 0 h 15"/>
                  <a:gd name="T4" fmla="*/ 0 w 32"/>
                  <a:gd name="T5" fmla="*/ 7 h 15"/>
                  <a:gd name="T6" fmla="*/ 16 w 32"/>
                  <a:gd name="T7" fmla="*/ 15 h 15"/>
                  <a:gd name="T8" fmla="*/ 32 w 32"/>
                  <a:gd name="T9" fmla="*/ 7 h 15"/>
                </a:gdLst>
                <a:ahLst/>
                <a:cxnLst>
                  <a:cxn ang="0">
                    <a:pos x="T0" y="T1"/>
                  </a:cxn>
                  <a:cxn ang="0">
                    <a:pos x="T2" y="T3"/>
                  </a:cxn>
                  <a:cxn ang="0">
                    <a:pos x="T4" y="T5"/>
                  </a:cxn>
                  <a:cxn ang="0">
                    <a:pos x="T6" y="T7"/>
                  </a:cxn>
                  <a:cxn ang="0">
                    <a:pos x="T8" y="T9"/>
                  </a:cxn>
                </a:cxnLst>
                <a:rect l="0" t="0" r="r" b="b"/>
                <a:pathLst>
                  <a:path w="32" h="15">
                    <a:moveTo>
                      <a:pt x="32" y="7"/>
                    </a:moveTo>
                    <a:cubicBezTo>
                      <a:pt x="21" y="6"/>
                      <a:pt x="19" y="4"/>
                      <a:pt x="16" y="0"/>
                    </a:cubicBezTo>
                    <a:cubicBezTo>
                      <a:pt x="13" y="4"/>
                      <a:pt x="11" y="6"/>
                      <a:pt x="0" y="7"/>
                    </a:cubicBezTo>
                    <a:cubicBezTo>
                      <a:pt x="11" y="8"/>
                      <a:pt x="13" y="10"/>
                      <a:pt x="16" y="15"/>
                    </a:cubicBezTo>
                    <a:cubicBezTo>
                      <a:pt x="19" y="10"/>
                      <a:pt x="21" y="8"/>
                      <a:pt x="32" y="7"/>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8"/>
              <p:cNvSpPr>
                <a:spLocks/>
              </p:cNvSpPr>
              <p:nvPr/>
            </p:nvSpPr>
            <p:spPr bwMode="auto">
              <a:xfrm>
                <a:off x="1690" y="2070"/>
                <a:ext cx="144" cy="87"/>
              </a:xfrm>
              <a:custGeom>
                <a:avLst/>
                <a:gdLst>
                  <a:gd name="T0" fmla="*/ 23 w 23"/>
                  <a:gd name="T1" fmla="*/ 6 h 12"/>
                  <a:gd name="T2" fmla="*/ 12 w 23"/>
                  <a:gd name="T3" fmla="*/ 0 h 12"/>
                  <a:gd name="T4" fmla="*/ 0 w 23"/>
                  <a:gd name="T5" fmla="*/ 6 h 12"/>
                  <a:gd name="T6" fmla="*/ 12 w 23"/>
                  <a:gd name="T7" fmla="*/ 12 h 12"/>
                  <a:gd name="T8" fmla="*/ 23 w 23"/>
                  <a:gd name="T9" fmla="*/ 6 h 12"/>
                </a:gdLst>
                <a:ahLst/>
                <a:cxnLst>
                  <a:cxn ang="0">
                    <a:pos x="T0" y="T1"/>
                  </a:cxn>
                  <a:cxn ang="0">
                    <a:pos x="T2" y="T3"/>
                  </a:cxn>
                  <a:cxn ang="0">
                    <a:pos x="T4" y="T5"/>
                  </a:cxn>
                  <a:cxn ang="0">
                    <a:pos x="T6" y="T7"/>
                  </a:cxn>
                  <a:cxn ang="0">
                    <a:pos x="T8" y="T9"/>
                  </a:cxn>
                </a:cxnLst>
                <a:rect l="0" t="0" r="r" b="b"/>
                <a:pathLst>
                  <a:path w="23" h="12">
                    <a:moveTo>
                      <a:pt x="23" y="6"/>
                    </a:moveTo>
                    <a:cubicBezTo>
                      <a:pt x="16" y="5"/>
                      <a:pt x="14" y="4"/>
                      <a:pt x="12" y="0"/>
                    </a:cubicBezTo>
                    <a:cubicBezTo>
                      <a:pt x="9" y="4"/>
                      <a:pt x="8" y="5"/>
                      <a:pt x="0" y="6"/>
                    </a:cubicBezTo>
                    <a:cubicBezTo>
                      <a:pt x="8" y="7"/>
                      <a:pt x="9" y="8"/>
                      <a:pt x="12" y="12"/>
                    </a:cubicBezTo>
                    <a:cubicBezTo>
                      <a:pt x="14" y="8"/>
                      <a:pt x="16" y="7"/>
                      <a:pt x="23" y="6"/>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9"/>
              <p:cNvSpPr>
                <a:spLocks/>
              </p:cNvSpPr>
              <p:nvPr/>
            </p:nvSpPr>
            <p:spPr bwMode="auto">
              <a:xfrm>
                <a:off x="5686" y="2040"/>
                <a:ext cx="264" cy="146"/>
              </a:xfrm>
              <a:custGeom>
                <a:avLst/>
                <a:gdLst>
                  <a:gd name="T0" fmla="*/ 0 w 42"/>
                  <a:gd name="T1" fmla="*/ 10 h 20"/>
                  <a:gd name="T2" fmla="*/ 21 w 42"/>
                  <a:gd name="T3" fmla="*/ 0 h 20"/>
                  <a:gd name="T4" fmla="*/ 42 w 42"/>
                  <a:gd name="T5" fmla="*/ 10 h 20"/>
                  <a:gd name="T6" fmla="*/ 21 w 42"/>
                  <a:gd name="T7" fmla="*/ 20 h 20"/>
                  <a:gd name="T8" fmla="*/ 0 w 42"/>
                  <a:gd name="T9" fmla="*/ 10 h 20"/>
                </a:gdLst>
                <a:ahLst/>
                <a:cxnLst>
                  <a:cxn ang="0">
                    <a:pos x="T0" y="T1"/>
                  </a:cxn>
                  <a:cxn ang="0">
                    <a:pos x="T2" y="T3"/>
                  </a:cxn>
                  <a:cxn ang="0">
                    <a:pos x="T4" y="T5"/>
                  </a:cxn>
                  <a:cxn ang="0">
                    <a:pos x="T6" y="T7"/>
                  </a:cxn>
                  <a:cxn ang="0">
                    <a:pos x="T8" y="T9"/>
                  </a:cxn>
                </a:cxnLst>
                <a:rect l="0" t="0" r="r" b="b"/>
                <a:pathLst>
                  <a:path w="42" h="20">
                    <a:moveTo>
                      <a:pt x="0" y="10"/>
                    </a:moveTo>
                    <a:cubicBezTo>
                      <a:pt x="14" y="8"/>
                      <a:pt x="17" y="7"/>
                      <a:pt x="21" y="0"/>
                    </a:cubicBezTo>
                    <a:cubicBezTo>
                      <a:pt x="25" y="7"/>
                      <a:pt x="28" y="8"/>
                      <a:pt x="42" y="10"/>
                    </a:cubicBezTo>
                    <a:cubicBezTo>
                      <a:pt x="28" y="12"/>
                      <a:pt x="25" y="13"/>
                      <a:pt x="21" y="20"/>
                    </a:cubicBezTo>
                    <a:cubicBezTo>
                      <a:pt x="17" y="13"/>
                      <a:pt x="14" y="12"/>
                      <a:pt x="0" y="10"/>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10"/>
              <p:cNvSpPr>
                <a:spLocks/>
              </p:cNvSpPr>
              <p:nvPr/>
            </p:nvSpPr>
            <p:spPr bwMode="auto">
              <a:xfrm>
                <a:off x="5893" y="2062"/>
                <a:ext cx="201" cy="110"/>
              </a:xfrm>
              <a:custGeom>
                <a:avLst/>
                <a:gdLst>
                  <a:gd name="T0" fmla="*/ 0 w 32"/>
                  <a:gd name="T1" fmla="*/ 7 h 15"/>
                  <a:gd name="T2" fmla="*/ 16 w 32"/>
                  <a:gd name="T3" fmla="*/ 0 h 15"/>
                  <a:gd name="T4" fmla="*/ 32 w 32"/>
                  <a:gd name="T5" fmla="*/ 7 h 15"/>
                  <a:gd name="T6" fmla="*/ 16 w 32"/>
                  <a:gd name="T7" fmla="*/ 15 h 15"/>
                  <a:gd name="T8" fmla="*/ 0 w 32"/>
                  <a:gd name="T9" fmla="*/ 7 h 15"/>
                </a:gdLst>
                <a:ahLst/>
                <a:cxnLst>
                  <a:cxn ang="0">
                    <a:pos x="T0" y="T1"/>
                  </a:cxn>
                  <a:cxn ang="0">
                    <a:pos x="T2" y="T3"/>
                  </a:cxn>
                  <a:cxn ang="0">
                    <a:pos x="T4" y="T5"/>
                  </a:cxn>
                  <a:cxn ang="0">
                    <a:pos x="T6" y="T7"/>
                  </a:cxn>
                  <a:cxn ang="0">
                    <a:pos x="T8" y="T9"/>
                  </a:cxn>
                </a:cxnLst>
                <a:rect l="0" t="0" r="r" b="b"/>
                <a:pathLst>
                  <a:path w="32" h="15">
                    <a:moveTo>
                      <a:pt x="0" y="7"/>
                    </a:moveTo>
                    <a:cubicBezTo>
                      <a:pt x="11" y="6"/>
                      <a:pt x="13" y="4"/>
                      <a:pt x="16" y="0"/>
                    </a:cubicBezTo>
                    <a:cubicBezTo>
                      <a:pt x="19" y="4"/>
                      <a:pt x="21" y="6"/>
                      <a:pt x="32" y="7"/>
                    </a:cubicBezTo>
                    <a:cubicBezTo>
                      <a:pt x="21" y="8"/>
                      <a:pt x="19" y="10"/>
                      <a:pt x="16" y="15"/>
                    </a:cubicBezTo>
                    <a:cubicBezTo>
                      <a:pt x="13" y="10"/>
                      <a:pt x="11" y="8"/>
                      <a:pt x="0" y="7"/>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1"/>
              <p:cNvSpPr>
                <a:spLocks/>
              </p:cNvSpPr>
              <p:nvPr/>
            </p:nvSpPr>
            <p:spPr bwMode="auto">
              <a:xfrm>
                <a:off x="6082" y="2070"/>
                <a:ext cx="144" cy="87"/>
              </a:xfrm>
              <a:custGeom>
                <a:avLst/>
                <a:gdLst>
                  <a:gd name="T0" fmla="*/ 0 w 23"/>
                  <a:gd name="T1" fmla="*/ 6 h 12"/>
                  <a:gd name="T2" fmla="*/ 11 w 23"/>
                  <a:gd name="T3" fmla="*/ 0 h 12"/>
                  <a:gd name="T4" fmla="*/ 23 w 23"/>
                  <a:gd name="T5" fmla="*/ 6 h 12"/>
                  <a:gd name="T6" fmla="*/ 11 w 23"/>
                  <a:gd name="T7" fmla="*/ 12 h 12"/>
                  <a:gd name="T8" fmla="*/ 0 w 23"/>
                  <a:gd name="T9" fmla="*/ 6 h 12"/>
                </a:gdLst>
                <a:ahLst/>
                <a:cxnLst>
                  <a:cxn ang="0">
                    <a:pos x="T0" y="T1"/>
                  </a:cxn>
                  <a:cxn ang="0">
                    <a:pos x="T2" y="T3"/>
                  </a:cxn>
                  <a:cxn ang="0">
                    <a:pos x="T4" y="T5"/>
                  </a:cxn>
                  <a:cxn ang="0">
                    <a:pos x="T6" y="T7"/>
                  </a:cxn>
                  <a:cxn ang="0">
                    <a:pos x="T8" y="T9"/>
                  </a:cxn>
                </a:cxnLst>
                <a:rect l="0" t="0" r="r" b="b"/>
                <a:pathLst>
                  <a:path w="23" h="12">
                    <a:moveTo>
                      <a:pt x="0" y="6"/>
                    </a:moveTo>
                    <a:cubicBezTo>
                      <a:pt x="7" y="5"/>
                      <a:pt x="9" y="4"/>
                      <a:pt x="11" y="0"/>
                    </a:cubicBezTo>
                    <a:cubicBezTo>
                      <a:pt x="14" y="4"/>
                      <a:pt x="15" y="5"/>
                      <a:pt x="23" y="6"/>
                    </a:cubicBezTo>
                    <a:cubicBezTo>
                      <a:pt x="15" y="7"/>
                      <a:pt x="14" y="8"/>
                      <a:pt x="11" y="12"/>
                    </a:cubicBezTo>
                    <a:cubicBezTo>
                      <a:pt x="9" y="8"/>
                      <a:pt x="7" y="7"/>
                      <a:pt x="0" y="6"/>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6" name="文本框 145"/>
            <p:cNvSpPr txBox="1"/>
            <p:nvPr/>
          </p:nvSpPr>
          <p:spPr>
            <a:xfrm>
              <a:off x="5983921" y="1900702"/>
              <a:ext cx="3570208" cy="461665"/>
            </a:xfrm>
            <a:prstGeom prst="rect">
              <a:avLst/>
            </a:prstGeom>
            <a:noFill/>
          </p:spPr>
          <p:txBody>
            <a:bodyPr wrap="none" rtlCol="0">
              <a:spAutoFit/>
            </a:bodyPr>
            <a:lstStyle/>
            <a:p>
              <a:r>
                <a:rPr lang="en-US" altLang="zh-CN" sz="2400" dirty="0">
                  <a:latin typeface="汉仪粗宋简" panose="02010609000101010101" pitchFamily="49" charset="-122"/>
                  <a:ea typeface="汉仪粗宋简" panose="02010609000101010101" pitchFamily="49" charset="-122"/>
                </a:rPr>
                <a:t>01  </a:t>
              </a:r>
              <a:r>
                <a:rPr lang="zh-CN" altLang="en-US" sz="2400" dirty="0">
                  <a:latin typeface="汉仪粗宋简" panose="02010609000101010101" pitchFamily="49" charset="-122"/>
                  <a:ea typeface="汉仪粗宋简" panose="02010609000101010101" pitchFamily="49" charset="-122"/>
                </a:rPr>
                <a:t>请插入您的标题内容</a:t>
              </a:r>
            </a:p>
          </p:txBody>
        </p:sp>
      </p:grpSp>
      <p:grpSp>
        <p:nvGrpSpPr>
          <p:cNvPr id="148" name="组合 147"/>
          <p:cNvGrpSpPr/>
          <p:nvPr/>
        </p:nvGrpSpPr>
        <p:grpSpPr>
          <a:xfrm>
            <a:off x="5473327" y="2510105"/>
            <a:ext cx="4852519" cy="582091"/>
            <a:chOff x="5537957" y="1900702"/>
            <a:chExt cx="4852519" cy="582091"/>
          </a:xfrm>
        </p:grpSpPr>
        <p:grpSp>
          <p:nvGrpSpPr>
            <p:cNvPr id="149" name="组合 148"/>
            <p:cNvGrpSpPr/>
            <p:nvPr/>
          </p:nvGrpSpPr>
          <p:grpSpPr>
            <a:xfrm>
              <a:off x="9914370" y="1904572"/>
              <a:ext cx="476106" cy="575162"/>
              <a:chOff x="6008688" y="3273425"/>
              <a:chExt cx="1182687" cy="1428751"/>
            </a:xfrm>
          </p:grpSpPr>
          <p:sp>
            <p:nvSpPr>
              <p:cNvPr id="159" name="Freeform 97"/>
              <p:cNvSpPr>
                <a:spLocks noEditPoints="1"/>
              </p:cNvSpPr>
              <p:nvPr/>
            </p:nvSpPr>
            <p:spPr bwMode="auto">
              <a:xfrm>
                <a:off x="6429375" y="3960813"/>
                <a:ext cx="342900" cy="333375"/>
              </a:xfrm>
              <a:custGeom>
                <a:avLst/>
                <a:gdLst>
                  <a:gd name="T0" fmla="*/ 9 w 18"/>
                  <a:gd name="T1" fmla="*/ 0 h 18"/>
                  <a:gd name="T2" fmla="*/ 0 w 18"/>
                  <a:gd name="T3" fmla="*/ 9 h 18"/>
                  <a:gd name="T4" fmla="*/ 9 w 18"/>
                  <a:gd name="T5" fmla="*/ 18 h 18"/>
                  <a:gd name="T6" fmla="*/ 18 w 18"/>
                  <a:gd name="T7" fmla="*/ 9 h 18"/>
                  <a:gd name="T8" fmla="*/ 9 w 18"/>
                  <a:gd name="T9" fmla="*/ 0 h 18"/>
                  <a:gd name="T10" fmla="*/ 9 w 18"/>
                  <a:gd name="T11" fmla="*/ 17 h 18"/>
                  <a:gd name="T12" fmla="*/ 3 w 18"/>
                  <a:gd name="T13" fmla="*/ 11 h 18"/>
                  <a:gd name="T14" fmla="*/ 9 w 18"/>
                  <a:gd name="T15" fmla="*/ 4 h 18"/>
                  <a:gd name="T16" fmla="*/ 15 w 18"/>
                  <a:gd name="T17" fmla="*/ 11 h 18"/>
                  <a:gd name="T18" fmla="*/ 9 w 18"/>
                  <a:gd name="T19"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8">
                    <a:moveTo>
                      <a:pt x="9" y="0"/>
                    </a:moveTo>
                    <a:cubicBezTo>
                      <a:pt x="4" y="0"/>
                      <a:pt x="0" y="4"/>
                      <a:pt x="0" y="9"/>
                    </a:cubicBezTo>
                    <a:cubicBezTo>
                      <a:pt x="0" y="14"/>
                      <a:pt x="4" y="18"/>
                      <a:pt x="9" y="18"/>
                    </a:cubicBezTo>
                    <a:cubicBezTo>
                      <a:pt x="14" y="18"/>
                      <a:pt x="18" y="14"/>
                      <a:pt x="18" y="9"/>
                    </a:cubicBezTo>
                    <a:cubicBezTo>
                      <a:pt x="18" y="4"/>
                      <a:pt x="14" y="0"/>
                      <a:pt x="9" y="0"/>
                    </a:cubicBezTo>
                    <a:close/>
                    <a:moveTo>
                      <a:pt x="9" y="17"/>
                    </a:moveTo>
                    <a:cubicBezTo>
                      <a:pt x="6" y="17"/>
                      <a:pt x="3" y="14"/>
                      <a:pt x="3" y="11"/>
                    </a:cubicBezTo>
                    <a:cubicBezTo>
                      <a:pt x="3" y="7"/>
                      <a:pt x="6" y="4"/>
                      <a:pt x="9" y="4"/>
                    </a:cubicBezTo>
                    <a:cubicBezTo>
                      <a:pt x="12" y="4"/>
                      <a:pt x="15" y="7"/>
                      <a:pt x="15" y="11"/>
                    </a:cubicBezTo>
                    <a:cubicBezTo>
                      <a:pt x="15" y="14"/>
                      <a:pt x="12" y="17"/>
                      <a:pt x="9" y="17"/>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98"/>
              <p:cNvSpPr>
                <a:spLocks/>
              </p:cNvSpPr>
              <p:nvPr/>
            </p:nvSpPr>
            <p:spPr bwMode="auto">
              <a:xfrm>
                <a:off x="6505575" y="4052888"/>
                <a:ext cx="76200" cy="204788"/>
              </a:xfrm>
              <a:custGeom>
                <a:avLst/>
                <a:gdLst>
                  <a:gd name="T0" fmla="*/ 4 w 4"/>
                  <a:gd name="T1" fmla="*/ 10 h 11"/>
                  <a:gd name="T2" fmla="*/ 1 w 4"/>
                  <a:gd name="T3" fmla="*/ 6 h 11"/>
                  <a:gd name="T4" fmla="*/ 2 w 4"/>
                  <a:gd name="T5" fmla="*/ 0 h 11"/>
                  <a:gd name="T6" fmla="*/ 1 w 4"/>
                  <a:gd name="T7" fmla="*/ 6 h 11"/>
                  <a:gd name="T8" fmla="*/ 2 w 4"/>
                  <a:gd name="T9" fmla="*/ 10 h 11"/>
                  <a:gd name="T10" fmla="*/ 4 w 4"/>
                  <a:gd name="T11" fmla="*/ 10 h 11"/>
                </a:gdLst>
                <a:ahLst/>
                <a:cxnLst>
                  <a:cxn ang="0">
                    <a:pos x="T0" y="T1"/>
                  </a:cxn>
                  <a:cxn ang="0">
                    <a:pos x="T2" y="T3"/>
                  </a:cxn>
                  <a:cxn ang="0">
                    <a:pos x="T4" y="T5"/>
                  </a:cxn>
                  <a:cxn ang="0">
                    <a:pos x="T6" y="T7"/>
                  </a:cxn>
                  <a:cxn ang="0">
                    <a:pos x="T8" y="T9"/>
                  </a:cxn>
                  <a:cxn ang="0">
                    <a:pos x="T10" y="T11"/>
                  </a:cxn>
                </a:cxnLst>
                <a:rect l="0" t="0" r="r" b="b"/>
                <a:pathLst>
                  <a:path w="4" h="11">
                    <a:moveTo>
                      <a:pt x="4" y="10"/>
                    </a:moveTo>
                    <a:cubicBezTo>
                      <a:pt x="4" y="8"/>
                      <a:pt x="2" y="8"/>
                      <a:pt x="1" y="6"/>
                    </a:cubicBezTo>
                    <a:cubicBezTo>
                      <a:pt x="1" y="4"/>
                      <a:pt x="1" y="2"/>
                      <a:pt x="2" y="0"/>
                    </a:cubicBezTo>
                    <a:cubicBezTo>
                      <a:pt x="1" y="2"/>
                      <a:pt x="0" y="4"/>
                      <a:pt x="1" y="6"/>
                    </a:cubicBezTo>
                    <a:cubicBezTo>
                      <a:pt x="1" y="8"/>
                      <a:pt x="1" y="9"/>
                      <a:pt x="2" y="10"/>
                    </a:cubicBezTo>
                    <a:cubicBezTo>
                      <a:pt x="3" y="11"/>
                      <a:pt x="4" y="10"/>
                      <a:pt x="4" y="10"/>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99"/>
              <p:cNvSpPr>
                <a:spLocks/>
              </p:cNvSpPr>
              <p:nvPr/>
            </p:nvSpPr>
            <p:spPr bwMode="auto">
              <a:xfrm>
                <a:off x="6619875" y="4052888"/>
                <a:ext cx="76200" cy="204788"/>
              </a:xfrm>
              <a:custGeom>
                <a:avLst/>
                <a:gdLst>
                  <a:gd name="T0" fmla="*/ 0 w 4"/>
                  <a:gd name="T1" fmla="*/ 10 h 11"/>
                  <a:gd name="T2" fmla="*/ 3 w 4"/>
                  <a:gd name="T3" fmla="*/ 6 h 11"/>
                  <a:gd name="T4" fmla="*/ 2 w 4"/>
                  <a:gd name="T5" fmla="*/ 0 h 11"/>
                  <a:gd name="T6" fmla="*/ 3 w 4"/>
                  <a:gd name="T7" fmla="*/ 6 h 11"/>
                  <a:gd name="T8" fmla="*/ 2 w 4"/>
                  <a:gd name="T9" fmla="*/ 10 h 11"/>
                  <a:gd name="T10" fmla="*/ 0 w 4"/>
                  <a:gd name="T11" fmla="*/ 10 h 11"/>
                </a:gdLst>
                <a:ahLst/>
                <a:cxnLst>
                  <a:cxn ang="0">
                    <a:pos x="T0" y="T1"/>
                  </a:cxn>
                  <a:cxn ang="0">
                    <a:pos x="T2" y="T3"/>
                  </a:cxn>
                  <a:cxn ang="0">
                    <a:pos x="T4" y="T5"/>
                  </a:cxn>
                  <a:cxn ang="0">
                    <a:pos x="T6" y="T7"/>
                  </a:cxn>
                  <a:cxn ang="0">
                    <a:pos x="T8" y="T9"/>
                  </a:cxn>
                  <a:cxn ang="0">
                    <a:pos x="T10" y="T11"/>
                  </a:cxn>
                </a:cxnLst>
                <a:rect l="0" t="0" r="r" b="b"/>
                <a:pathLst>
                  <a:path w="4" h="11">
                    <a:moveTo>
                      <a:pt x="0" y="10"/>
                    </a:moveTo>
                    <a:cubicBezTo>
                      <a:pt x="0" y="8"/>
                      <a:pt x="2" y="8"/>
                      <a:pt x="3" y="6"/>
                    </a:cubicBezTo>
                    <a:cubicBezTo>
                      <a:pt x="3" y="4"/>
                      <a:pt x="3" y="2"/>
                      <a:pt x="2" y="0"/>
                    </a:cubicBezTo>
                    <a:cubicBezTo>
                      <a:pt x="3" y="2"/>
                      <a:pt x="4" y="4"/>
                      <a:pt x="3" y="6"/>
                    </a:cubicBezTo>
                    <a:cubicBezTo>
                      <a:pt x="3" y="8"/>
                      <a:pt x="3" y="9"/>
                      <a:pt x="2" y="10"/>
                    </a:cubicBezTo>
                    <a:cubicBezTo>
                      <a:pt x="1" y="11"/>
                      <a:pt x="0" y="10"/>
                      <a:pt x="0" y="10"/>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100"/>
              <p:cNvSpPr>
                <a:spLocks/>
              </p:cNvSpPr>
              <p:nvPr/>
            </p:nvSpPr>
            <p:spPr bwMode="auto">
              <a:xfrm>
                <a:off x="6429375" y="3756025"/>
                <a:ext cx="171450" cy="296863"/>
              </a:xfrm>
              <a:custGeom>
                <a:avLst/>
                <a:gdLst>
                  <a:gd name="T0" fmla="*/ 0 w 9"/>
                  <a:gd name="T1" fmla="*/ 2 h 16"/>
                  <a:gd name="T2" fmla="*/ 6 w 9"/>
                  <a:gd name="T3" fmla="*/ 7 h 16"/>
                  <a:gd name="T4" fmla="*/ 7 w 9"/>
                  <a:gd name="T5" fmla="*/ 16 h 16"/>
                  <a:gd name="T6" fmla="*/ 3 w 9"/>
                  <a:gd name="T7" fmla="*/ 1 h 16"/>
                  <a:gd name="T8" fmla="*/ 0 w 9"/>
                  <a:gd name="T9" fmla="*/ 2 h 16"/>
                </a:gdLst>
                <a:ahLst/>
                <a:cxnLst>
                  <a:cxn ang="0">
                    <a:pos x="T0" y="T1"/>
                  </a:cxn>
                  <a:cxn ang="0">
                    <a:pos x="T2" y="T3"/>
                  </a:cxn>
                  <a:cxn ang="0">
                    <a:pos x="T4" y="T5"/>
                  </a:cxn>
                  <a:cxn ang="0">
                    <a:pos x="T6" y="T7"/>
                  </a:cxn>
                  <a:cxn ang="0">
                    <a:pos x="T8" y="T9"/>
                  </a:cxn>
                </a:cxnLst>
                <a:rect l="0" t="0" r="r" b="b"/>
                <a:pathLst>
                  <a:path w="9" h="16">
                    <a:moveTo>
                      <a:pt x="0" y="2"/>
                    </a:moveTo>
                    <a:cubicBezTo>
                      <a:pt x="0" y="4"/>
                      <a:pt x="4" y="4"/>
                      <a:pt x="6" y="7"/>
                    </a:cubicBezTo>
                    <a:cubicBezTo>
                      <a:pt x="7" y="9"/>
                      <a:pt x="8" y="13"/>
                      <a:pt x="7" y="16"/>
                    </a:cubicBezTo>
                    <a:cubicBezTo>
                      <a:pt x="8" y="13"/>
                      <a:pt x="9" y="4"/>
                      <a:pt x="3" y="1"/>
                    </a:cubicBezTo>
                    <a:cubicBezTo>
                      <a:pt x="2" y="0"/>
                      <a:pt x="0" y="1"/>
                      <a:pt x="0" y="2"/>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101"/>
              <p:cNvSpPr>
                <a:spLocks/>
              </p:cNvSpPr>
              <p:nvPr/>
            </p:nvSpPr>
            <p:spPr bwMode="auto">
              <a:xfrm>
                <a:off x="6619875" y="3756025"/>
                <a:ext cx="152400" cy="296863"/>
              </a:xfrm>
              <a:custGeom>
                <a:avLst/>
                <a:gdLst>
                  <a:gd name="T0" fmla="*/ 8 w 8"/>
                  <a:gd name="T1" fmla="*/ 2 h 16"/>
                  <a:gd name="T2" fmla="*/ 2 w 8"/>
                  <a:gd name="T3" fmla="*/ 7 h 16"/>
                  <a:gd name="T4" fmla="*/ 1 w 8"/>
                  <a:gd name="T5" fmla="*/ 16 h 16"/>
                  <a:gd name="T6" fmla="*/ 5 w 8"/>
                  <a:gd name="T7" fmla="*/ 1 h 16"/>
                  <a:gd name="T8" fmla="*/ 8 w 8"/>
                  <a:gd name="T9" fmla="*/ 2 h 16"/>
                </a:gdLst>
                <a:ahLst/>
                <a:cxnLst>
                  <a:cxn ang="0">
                    <a:pos x="T0" y="T1"/>
                  </a:cxn>
                  <a:cxn ang="0">
                    <a:pos x="T2" y="T3"/>
                  </a:cxn>
                  <a:cxn ang="0">
                    <a:pos x="T4" y="T5"/>
                  </a:cxn>
                  <a:cxn ang="0">
                    <a:pos x="T6" y="T7"/>
                  </a:cxn>
                  <a:cxn ang="0">
                    <a:pos x="T8" y="T9"/>
                  </a:cxn>
                </a:cxnLst>
                <a:rect l="0" t="0" r="r" b="b"/>
                <a:pathLst>
                  <a:path w="8" h="16">
                    <a:moveTo>
                      <a:pt x="8" y="2"/>
                    </a:moveTo>
                    <a:cubicBezTo>
                      <a:pt x="8" y="4"/>
                      <a:pt x="4" y="4"/>
                      <a:pt x="2" y="7"/>
                    </a:cubicBezTo>
                    <a:cubicBezTo>
                      <a:pt x="1" y="9"/>
                      <a:pt x="1" y="13"/>
                      <a:pt x="1" y="16"/>
                    </a:cubicBezTo>
                    <a:cubicBezTo>
                      <a:pt x="0" y="13"/>
                      <a:pt x="0" y="4"/>
                      <a:pt x="5" y="1"/>
                    </a:cubicBezTo>
                    <a:cubicBezTo>
                      <a:pt x="7" y="0"/>
                      <a:pt x="8" y="1"/>
                      <a:pt x="8" y="2"/>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102"/>
              <p:cNvSpPr>
                <a:spLocks/>
              </p:cNvSpPr>
              <p:nvPr/>
            </p:nvSpPr>
            <p:spPr bwMode="auto">
              <a:xfrm>
                <a:off x="6372225" y="3589338"/>
                <a:ext cx="190500" cy="185738"/>
              </a:xfrm>
              <a:custGeom>
                <a:avLst/>
                <a:gdLst>
                  <a:gd name="T0" fmla="*/ 10 w 10"/>
                  <a:gd name="T1" fmla="*/ 9 h 10"/>
                  <a:gd name="T2" fmla="*/ 0 w 10"/>
                  <a:gd name="T3" fmla="*/ 0 h 10"/>
                  <a:gd name="T4" fmla="*/ 5 w 10"/>
                  <a:gd name="T5" fmla="*/ 5 h 10"/>
                  <a:gd name="T6" fmla="*/ 1 w 10"/>
                  <a:gd name="T7" fmla="*/ 10 h 10"/>
                  <a:gd name="T8" fmla="*/ 6 w 10"/>
                  <a:gd name="T9" fmla="*/ 7 h 10"/>
                  <a:gd name="T10" fmla="*/ 10 w 10"/>
                  <a:gd name="T11" fmla="*/ 9 h 10"/>
                </a:gdLst>
                <a:ahLst/>
                <a:cxnLst>
                  <a:cxn ang="0">
                    <a:pos x="T0" y="T1"/>
                  </a:cxn>
                  <a:cxn ang="0">
                    <a:pos x="T2" y="T3"/>
                  </a:cxn>
                  <a:cxn ang="0">
                    <a:pos x="T4" y="T5"/>
                  </a:cxn>
                  <a:cxn ang="0">
                    <a:pos x="T6" y="T7"/>
                  </a:cxn>
                  <a:cxn ang="0">
                    <a:pos x="T8" y="T9"/>
                  </a:cxn>
                  <a:cxn ang="0">
                    <a:pos x="T10" y="T11"/>
                  </a:cxn>
                </a:cxnLst>
                <a:rect l="0" t="0" r="r" b="b"/>
                <a:pathLst>
                  <a:path w="10" h="10">
                    <a:moveTo>
                      <a:pt x="10" y="9"/>
                    </a:moveTo>
                    <a:cubicBezTo>
                      <a:pt x="10" y="9"/>
                      <a:pt x="8" y="2"/>
                      <a:pt x="0" y="0"/>
                    </a:cubicBezTo>
                    <a:cubicBezTo>
                      <a:pt x="0" y="0"/>
                      <a:pt x="4" y="2"/>
                      <a:pt x="5" y="5"/>
                    </a:cubicBezTo>
                    <a:cubicBezTo>
                      <a:pt x="5" y="5"/>
                      <a:pt x="1" y="6"/>
                      <a:pt x="1" y="10"/>
                    </a:cubicBezTo>
                    <a:cubicBezTo>
                      <a:pt x="1" y="10"/>
                      <a:pt x="2" y="7"/>
                      <a:pt x="6" y="7"/>
                    </a:cubicBezTo>
                    <a:cubicBezTo>
                      <a:pt x="9" y="7"/>
                      <a:pt x="10" y="9"/>
                      <a:pt x="10" y="9"/>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103"/>
              <p:cNvSpPr>
                <a:spLocks/>
              </p:cNvSpPr>
              <p:nvPr/>
            </p:nvSpPr>
            <p:spPr bwMode="auto">
              <a:xfrm>
                <a:off x="6638925" y="3589338"/>
                <a:ext cx="190500" cy="185738"/>
              </a:xfrm>
              <a:custGeom>
                <a:avLst/>
                <a:gdLst>
                  <a:gd name="T0" fmla="*/ 0 w 10"/>
                  <a:gd name="T1" fmla="*/ 9 h 10"/>
                  <a:gd name="T2" fmla="*/ 10 w 10"/>
                  <a:gd name="T3" fmla="*/ 0 h 10"/>
                  <a:gd name="T4" fmla="*/ 5 w 10"/>
                  <a:gd name="T5" fmla="*/ 5 h 10"/>
                  <a:gd name="T6" fmla="*/ 9 w 10"/>
                  <a:gd name="T7" fmla="*/ 10 h 10"/>
                  <a:gd name="T8" fmla="*/ 5 w 10"/>
                  <a:gd name="T9" fmla="*/ 7 h 10"/>
                  <a:gd name="T10" fmla="*/ 0 w 10"/>
                  <a:gd name="T11" fmla="*/ 9 h 10"/>
                </a:gdLst>
                <a:ahLst/>
                <a:cxnLst>
                  <a:cxn ang="0">
                    <a:pos x="T0" y="T1"/>
                  </a:cxn>
                  <a:cxn ang="0">
                    <a:pos x="T2" y="T3"/>
                  </a:cxn>
                  <a:cxn ang="0">
                    <a:pos x="T4" y="T5"/>
                  </a:cxn>
                  <a:cxn ang="0">
                    <a:pos x="T6" y="T7"/>
                  </a:cxn>
                  <a:cxn ang="0">
                    <a:pos x="T8" y="T9"/>
                  </a:cxn>
                  <a:cxn ang="0">
                    <a:pos x="T10" y="T11"/>
                  </a:cxn>
                </a:cxnLst>
                <a:rect l="0" t="0" r="r" b="b"/>
                <a:pathLst>
                  <a:path w="10" h="10">
                    <a:moveTo>
                      <a:pt x="0" y="9"/>
                    </a:moveTo>
                    <a:cubicBezTo>
                      <a:pt x="0" y="9"/>
                      <a:pt x="3" y="2"/>
                      <a:pt x="10" y="0"/>
                    </a:cubicBezTo>
                    <a:cubicBezTo>
                      <a:pt x="10" y="0"/>
                      <a:pt x="6" y="2"/>
                      <a:pt x="5" y="5"/>
                    </a:cubicBezTo>
                    <a:cubicBezTo>
                      <a:pt x="5" y="5"/>
                      <a:pt x="9" y="6"/>
                      <a:pt x="9" y="10"/>
                    </a:cubicBezTo>
                    <a:cubicBezTo>
                      <a:pt x="9" y="10"/>
                      <a:pt x="8" y="7"/>
                      <a:pt x="5" y="7"/>
                    </a:cubicBezTo>
                    <a:cubicBezTo>
                      <a:pt x="2" y="7"/>
                      <a:pt x="0" y="9"/>
                      <a:pt x="0" y="9"/>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Oval 104"/>
              <p:cNvSpPr>
                <a:spLocks noChangeArrowheads="1"/>
              </p:cNvSpPr>
              <p:nvPr/>
            </p:nvSpPr>
            <p:spPr bwMode="auto">
              <a:xfrm>
                <a:off x="6543675" y="3941763"/>
                <a:ext cx="114300" cy="111125"/>
              </a:xfrm>
              <a:prstGeom prst="ellipse">
                <a:avLst/>
              </a:pr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105"/>
              <p:cNvSpPr>
                <a:spLocks/>
              </p:cNvSpPr>
              <p:nvPr/>
            </p:nvSpPr>
            <p:spPr bwMode="auto">
              <a:xfrm>
                <a:off x="6008688" y="3775075"/>
                <a:ext cx="592137" cy="463550"/>
              </a:xfrm>
              <a:custGeom>
                <a:avLst/>
                <a:gdLst>
                  <a:gd name="T0" fmla="*/ 16 w 31"/>
                  <a:gd name="T1" fmla="*/ 6 h 25"/>
                  <a:gd name="T2" fmla="*/ 7 w 31"/>
                  <a:gd name="T3" fmla="*/ 8 h 25"/>
                  <a:gd name="T4" fmla="*/ 6 w 31"/>
                  <a:gd name="T5" fmla="*/ 16 h 25"/>
                  <a:gd name="T6" fmla="*/ 12 w 31"/>
                  <a:gd name="T7" fmla="*/ 18 h 25"/>
                  <a:gd name="T8" fmla="*/ 15 w 31"/>
                  <a:gd name="T9" fmla="*/ 14 h 25"/>
                  <a:gd name="T10" fmla="*/ 13 w 31"/>
                  <a:gd name="T11" fmla="*/ 11 h 25"/>
                  <a:gd name="T12" fmla="*/ 14 w 31"/>
                  <a:gd name="T13" fmla="*/ 17 h 25"/>
                  <a:gd name="T14" fmla="*/ 10 w 31"/>
                  <a:gd name="T15" fmla="*/ 18 h 25"/>
                  <a:gd name="T16" fmla="*/ 7 w 31"/>
                  <a:gd name="T17" fmla="*/ 16 h 25"/>
                  <a:gd name="T18" fmla="*/ 6 w 31"/>
                  <a:gd name="T19" fmla="*/ 11 h 25"/>
                  <a:gd name="T20" fmla="*/ 9 w 31"/>
                  <a:gd name="T21" fmla="*/ 8 h 25"/>
                  <a:gd name="T22" fmla="*/ 12 w 31"/>
                  <a:gd name="T23" fmla="*/ 9 h 25"/>
                  <a:gd name="T24" fmla="*/ 13 w 31"/>
                  <a:gd name="T25" fmla="*/ 10 h 25"/>
                  <a:gd name="T26" fmla="*/ 15 w 31"/>
                  <a:gd name="T27" fmla="*/ 9 h 25"/>
                  <a:gd name="T28" fmla="*/ 18 w 31"/>
                  <a:gd name="T29" fmla="*/ 9 h 25"/>
                  <a:gd name="T30" fmla="*/ 18 w 31"/>
                  <a:gd name="T31" fmla="*/ 20 h 25"/>
                  <a:gd name="T32" fmla="*/ 13 w 31"/>
                  <a:gd name="T33" fmla="*/ 23 h 25"/>
                  <a:gd name="T34" fmla="*/ 6 w 31"/>
                  <a:gd name="T35" fmla="*/ 21 h 25"/>
                  <a:gd name="T36" fmla="*/ 4 w 31"/>
                  <a:gd name="T37" fmla="*/ 7 h 25"/>
                  <a:gd name="T38" fmla="*/ 16 w 31"/>
                  <a:gd name="T39" fmla="*/ 2 h 25"/>
                  <a:gd name="T40" fmla="*/ 26 w 31"/>
                  <a:gd name="T41" fmla="*/ 9 h 25"/>
                  <a:gd name="T42" fmla="*/ 29 w 31"/>
                  <a:gd name="T43" fmla="*/ 19 h 25"/>
                  <a:gd name="T44" fmla="*/ 29 w 31"/>
                  <a:gd name="T45" fmla="*/ 25 h 25"/>
                  <a:gd name="T46" fmla="*/ 30 w 31"/>
                  <a:gd name="T47" fmla="*/ 25 h 25"/>
                  <a:gd name="T48" fmla="*/ 29 w 31"/>
                  <a:gd name="T49" fmla="*/ 12 h 25"/>
                  <a:gd name="T50" fmla="*/ 24 w 31"/>
                  <a:gd name="T51" fmla="*/ 5 h 25"/>
                  <a:gd name="T52" fmla="*/ 15 w 31"/>
                  <a:gd name="T53" fmla="*/ 1 h 25"/>
                  <a:gd name="T54" fmla="*/ 5 w 31"/>
                  <a:gd name="T55" fmla="*/ 4 h 25"/>
                  <a:gd name="T56" fmla="*/ 1 w 31"/>
                  <a:gd name="T57" fmla="*/ 14 h 25"/>
                  <a:gd name="T58" fmla="*/ 7 w 31"/>
                  <a:gd name="T59" fmla="*/ 23 h 25"/>
                  <a:gd name="T60" fmla="*/ 12 w 31"/>
                  <a:gd name="T61" fmla="*/ 25 h 25"/>
                  <a:gd name="T62" fmla="*/ 18 w 31"/>
                  <a:gd name="T63" fmla="*/ 23 h 25"/>
                  <a:gd name="T64" fmla="*/ 22 w 31"/>
                  <a:gd name="T65" fmla="*/ 13 h 25"/>
                  <a:gd name="T66" fmla="*/ 16 w 31"/>
                  <a:gd name="T67"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5">
                    <a:moveTo>
                      <a:pt x="16" y="6"/>
                    </a:moveTo>
                    <a:cubicBezTo>
                      <a:pt x="13" y="5"/>
                      <a:pt x="9" y="6"/>
                      <a:pt x="7" y="8"/>
                    </a:cubicBezTo>
                    <a:cubicBezTo>
                      <a:pt x="5" y="10"/>
                      <a:pt x="5" y="13"/>
                      <a:pt x="6" y="16"/>
                    </a:cubicBezTo>
                    <a:cubicBezTo>
                      <a:pt x="8" y="18"/>
                      <a:pt x="10" y="19"/>
                      <a:pt x="12" y="18"/>
                    </a:cubicBezTo>
                    <a:cubicBezTo>
                      <a:pt x="14" y="18"/>
                      <a:pt x="15" y="16"/>
                      <a:pt x="15" y="14"/>
                    </a:cubicBezTo>
                    <a:cubicBezTo>
                      <a:pt x="15" y="12"/>
                      <a:pt x="13" y="11"/>
                      <a:pt x="13" y="11"/>
                    </a:cubicBezTo>
                    <a:cubicBezTo>
                      <a:pt x="16" y="12"/>
                      <a:pt x="16" y="16"/>
                      <a:pt x="14" y="17"/>
                    </a:cubicBezTo>
                    <a:cubicBezTo>
                      <a:pt x="13" y="18"/>
                      <a:pt x="12" y="18"/>
                      <a:pt x="10" y="18"/>
                    </a:cubicBezTo>
                    <a:cubicBezTo>
                      <a:pt x="9" y="18"/>
                      <a:pt x="8" y="17"/>
                      <a:pt x="7" y="16"/>
                    </a:cubicBezTo>
                    <a:cubicBezTo>
                      <a:pt x="6" y="14"/>
                      <a:pt x="6" y="13"/>
                      <a:pt x="6" y="11"/>
                    </a:cubicBezTo>
                    <a:cubicBezTo>
                      <a:pt x="7" y="10"/>
                      <a:pt x="8" y="8"/>
                      <a:pt x="9" y="8"/>
                    </a:cubicBezTo>
                    <a:cubicBezTo>
                      <a:pt x="10" y="7"/>
                      <a:pt x="11" y="8"/>
                      <a:pt x="12" y="9"/>
                    </a:cubicBezTo>
                    <a:cubicBezTo>
                      <a:pt x="12" y="9"/>
                      <a:pt x="13" y="10"/>
                      <a:pt x="13" y="10"/>
                    </a:cubicBezTo>
                    <a:cubicBezTo>
                      <a:pt x="13" y="10"/>
                      <a:pt x="14" y="10"/>
                      <a:pt x="15" y="9"/>
                    </a:cubicBezTo>
                    <a:cubicBezTo>
                      <a:pt x="16" y="8"/>
                      <a:pt x="17" y="8"/>
                      <a:pt x="18" y="9"/>
                    </a:cubicBezTo>
                    <a:cubicBezTo>
                      <a:pt x="20" y="11"/>
                      <a:pt x="21" y="16"/>
                      <a:pt x="18" y="20"/>
                    </a:cubicBezTo>
                    <a:cubicBezTo>
                      <a:pt x="17" y="22"/>
                      <a:pt x="15" y="23"/>
                      <a:pt x="13" y="23"/>
                    </a:cubicBezTo>
                    <a:cubicBezTo>
                      <a:pt x="10" y="23"/>
                      <a:pt x="8" y="22"/>
                      <a:pt x="6" y="21"/>
                    </a:cubicBezTo>
                    <a:cubicBezTo>
                      <a:pt x="2" y="17"/>
                      <a:pt x="1" y="12"/>
                      <a:pt x="4" y="7"/>
                    </a:cubicBezTo>
                    <a:cubicBezTo>
                      <a:pt x="7" y="3"/>
                      <a:pt x="12" y="1"/>
                      <a:pt x="16" y="2"/>
                    </a:cubicBezTo>
                    <a:cubicBezTo>
                      <a:pt x="21" y="3"/>
                      <a:pt x="24" y="6"/>
                      <a:pt x="26" y="9"/>
                    </a:cubicBezTo>
                    <a:cubicBezTo>
                      <a:pt x="28" y="13"/>
                      <a:pt x="29" y="16"/>
                      <a:pt x="29" y="19"/>
                    </a:cubicBezTo>
                    <a:cubicBezTo>
                      <a:pt x="30" y="21"/>
                      <a:pt x="30" y="23"/>
                      <a:pt x="29" y="25"/>
                    </a:cubicBezTo>
                    <a:cubicBezTo>
                      <a:pt x="30" y="25"/>
                      <a:pt x="30" y="25"/>
                      <a:pt x="30" y="25"/>
                    </a:cubicBezTo>
                    <a:cubicBezTo>
                      <a:pt x="31" y="21"/>
                      <a:pt x="30" y="17"/>
                      <a:pt x="29" y="12"/>
                    </a:cubicBezTo>
                    <a:cubicBezTo>
                      <a:pt x="28" y="10"/>
                      <a:pt x="26" y="7"/>
                      <a:pt x="24" y="5"/>
                    </a:cubicBezTo>
                    <a:cubicBezTo>
                      <a:pt x="22" y="3"/>
                      <a:pt x="19" y="1"/>
                      <a:pt x="15" y="1"/>
                    </a:cubicBezTo>
                    <a:cubicBezTo>
                      <a:pt x="12" y="0"/>
                      <a:pt x="8" y="1"/>
                      <a:pt x="5" y="4"/>
                    </a:cubicBezTo>
                    <a:cubicBezTo>
                      <a:pt x="2" y="6"/>
                      <a:pt x="0" y="10"/>
                      <a:pt x="1" y="14"/>
                    </a:cubicBezTo>
                    <a:cubicBezTo>
                      <a:pt x="1" y="18"/>
                      <a:pt x="3" y="21"/>
                      <a:pt x="7" y="23"/>
                    </a:cubicBezTo>
                    <a:cubicBezTo>
                      <a:pt x="8" y="24"/>
                      <a:pt x="10" y="25"/>
                      <a:pt x="12" y="25"/>
                    </a:cubicBezTo>
                    <a:cubicBezTo>
                      <a:pt x="14" y="25"/>
                      <a:pt x="16" y="24"/>
                      <a:pt x="18" y="23"/>
                    </a:cubicBezTo>
                    <a:cubicBezTo>
                      <a:pt x="20" y="21"/>
                      <a:pt x="22" y="17"/>
                      <a:pt x="22" y="13"/>
                    </a:cubicBezTo>
                    <a:cubicBezTo>
                      <a:pt x="21" y="10"/>
                      <a:pt x="19" y="7"/>
                      <a:pt x="16" y="6"/>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Oval 106"/>
              <p:cNvSpPr>
                <a:spLocks noChangeArrowheads="1"/>
              </p:cNvSpPr>
              <p:nvPr/>
            </p:nvSpPr>
            <p:spPr bwMode="auto">
              <a:xfrm>
                <a:off x="6180138" y="3978275"/>
                <a:ext cx="115887" cy="130175"/>
              </a:xfrm>
              <a:prstGeom prst="ellipse">
                <a:avLst/>
              </a:pr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107"/>
              <p:cNvSpPr>
                <a:spLocks/>
              </p:cNvSpPr>
              <p:nvPr/>
            </p:nvSpPr>
            <p:spPr bwMode="auto">
              <a:xfrm>
                <a:off x="6600825" y="3775075"/>
                <a:ext cx="590550" cy="463550"/>
              </a:xfrm>
              <a:custGeom>
                <a:avLst/>
                <a:gdLst>
                  <a:gd name="T0" fmla="*/ 26 w 31"/>
                  <a:gd name="T1" fmla="*/ 4 h 25"/>
                  <a:gd name="T2" fmla="*/ 16 w 31"/>
                  <a:gd name="T3" fmla="*/ 1 h 25"/>
                  <a:gd name="T4" fmla="*/ 7 w 31"/>
                  <a:gd name="T5" fmla="*/ 5 h 25"/>
                  <a:gd name="T6" fmla="*/ 2 w 31"/>
                  <a:gd name="T7" fmla="*/ 12 h 25"/>
                  <a:gd name="T8" fmla="*/ 1 w 31"/>
                  <a:gd name="T9" fmla="*/ 25 h 25"/>
                  <a:gd name="T10" fmla="*/ 2 w 31"/>
                  <a:gd name="T11" fmla="*/ 25 h 25"/>
                  <a:gd name="T12" fmla="*/ 2 w 31"/>
                  <a:gd name="T13" fmla="*/ 19 h 25"/>
                  <a:gd name="T14" fmla="*/ 5 w 31"/>
                  <a:gd name="T15" fmla="*/ 9 h 25"/>
                  <a:gd name="T16" fmla="*/ 15 w 31"/>
                  <a:gd name="T17" fmla="*/ 2 h 25"/>
                  <a:gd name="T18" fmla="*/ 27 w 31"/>
                  <a:gd name="T19" fmla="*/ 7 h 25"/>
                  <a:gd name="T20" fmla="*/ 25 w 31"/>
                  <a:gd name="T21" fmla="*/ 21 h 25"/>
                  <a:gd name="T22" fmla="*/ 18 w 31"/>
                  <a:gd name="T23" fmla="*/ 23 h 25"/>
                  <a:gd name="T24" fmla="*/ 13 w 31"/>
                  <a:gd name="T25" fmla="*/ 20 h 25"/>
                  <a:gd name="T26" fmla="*/ 13 w 31"/>
                  <a:gd name="T27" fmla="*/ 9 h 25"/>
                  <a:gd name="T28" fmla="*/ 16 w 31"/>
                  <a:gd name="T29" fmla="*/ 9 h 25"/>
                  <a:gd name="T30" fmla="*/ 18 w 31"/>
                  <a:gd name="T31" fmla="*/ 10 h 25"/>
                  <a:gd name="T32" fmla="*/ 19 w 31"/>
                  <a:gd name="T33" fmla="*/ 9 h 25"/>
                  <a:gd name="T34" fmla="*/ 22 w 31"/>
                  <a:gd name="T35" fmla="*/ 8 h 25"/>
                  <a:gd name="T36" fmla="*/ 24 w 31"/>
                  <a:gd name="T37" fmla="*/ 11 h 25"/>
                  <a:gd name="T38" fmla="*/ 24 w 31"/>
                  <a:gd name="T39" fmla="*/ 16 h 25"/>
                  <a:gd name="T40" fmla="*/ 21 w 31"/>
                  <a:gd name="T41" fmla="*/ 18 h 25"/>
                  <a:gd name="T42" fmla="*/ 17 w 31"/>
                  <a:gd name="T43" fmla="*/ 17 h 25"/>
                  <a:gd name="T44" fmla="*/ 18 w 31"/>
                  <a:gd name="T45" fmla="*/ 11 h 25"/>
                  <a:gd name="T46" fmla="*/ 15 w 31"/>
                  <a:gd name="T47" fmla="*/ 14 h 25"/>
                  <a:gd name="T48" fmla="*/ 19 w 31"/>
                  <a:gd name="T49" fmla="*/ 18 h 25"/>
                  <a:gd name="T50" fmla="*/ 25 w 31"/>
                  <a:gd name="T51" fmla="*/ 16 h 25"/>
                  <a:gd name="T52" fmla="*/ 24 w 31"/>
                  <a:gd name="T53" fmla="*/ 8 h 25"/>
                  <a:gd name="T54" fmla="*/ 15 w 31"/>
                  <a:gd name="T55" fmla="*/ 6 h 25"/>
                  <a:gd name="T56" fmla="*/ 9 w 31"/>
                  <a:gd name="T57" fmla="*/ 13 h 25"/>
                  <a:gd name="T58" fmla="*/ 13 w 31"/>
                  <a:gd name="T59" fmla="*/ 23 h 25"/>
                  <a:gd name="T60" fmla="*/ 19 w 31"/>
                  <a:gd name="T61" fmla="*/ 25 h 25"/>
                  <a:gd name="T62" fmla="*/ 24 w 31"/>
                  <a:gd name="T63" fmla="*/ 23 h 25"/>
                  <a:gd name="T64" fmla="*/ 30 w 31"/>
                  <a:gd name="T65" fmla="*/ 14 h 25"/>
                  <a:gd name="T66" fmla="*/ 26 w 31"/>
                  <a:gd name="T67"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5">
                    <a:moveTo>
                      <a:pt x="26" y="4"/>
                    </a:moveTo>
                    <a:cubicBezTo>
                      <a:pt x="23" y="1"/>
                      <a:pt x="19" y="0"/>
                      <a:pt x="16" y="1"/>
                    </a:cubicBezTo>
                    <a:cubicBezTo>
                      <a:pt x="12" y="1"/>
                      <a:pt x="9" y="3"/>
                      <a:pt x="7" y="5"/>
                    </a:cubicBezTo>
                    <a:cubicBezTo>
                      <a:pt x="5" y="7"/>
                      <a:pt x="3" y="10"/>
                      <a:pt x="2" y="12"/>
                    </a:cubicBezTo>
                    <a:cubicBezTo>
                      <a:pt x="1" y="17"/>
                      <a:pt x="0" y="21"/>
                      <a:pt x="1" y="25"/>
                    </a:cubicBezTo>
                    <a:cubicBezTo>
                      <a:pt x="1" y="25"/>
                      <a:pt x="1" y="25"/>
                      <a:pt x="2" y="25"/>
                    </a:cubicBezTo>
                    <a:cubicBezTo>
                      <a:pt x="1" y="23"/>
                      <a:pt x="1" y="21"/>
                      <a:pt x="2" y="19"/>
                    </a:cubicBezTo>
                    <a:cubicBezTo>
                      <a:pt x="2" y="16"/>
                      <a:pt x="3" y="13"/>
                      <a:pt x="5" y="9"/>
                    </a:cubicBezTo>
                    <a:cubicBezTo>
                      <a:pt x="7" y="6"/>
                      <a:pt x="10" y="3"/>
                      <a:pt x="15" y="2"/>
                    </a:cubicBezTo>
                    <a:cubicBezTo>
                      <a:pt x="19" y="1"/>
                      <a:pt x="24" y="3"/>
                      <a:pt x="27" y="7"/>
                    </a:cubicBezTo>
                    <a:cubicBezTo>
                      <a:pt x="30" y="12"/>
                      <a:pt x="29" y="17"/>
                      <a:pt x="25" y="21"/>
                    </a:cubicBezTo>
                    <a:cubicBezTo>
                      <a:pt x="23" y="22"/>
                      <a:pt x="21" y="23"/>
                      <a:pt x="18" y="23"/>
                    </a:cubicBezTo>
                    <a:cubicBezTo>
                      <a:pt x="16" y="23"/>
                      <a:pt x="14" y="22"/>
                      <a:pt x="13" y="20"/>
                    </a:cubicBezTo>
                    <a:cubicBezTo>
                      <a:pt x="9" y="16"/>
                      <a:pt x="11" y="11"/>
                      <a:pt x="13" y="9"/>
                    </a:cubicBezTo>
                    <a:cubicBezTo>
                      <a:pt x="14" y="8"/>
                      <a:pt x="15" y="8"/>
                      <a:pt x="16" y="9"/>
                    </a:cubicBezTo>
                    <a:cubicBezTo>
                      <a:pt x="17" y="10"/>
                      <a:pt x="18" y="10"/>
                      <a:pt x="18" y="10"/>
                    </a:cubicBezTo>
                    <a:cubicBezTo>
                      <a:pt x="18" y="10"/>
                      <a:pt x="19" y="9"/>
                      <a:pt x="19" y="9"/>
                    </a:cubicBezTo>
                    <a:cubicBezTo>
                      <a:pt x="20" y="8"/>
                      <a:pt x="21" y="7"/>
                      <a:pt x="22" y="8"/>
                    </a:cubicBezTo>
                    <a:cubicBezTo>
                      <a:pt x="23" y="8"/>
                      <a:pt x="24" y="10"/>
                      <a:pt x="24" y="11"/>
                    </a:cubicBezTo>
                    <a:cubicBezTo>
                      <a:pt x="25" y="13"/>
                      <a:pt x="24" y="14"/>
                      <a:pt x="24" y="16"/>
                    </a:cubicBezTo>
                    <a:cubicBezTo>
                      <a:pt x="23" y="17"/>
                      <a:pt x="22" y="18"/>
                      <a:pt x="21" y="18"/>
                    </a:cubicBezTo>
                    <a:cubicBezTo>
                      <a:pt x="19" y="18"/>
                      <a:pt x="18" y="18"/>
                      <a:pt x="17" y="17"/>
                    </a:cubicBezTo>
                    <a:cubicBezTo>
                      <a:pt x="15" y="16"/>
                      <a:pt x="15" y="12"/>
                      <a:pt x="18" y="11"/>
                    </a:cubicBezTo>
                    <a:cubicBezTo>
                      <a:pt x="18" y="11"/>
                      <a:pt x="15" y="12"/>
                      <a:pt x="15" y="14"/>
                    </a:cubicBezTo>
                    <a:cubicBezTo>
                      <a:pt x="16" y="16"/>
                      <a:pt x="17" y="18"/>
                      <a:pt x="19" y="18"/>
                    </a:cubicBezTo>
                    <a:cubicBezTo>
                      <a:pt x="21" y="19"/>
                      <a:pt x="23" y="18"/>
                      <a:pt x="25" y="16"/>
                    </a:cubicBezTo>
                    <a:cubicBezTo>
                      <a:pt x="26" y="13"/>
                      <a:pt x="26" y="10"/>
                      <a:pt x="24" y="8"/>
                    </a:cubicBezTo>
                    <a:cubicBezTo>
                      <a:pt x="22" y="6"/>
                      <a:pt x="18" y="5"/>
                      <a:pt x="15" y="6"/>
                    </a:cubicBezTo>
                    <a:cubicBezTo>
                      <a:pt x="12" y="7"/>
                      <a:pt x="10" y="10"/>
                      <a:pt x="9" y="13"/>
                    </a:cubicBezTo>
                    <a:cubicBezTo>
                      <a:pt x="9" y="17"/>
                      <a:pt x="11" y="21"/>
                      <a:pt x="13" y="23"/>
                    </a:cubicBezTo>
                    <a:cubicBezTo>
                      <a:pt x="15" y="24"/>
                      <a:pt x="17" y="25"/>
                      <a:pt x="19" y="25"/>
                    </a:cubicBezTo>
                    <a:cubicBezTo>
                      <a:pt x="21" y="25"/>
                      <a:pt x="23" y="24"/>
                      <a:pt x="24" y="23"/>
                    </a:cubicBezTo>
                    <a:cubicBezTo>
                      <a:pt x="28" y="21"/>
                      <a:pt x="30" y="18"/>
                      <a:pt x="30" y="14"/>
                    </a:cubicBezTo>
                    <a:cubicBezTo>
                      <a:pt x="31" y="10"/>
                      <a:pt x="29" y="6"/>
                      <a:pt x="26" y="4"/>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Oval 108"/>
              <p:cNvSpPr>
                <a:spLocks noChangeArrowheads="1"/>
              </p:cNvSpPr>
              <p:nvPr/>
            </p:nvSpPr>
            <p:spPr bwMode="auto">
              <a:xfrm>
                <a:off x="6905625" y="3978275"/>
                <a:ext cx="114300" cy="130175"/>
              </a:xfrm>
              <a:prstGeom prst="ellipse">
                <a:avLst/>
              </a:pr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109"/>
              <p:cNvSpPr>
                <a:spLocks/>
              </p:cNvSpPr>
              <p:nvPr/>
            </p:nvSpPr>
            <p:spPr bwMode="auto">
              <a:xfrm>
                <a:off x="6581775" y="3384550"/>
                <a:ext cx="228600" cy="446088"/>
              </a:xfrm>
              <a:custGeom>
                <a:avLst/>
                <a:gdLst>
                  <a:gd name="T0" fmla="*/ 9 w 12"/>
                  <a:gd name="T1" fmla="*/ 1 h 24"/>
                  <a:gd name="T2" fmla="*/ 5 w 12"/>
                  <a:gd name="T3" fmla="*/ 2 h 24"/>
                  <a:gd name="T4" fmla="*/ 8 w 12"/>
                  <a:gd name="T5" fmla="*/ 1 h 24"/>
                  <a:gd name="T6" fmla="*/ 8 w 12"/>
                  <a:gd name="T7" fmla="*/ 2 h 24"/>
                  <a:gd name="T8" fmla="*/ 8 w 12"/>
                  <a:gd name="T9" fmla="*/ 3 h 24"/>
                  <a:gd name="T10" fmla="*/ 10 w 12"/>
                  <a:gd name="T11" fmla="*/ 4 h 24"/>
                  <a:gd name="T12" fmla="*/ 9 w 12"/>
                  <a:gd name="T13" fmla="*/ 8 h 24"/>
                  <a:gd name="T14" fmla="*/ 4 w 12"/>
                  <a:gd name="T15" fmla="*/ 13 h 24"/>
                  <a:gd name="T16" fmla="*/ 2 w 12"/>
                  <a:gd name="T17" fmla="*/ 24 h 24"/>
                  <a:gd name="T18" fmla="*/ 3 w 12"/>
                  <a:gd name="T19" fmla="*/ 22 h 24"/>
                  <a:gd name="T20" fmla="*/ 2 w 12"/>
                  <a:gd name="T21" fmla="*/ 20 h 24"/>
                  <a:gd name="T22" fmla="*/ 7 w 12"/>
                  <a:gd name="T23" fmla="*/ 11 h 24"/>
                  <a:gd name="T24" fmla="*/ 12 w 12"/>
                  <a:gd name="T25" fmla="*/ 5 h 24"/>
                  <a:gd name="T26" fmla="*/ 9 w 12"/>
                  <a:gd name="T2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24">
                    <a:moveTo>
                      <a:pt x="9" y="1"/>
                    </a:moveTo>
                    <a:cubicBezTo>
                      <a:pt x="8" y="0"/>
                      <a:pt x="6" y="0"/>
                      <a:pt x="5" y="2"/>
                    </a:cubicBezTo>
                    <a:cubicBezTo>
                      <a:pt x="6" y="1"/>
                      <a:pt x="7" y="1"/>
                      <a:pt x="8" y="1"/>
                    </a:cubicBezTo>
                    <a:cubicBezTo>
                      <a:pt x="8" y="1"/>
                      <a:pt x="9" y="2"/>
                      <a:pt x="8" y="2"/>
                    </a:cubicBezTo>
                    <a:cubicBezTo>
                      <a:pt x="8" y="3"/>
                      <a:pt x="8" y="3"/>
                      <a:pt x="8" y="3"/>
                    </a:cubicBezTo>
                    <a:cubicBezTo>
                      <a:pt x="9" y="3"/>
                      <a:pt x="9" y="4"/>
                      <a:pt x="10" y="4"/>
                    </a:cubicBezTo>
                    <a:cubicBezTo>
                      <a:pt x="10" y="5"/>
                      <a:pt x="10" y="7"/>
                      <a:pt x="9" y="8"/>
                    </a:cubicBezTo>
                    <a:cubicBezTo>
                      <a:pt x="8" y="10"/>
                      <a:pt x="6" y="11"/>
                      <a:pt x="4" y="13"/>
                    </a:cubicBezTo>
                    <a:cubicBezTo>
                      <a:pt x="2" y="16"/>
                      <a:pt x="0" y="19"/>
                      <a:pt x="2" y="24"/>
                    </a:cubicBezTo>
                    <a:cubicBezTo>
                      <a:pt x="2" y="24"/>
                      <a:pt x="3" y="22"/>
                      <a:pt x="3" y="22"/>
                    </a:cubicBezTo>
                    <a:cubicBezTo>
                      <a:pt x="3" y="21"/>
                      <a:pt x="1" y="20"/>
                      <a:pt x="2" y="20"/>
                    </a:cubicBezTo>
                    <a:cubicBezTo>
                      <a:pt x="2" y="17"/>
                      <a:pt x="4" y="13"/>
                      <a:pt x="7" y="11"/>
                    </a:cubicBezTo>
                    <a:cubicBezTo>
                      <a:pt x="10" y="9"/>
                      <a:pt x="12" y="7"/>
                      <a:pt x="12" y="5"/>
                    </a:cubicBezTo>
                    <a:cubicBezTo>
                      <a:pt x="12" y="3"/>
                      <a:pt x="10" y="1"/>
                      <a:pt x="9" y="1"/>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110"/>
              <p:cNvSpPr>
                <a:spLocks/>
              </p:cNvSpPr>
              <p:nvPr/>
            </p:nvSpPr>
            <p:spPr bwMode="auto">
              <a:xfrm>
                <a:off x="6391275" y="3384550"/>
                <a:ext cx="228600" cy="446088"/>
              </a:xfrm>
              <a:custGeom>
                <a:avLst/>
                <a:gdLst>
                  <a:gd name="T0" fmla="*/ 8 w 12"/>
                  <a:gd name="T1" fmla="*/ 13 h 24"/>
                  <a:gd name="T2" fmla="*/ 3 w 12"/>
                  <a:gd name="T3" fmla="*/ 8 h 24"/>
                  <a:gd name="T4" fmla="*/ 2 w 12"/>
                  <a:gd name="T5" fmla="*/ 4 h 24"/>
                  <a:gd name="T6" fmla="*/ 4 w 12"/>
                  <a:gd name="T7" fmla="*/ 3 h 24"/>
                  <a:gd name="T8" fmla="*/ 3 w 12"/>
                  <a:gd name="T9" fmla="*/ 2 h 24"/>
                  <a:gd name="T10" fmla="*/ 4 w 12"/>
                  <a:gd name="T11" fmla="*/ 1 h 24"/>
                  <a:gd name="T12" fmla="*/ 7 w 12"/>
                  <a:gd name="T13" fmla="*/ 2 h 24"/>
                  <a:gd name="T14" fmla="*/ 3 w 12"/>
                  <a:gd name="T15" fmla="*/ 1 h 24"/>
                  <a:gd name="T16" fmla="*/ 0 w 12"/>
                  <a:gd name="T17" fmla="*/ 5 h 24"/>
                  <a:gd name="T18" fmla="*/ 5 w 12"/>
                  <a:gd name="T19" fmla="*/ 11 h 24"/>
                  <a:gd name="T20" fmla="*/ 10 w 12"/>
                  <a:gd name="T21" fmla="*/ 20 h 24"/>
                  <a:gd name="T22" fmla="*/ 9 w 12"/>
                  <a:gd name="T23" fmla="*/ 22 h 24"/>
                  <a:gd name="T24" fmla="*/ 10 w 12"/>
                  <a:gd name="T25" fmla="*/ 24 h 24"/>
                  <a:gd name="T26" fmla="*/ 8 w 12"/>
                  <a:gd name="T27"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24">
                    <a:moveTo>
                      <a:pt x="8" y="13"/>
                    </a:moveTo>
                    <a:cubicBezTo>
                      <a:pt x="6" y="11"/>
                      <a:pt x="4" y="10"/>
                      <a:pt x="3" y="8"/>
                    </a:cubicBezTo>
                    <a:cubicBezTo>
                      <a:pt x="2" y="7"/>
                      <a:pt x="2" y="5"/>
                      <a:pt x="2" y="4"/>
                    </a:cubicBezTo>
                    <a:cubicBezTo>
                      <a:pt x="3" y="4"/>
                      <a:pt x="3" y="3"/>
                      <a:pt x="4" y="3"/>
                    </a:cubicBezTo>
                    <a:cubicBezTo>
                      <a:pt x="4" y="3"/>
                      <a:pt x="4" y="3"/>
                      <a:pt x="3" y="2"/>
                    </a:cubicBezTo>
                    <a:cubicBezTo>
                      <a:pt x="3" y="2"/>
                      <a:pt x="4" y="1"/>
                      <a:pt x="4" y="1"/>
                    </a:cubicBezTo>
                    <a:cubicBezTo>
                      <a:pt x="5" y="1"/>
                      <a:pt x="6" y="1"/>
                      <a:pt x="7" y="2"/>
                    </a:cubicBezTo>
                    <a:cubicBezTo>
                      <a:pt x="6" y="0"/>
                      <a:pt x="4" y="0"/>
                      <a:pt x="3" y="1"/>
                    </a:cubicBezTo>
                    <a:cubicBezTo>
                      <a:pt x="2" y="1"/>
                      <a:pt x="0" y="3"/>
                      <a:pt x="0" y="5"/>
                    </a:cubicBezTo>
                    <a:cubicBezTo>
                      <a:pt x="0" y="7"/>
                      <a:pt x="2" y="9"/>
                      <a:pt x="5" y="11"/>
                    </a:cubicBezTo>
                    <a:cubicBezTo>
                      <a:pt x="8" y="13"/>
                      <a:pt x="10" y="17"/>
                      <a:pt x="10" y="20"/>
                    </a:cubicBezTo>
                    <a:cubicBezTo>
                      <a:pt x="10" y="20"/>
                      <a:pt x="9" y="21"/>
                      <a:pt x="9" y="22"/>
                    </a:cubicBezTo>
                    <a:cubicBezTo>
                      <a:pt x="9" y="22"/>
                      <a:pt x="10" y="24"/>
                      <a:pt x="10" y="24"/>
                    </a:cubicBezTo>
                    <a:cubicBezTo>
                      <a:pt x="12" y="19"/>
                      <a:pt x="10" y="16"/>
                      <a:pt x="8" y="13"/>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111"/>
              <p:cNvSpPr>
                <a:spLocks noEditPoints="1"/>
              </p:cNvSpPr>
              <p:nvPr/>
            </p:nvSpPr>
            <p:spPr bwMode="auto">
              <a:xfrm>
                <a:off x="6467475" y="3273425"/>
                <a:ext cx="247650" cy="427038"/>
              </a:xfrm>
              <a:custGeom>
                <a:avLst/>
                <a:gdLst>
                  <a:gd name="T0" fmla="*/ 7 w 13"/>
                  <a:gd name="T1" fmla="*/ 0 h 23"/>
                  <a:gd name="T2" fmla="*/ 7 w 13"/>
                  <a:gd name="T3" fmla="*/ 23 h 23"/>
                  <a:gd name="T4" fmla="*/ 7 w 13"/>
                  <a:gd name="T5" fmla="*/ 0 h 23"/>
                  <a:gd name="T6" fmla="*/ 7 w 13"/>
                  <a:gd name="T7" fmla="*/ 13 h 23"/>
                  <a:gd name="T8" fmla="*/ 7 w 13"/>
                  <a:gd name="T9" fmla="*/ 22 h 23"/>
                  <a:gd name="T10" fmla="*/ 7 w 13"/>
                  <a:gd name="T11" fmla="*/ 13 h 23"/>
                  <a:gd name="T12" fmla="*/ 7 w 13"/>
                  <a:gd name="T13" fmla="*/ 10 h 23"/>
                  <a:gd name="T14" fmla="*/ 6 w 13"/>
                  <a:gd name="T15" fmla="*/ 20 h 23"/>
                  <a:gd name="T16" fmla="*/ 7 w 13"/>
                  <a:gd name="T17" fmla="*/ 5 h 23"/>
                  <a:gd name="T18" fmla="*/ 8 w 13"/>
                  <a:gd name="T19" fmla="*/ 19 h 23"/>
                  <a:gd name="T20" fmla="*/ 7 w 13"/>
                  <a:gd name="T21" fmla="*/ 1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23">
                    <a:moveTo>
                      <a:pt x="7" y="0"/>
                    </a:moveTo>
                    <a:cubicBezTo>
                      <a:pt x="0" y="12"/>
                      <a:pt x="7" y="23"/>
                      <a:pt x="7" y="23"/>
                    </a:cubicBezTo>
                    <a:cubicBezTo>
                      <a:pt x="13" y="10"/>
                      <a:pt x="7" y="0"/>
                      <a:pt x="7" y="0"/>
                    </a:cubicBezTo>
                    <a:close/>
                    <a:moveTo>
                      <a:pt x="7" y="13"/>
                    </a:moveTo>
                    <a:cubicBezTo>
                      <a:pt x="7" y="13"/>
                      <a:pt x="9" y="17"/>
                      <a:pt x="7" y="22"/>
                    </a:cubicBezTo>
                    <a:cubicBezTo>
                      <a:pt x="7" y="22"/>
                      <a:pt x="5" y="18"/>
                      <a:pt x="7" y="13"/>
                    </a:cubicBezTo>
                    <a:close/>
                    <a:moveTo>
                      <a:pt x="7" y="10"/>
                    </a:moveTo>
                    <a:cubicBezTo>
                      <a:pt x="5" y="14"/>
                      <a:pt x="5" y="17"/>
                      <a:pt x="6" y="20"/>
                    </a:cubicBezTo>
                    <a:cubicBezTo>
                      <a:pt x="5" y="17"/>
                      <a:pt x="4" y="11"/>
                      <a:pt x="7" y="5"/>
                    </a:cubicBezTo>
                    <a:cubicBezTo>
                      <a:pt x="7" y="5"/>
                      <a:pt x="10" y="11"/>
                      <a:pt x="8" y="19"/>
                    </a:cubicBezTo>
                    <a:cubicBezTo>
                      <a:pt x="9" y="14"/>
                      <a:pt x="7" y="10"/>
                      <a:pt x="7" y="10"/>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112"/>
              <p:cNvSpPr>
                <a:spLocks noEditPoints="1"/>
              </p:cNvSpPr>
              <p:nvPr/>
            </p:nvSpPr>
            <p:spPr bwMode="auto">
              <a:xfrm>
                <a:off x="6486525" y="4294188"/>
                <a:ext cx="228600" cy="407988"/>
              </a:xfrm>
              <a:custGeom>
                <a:avLst/>
                <a:gdLst>
                  <a:gd name="T0" fmla="*/ 6 w 12"/>
                  <a:gd name="T1" fmla="*/ 22 h 22"/>
                  <a:gd name="T2" fmla="*/ 6 w 12"/>
                  <a:gd name="T3" fmla="*/ 0 h 22"/>
                  <a:gd name="T4" fmla="*/ 6 w 12"/>
                  <a:gd name="T5" fmla="*/ 22 h 22"/>
                  <a:gd name="T6" fmla="*/ 6 w 12"/>
                  <a:gd name="T7" fmla="*/ 9 h 22"/>
                  <a:gd name="T8" fmla="*/ 6 w 12"/>
                  <a:gd name="T9" fmla="*/ 1 h 22"/>
                  <a:gd name="T10" fmla="*/ 6 w 12"/>
                  <a:gd name="T11" fmla="*/ 9 h 22"/>
                  <a:gd name="T12" fmla="*/ 6 w 12"/>
                  <a:gd name="T13" fmla="*/ 12 h 22"/>
                  <a:gd name="T14" fmla="*/ 7 w 12"/>
                  <a:gd name="T15" fmla="*/ 3 h 22"/>
                  <a:gd name="T16" fmla="*/ 6 w 12"/>
                  <a:gd name="T17" fmla="*/ 17 h 22"/>
                  <a:gd name="T18" fmla="*/ 5 w 12"/>
                  <a:gd name="T19" fmla="*/ 3 h 22"/>
                  <a:gd name="T20" fmla="*/ 6 w 12"/>
                  <a:gd name="T21" fmla="*/ 1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22">
                    <a:moveTo>
                      <a:pt x="6" y="22"/>
                    </a:moveTo>
                    <a:cubicBezTo>
                      <a:pt x="12" y="10"/>
                      <a:pt x="6" y="0"/>
                      <a:pt x="6" y="0"/>
                    </a:cubicBezTo>
                    <a:cubicBezTo>
                      <a:pt x="0" y="12"/>
                      <a:pt x="6" y="22"/>
                      <a:pt x="6" y="22"/>
                    </a:cubicBezTo>
                    <a:close/>
                    <a:moveTo>
                      <a:pt x="6" y="9"/>
                    </a:moveTo>
                    <a:cubicBezTo>
                      <a:pt x="6" y="9"/>
                      <a:pt x="4" y="5"/>
                      <a:pt x="6" y="1"/>
                    </a:cubicBezTo>
                    <a:cubicBezTo>
                      <a:pt x="6" y="1"/>
                      <a:pt x="8" y="4"/>
                      <a:pt x="6" y="9"/>
                    </a:cubicBezTo>
                    <a:close/>
                    <a:moveTo>
                      <a:pt x="6" y="12"/>
                    </a:moveTo>
                    <a:cubicBezTo>
                      <a:pt x="7" y="8"/>
                      <a:pt x="7" y="5"/>
                      <a:pt x="7" y="3"/>
                    </a:cubicBezTo>
                    <a:cubicBezTo>
                      <a:pt x="8" y="5"/>
                      <a:pt x="9" y="11"/>
                      <a:pt x="6" y="17"/>
                    </a:cubicBezTo>
                    <a:cubicBezTo>
                      <a:pt x="6" y="17"/>
                      <a:pt x="2" y="11"/>
                      <a:pt x="5" y="3"/>
                    </a:cubicBezTo>
                    <a:cubicBezTo>
                      <a:pt x="4" y="8"/>
                      <a:pt x="6" y="12"/>
                      <a:pt x="6" y="12"/>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113"/>
              <p:cNvSpPr>
                <a:spLocks noEditPoints="1"/>
              </p:cNvSpPr>
              <p:nvPr/>
            </p:nvSpPr>
            <p:spPr bwMode="auto">
              <a:xfrm>
                <a:off x="6657975" y="4387850"/>
                <a:ext cx="95250" cy="185738"/>
              </a:xfrm>
              <a:custGeom>
                <a:avLst/>
                <a:gdLst>
                  <a:gd name="T0" fmla="*/ 5 w 5"/>
                  <a:gd name="T1" fmla="*/ 10 h 10"/>
                  <a:gd name="T2" fmla="*/ 0 w 5"/>
                  <a:gd name="T3" fmla="*/ 0 h 10"/>
                  <a:gd name="T4" fmla="*/ 5 w 5"/>
                  <a:gd name="T5" fmla="*/ 10 h 10"/>
                  <a:gd name="T6" fmla="*/ 2 w 5"/>
                  <a:gd name="T7" fmla="*/ 4 h 10"/>
                  <a:gd name="T8" fmla="*/ 0 w 5"/>
                  <a:gd name="T9" fmla="*/ 0 h 10"/>
                  <a:gd name="T10" fmla="*/ 2 w 5"/>
                  <a:gd name="T11" fmla="*/ 4 h 10"/>
                  <a:gd name="T12" fmla="*/ 3 w 5"/>
                  <a:gd name="T13" fmla="*/ 6 h 10"/>
                  <a:gd name="T14" fmla="*/ 1 w 5"/>
                  <a:gd name="T15" fmla="*/ 1 h 10"/>
                  <a:gd name="T16" fmla="*/ 4 w 5"/>
                  <a:gd name="T17" fmla="*/ 8 h 10"/>
                  <a:gd name="T18" fmla="*/ 0 w 5"/>
                  <a:gd name="T19" fmla="*/ 2 h 10"/>
                  <a:gd name="T20" fmla="*/ 3 w 5"/>
                  <a:gd name="T21"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0">
                    <a:moveTo>
                      <a:pt x="5" y="10"/>
                    </a:moveTo>
                    <a:cubicBezTo>
                      <a:pt x="5" y="3"/>
                      <a:pt x="0" y="0"/>
                      <a:pt x="0" y="0"/>
                    </a:cubicBezTo>
                    <a:cubicBezTo>
                      <a:pt x="0" y="7"/>
                      <a:pt x="5" y="10"/>
                      <a:pt x="5" y="10"/>
                    </a:cubicBezTo>
                    <a:close/>
                    <a:moveTo>
                      <a:pt x="2" y="4"/>
                    </a:moveTo>
                    <a:cubicBezTo>
                      <a:pt x="2" y="4"/>
                      <a:pt x="1" y="3"/>
                      <a:pt x="0" y="0"/>
                    </a:cubicBezTo>
                    <a:cubicBezTo>
                      <a:pt x="0" y="0"/>
                      <a:pt x="2" y="2"/>
                      <a:pt x="2" y="4"/>
                    </a:cubicBezTo>
                    <a:close/>
                    <a:moveTo>
                      <a:pt x="3" y="6"/>
                    </a:moveTo>
                    <a:cubicBezTo>
                      <a:pt x="3" y="3"/>
                      <a:pt x="2" y="2"/>
                      <a:pt x="1" y="1"/>
                    </a:cubicBezTo>
                    <a:cubicBezTo>
                      <a:pt x="2" y="2"/>
                      <a:pt x="4" y="4"/>
                      <a:pt x="4" y="8"/>
                    </a:cubicBezTo>
                    <a:cubicBezTo>
                      <a:pt x="4" y="8"/>
                      <a:pt x="1" y="6"/>
                      <a:pt x="0" y="2"/>
                    </a:cubicBezTo>
                    <a:cubicBezTo>
                      <a:pt x="1" y="4"/>
                      <a:pt x="3" y="6"/>
                      <a:pt x="3" y="6"/>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114"/>
              <p:cNvSpPr>
                <a:spLocks noEditPoints="1"/>
              </p:cNvSpPr>
              <p:nvPr/>
            </p:nvSpPr>
            <p:spPr bwMode="auto">
              <a:xfrm>
                <a:off x="6448425" y="4387850"/>
                <a:ext cx="95250" cy="185738"/>
              </a:xfrm>
              <a:custGeom>
                <a:avLst/>
                <a:gdLst>
                  <a:gd name="T0" fmla="*/ 5 w 5"/>
                  <a:gd name="T1" fmla="*/ 0 h 10"/>
                  <a:gd name="T2" fmla="*/ 0 w 5"/>
                  <a:gd name="T3" fmla="*/ 10 h 10"/>
                  <a:gd name="T4" fmla="*/ 5 w 5"/>
                  <a:gd name="T5" fmla="*/ 0 h 10"/>
                  <a:gd name="T6" fmla="*/ 5 w 5"/>
                  <a:gd name="T7" fmla="*/ 1 h 10"/>
                  <a:gd name="T8" fmla="*/ 3 w 5"/>
                  <a:gd name="T9" fmla="*/ 4 h 10"/>
                  <a:gd name="T10" fmla="*/ 5 w 5"/>
                  <a:gd name="T11" fmla="*/ 1 h 10"/>
                  <a:gd name="T12" fmla="*/ 5 w 5"/>
                  <a:gd name="T13" fmla="*/ 2 h 10"/>
                  <a:gd name="T14" fmla="*/ 1 w 5"/>
                  <a:gd name="T15" fmla="*/ 8 h 10"/>
                  <a:gd name="T16" fmla="*/ 4 w 5"/>
                  <a:gd name="T17" fmla="*/ 1 h 10"/>
                  <a:gd name="T18" fmla="*/ 2 w 5"/>
                  <a:gd name="T19" fmla="*/ 6 h 10"/>
                  <a:gd name="T20" fmla="*/ 5 w 5"/>
                  <a:gd name="T21"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0">
                    <a:moveTo>
                      <a:pt x="5" y="0"/>
                    </a:moveTo>
                    <a:cubicBezTo>
                      <a:pt x="5" y="0"/>
                      <a:pt x="0" y="3"/>
                      <a:pt x="0" y="10"/>
                    </a:cubicBezTo>
                    <a:cubicBezTo>
                      <a:pt x="0" y="10"/>
                      <a:pt x="5" y="7"/>
                      <a:pt x="5" y="0"/>
                    </a:cubicBezTo>
                    <a:close/>
                    <a:moveTo>
                      <a:pt x="5" y="1"/>
                    </a:moveTo>
                    <a:cubicBezTo>
                      <a:pt x="4" y="3"/>
                      <a:pt x="3" y="4"/>
                      <a:pt x="3" y="4"/>
                    </a:cubicBezTo>
                    <a:cubicBezTo>
                      <a:pt x="3" y="2"/>
                      <a:pt x="5" y="1"/>
                      <a:pt x="5" y="1"/>
                    </a:cubicBezTo>
                    <a:close/>
                    <a:moveTo>
                      <a:pt x="5" y="2"/>
                    </a:moveTo>
                    <a:cubicBezTo>
                      <a:pt x="4" y="6"/>
                      <a:pt x="1" y="8"/>
                      <a:pt x="1" y="8"/>
                    </a:cubicBezTo>
                    <a:cubicBezTo>
                      <a:pt x="1" y="4"/>
                      <a:pt x="3" y="2"/>
                      <a:pt x="4" y="1"/>
                    </a:cubicBezTo>
                    <a:cubicBezTo>
                      <a:pt x="3" y="2"/>
                      <a:pt x="2" y="4"/>
                      <a:pt x="2" y="6"/>
                    </a:cubicBezTo>
                    <a:cubicBezTo>
                      <a:pt x="2" y="6"/>
                      <a:pt x="4" y="4"/>
                      <a:pt x="5" y="2"/>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115"/>
              <p:cNvSpPr>
                <a:spLocks noEditPoints="1"/>
              </p:cNvSpPr>
              <p:nvPr/>
            </p:nvSpPr>
            <p:spPr bwMode="auto">
              <a:xfrm>
                <a:off x="6505575" y="4219575"/>
                <a:ext cx="190500" cy="185738"/>
              </a:xfrm>
              <a:custGeom>
                <a:avLst/>
                <a:gdLst>
                  <a:gd name="T0" fmla="*/ 5 w 10"/>
                  <a:gd name="T1" fmla="*/ 10 h 10"/>
                  <a:gd name="T2" fmla="*/ 10 w 10"/>
                  <a:gd name="T3" fmla="*/ 5 h 10"/>
                  <a:gd name="T4" fmla="*/ 5 w 10"/>
                  <a:gd name="T5" fmla="*/ 0 h 10"/>
                  <a:gd name="T6" fmla="*/ 0 w 10"/>
                  <a:gd name="T7" fmla="*/ 5 h 10"/>
                  <a:gd name="T8" fmla="*/ 5 w 10"/>
                  <a:gd name="T9" fmla="*/ 10 h 10"/>
                  <a:gd name="T10" fmla="*/ 5 w 10"/>
                  <a:gd name="T11" fmla="*/ 1 h 10"/>
                  <a:gd name="T12" fmla="*/ 8 w 10"/>
                  <a:gd name="T13" fmla="*/ 4 h 10"/>
                  <a:gd name="T14" fmla="*/ 5 w 10"/>
                  <a:gd name="T15" fmla="*/ 8 h 10"/>
                  <a:gd name="T16" fmla="*/ 2 w 10"/>
                  <a:gd name="T17" fmla="*/ 4 h 10"/>
                  <a:gd name="T18" fmla="*/ 5 w 10"/>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
                    <a:moveTo>
                      <a:pt x="5" y="10"/>
                    </a:moveTo>
                    <a:cubicBezTo>
                      <a:pt x="8" y="10"/>
                      <a:pt x="10" y="8"/>
                      <a:pt x="10" y="5"/>
                    </a:cubicBezTo>
                    <a:cubicBezTo>
                      <a:pt x="10" y="3"/>
                      <a:pt x="8" y="0"/>
                      <a:pt x="5" y="0"/>
                    </a:cubicBezTo>
                    <a:cubicBezTo>
                      <a:pt x="2" y="0"/>
                      <a:pt x="0" y="3"/>
                      <a:pt x="0" y="5"/>
                    </a:cubicBezTo>
                    <a:cubicBezTo>
                      <a:pt x="0" y="8"/>
                      <a:pt x="2" y="10"/>
                      <a:pt x="5" y="10"/>
                    </a:cubicBezTo>
                    <a:close/>
                    <a:moveTo>
                      <a:pt x="5" y="1"/>
                    </a:moveTo>
                    <a:cubicBezTo>
                      <a:pt x="7" y="1"/>
                      <a:pt x="8" y="2"/>
                      <a:pt x="8" y="4"/>
                    </a:cubicBezTo>
                    <a:cubicBezTo>
                      <a:pt x="8" y="6"/>
                      <a:pt x="7" y="8"/>
                      <a:pt x="5" y="8"/>
                    </a:cubicBezTo>
                    <a:cubicBezTo>
                      <a:pt x="3" y="8"/>
                      <a:pt x="2" y="6"/>
                      <a:pt x="2" y="4"/>
                    </a:cubicBezTo>
                    <a:cubicBezTo>
                      <a:pt x="2" y="2"/>
                      <a:pt x="3" y="1"/>
                      <a:pt x="5" y="1"/>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116"/>
              <p:cNvSpPr>
                <a:spLocks noEditPoints="1"/>
              </p:cNvSpPr>
              <p:nvPr/>
            </p:nvSpPr>
            <p:spPr bwMode="auto">
              <a:xfrm>
                <a:off x="6905625" y="4219575"/>
                <a:ext cx="133350" cy="223838"/>
              </a:xfrm>
              <a:custGeom>
                <a:avLst/>
                <a:gdLst>
                  <a:gd name="T0" fmla="*/ 3 w 7"/>
                  <a:gd name="T1" fmla="*/ 12 h 12"/>
                  <a:gd name="T2" fmla="*/ 3 w 7"/>
                  <a:gd name="T3" fmla="*/ 0 h 12"/>
                  <a:gd name="T4" fmla="*/ 3 w 7"/>
                  <a:gd name="T5" fmla="*/ 12 h 12"/>
                  <a:gd name="T6" fmla="*/ 3 w 7"/>
                  <a:gd name="T7" fmla="*/ 5 h 12"/>
                  <a:gd name="T8" fmla="*/ 3 w 7"/>
                  <a:gd name="T9" fmla="*/ 0 h 12"/>
                  <a:gd name="T10" fmla="*/ 3 w 7"/>
                  <a:gd name="T11" fmla="*/ 5 h 12"/>
                  <a:gd name="T12" fmla="*/ 3 w 7"/>
                  <a:gd name="T13" fmla="*/ 7 h 12"/>
                  <a:gd name="T14" fmla="*/ 4 w 7"/>
                  <a:gd name="T15" fmla="*/ 1 h 12"/>
                  <a:gd name="T16" fmla="*/ 3 w 7"/>
                  <a:gd name="T17" fmla="*/ 9 h 12"/>
                  <a:gd name="T18" fmla="*/ 3 w 7"/>
                  <a:gd name="T19" fmla="*/ 2 h 12"/>
                  <a:gd name="T20" fmla="*/ 3 w 7"/>
                  <a:gd name="T21"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2">
                    <a:moveTo>
                      <a:pt x="3" y="12"/>
                    </a:moveTo>
                    <a:cubicBezTo>
                      <a:pt x="7" y="6"/>
                      <a:pt x="3" y="0"/>
                      <a:pt x="3" y="0"/>
                    </a:cubicBezTo>
                    <a:cubicBezTo>
                      <a:pt x="0" y="7"/>
                      <a:pt x="3" y="12"/>
                      <a:pt x="3" y="12"/>
                    </a:cubicBezTo>
                    <a:close/>
                    <a:moveTo>
                      <a:pt x="3" y="5"/>
                    </a:moveTo>
                    <a:cubicBezTo>
                      <a:pt x="3" y="5"/>
                      <a:pt x="2" y="3"/>
                      <a:pt x="3" y="0"/>
                    </a:cubicBezTo>
                    <a:cubicBezTo>
                      <a:pt x="3" y="0"/>
                      <a:pt x="4" y="2"/>
                      <a:pt x="3" y="5"/>
                    </a:cubicBezTo>
                    <a:close/>
                    <a:moveTo>
                      <a:pt x="3" y="7"/>
                    </a:moveTo>
                    <a:cubicBezTo>
                      <a:pt x="4" y="4"/>
                      <a:pt x="4" y="3"/>
                      <a:pt x="4" y="1"/>
                    </a:cubicBezTo>
                    <a:cubicBezTo>
                      <a:pt x="4" y="3"/>
                      <a:pt x="5" y="6"/>
                      <a:pt x="3" y="9"/>
                    </a:cubicBezTo>
                    <a:cubicBezTo>
                      <a:pt x="3" y="9"/>
                      <a:pt x="1" y="6"/>
                      <a:pt x="3" y="2"/>
                    </a:cubicBezTo>
                    <a:cubicBezTo>
                      <a:pt x="2" y="4"/>
                      <a:pt x="3" y="7"/>
                      <a:pt x="3" y="7"/>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117"/>
              <p:cNvSpPr>
                <a:spLocks noEditPoints="1"/>
              </p:cNvSpPr>
              <p:nvPr/>
            </p:nvSpPr>
            <p:spPr bwMode="auto">
              <a:xfrm>
                <a:off x="6981825" y="4238625"/>
                <a:ext cx="57150" cy="93663"/>
              </a:xfrm>
              <a:custGeom>
                <a:avLst/>
                <a:gdLst>
                  <a:gd name="T0" fmla="*/ 3 w 3"/>
                  <a:gd name="T1" fmla="*/ 5 h 5"/>
                  <a:gd name="T2" fmla="*/ 0 w 3"/>
                  <a:gd name="T3" fmla="*/ 0 h 5"/>
                  <a:gd name="T4" fmla="*/ 3 w 3"/>
                  <a:gd name="T5" fmla="*/ 5 h 5"/>
                  <a:gd name="T6" fmla="*/ 1 w 3"/>
                  <a:gd name="T7" fmla="*/ 2 h 5"/>
                  <a:gd name="T8" fmla="*/ 0 w 3"/>
                  <a:gd name="T9" fmla="*/ 0 h 5"/>
                  <a:gd name="T10" fmla="*/ 1 w 3"/>
                  <a:gd name="T11" fmla="*/ 2 h 5"/>
                  <a:gd name="T12" fmla="*/ 2 w 3"/>
                  <a:gd name="T13" fmla="*/ 2 h 5"/>
                  <a:gd name="T14" fmla="*/ 1 w 3"/>
                  <a:gd name="T15" fmla="*/ 0 h 5"/>
                  <a:gd name="T16" fmla="*/ 2 w 3"/>
                  <a:gd name="T17" fmla="*/ 4 h 5"/>
                  <a:gd name="T18" fmla="*/ 0 w 3"/>
                  <a:gd name="T19" fmla="*/ 0 h 5"/>
                  <a:gd name="T20" fmla="*/ 2 w 3"/>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5">
                    <a:moveTo>
                      <a:pt x="3" y="5"/>
                    </a:moveTo>
                    <a:cubicBezTo>
                      <a:pt x="3" y="1"/>
                      <a:pt x="0" y="0"/>
                      <a:pt x="0" y="0"/>
                    </a:cubicBezTo>
                    <a:cubicBezTo>
                      <a:pt x="0" y="3"/>
                      <a:pt x="3" y="5"/>
                      <a:pt x="3" y="5"/>
                    </a:cubicBezTo>
                    <a:close/>
                    <a:moveTo>
                      <a:pt x="1" y="2"/>
                    </a:moveTo>
                    <a:cubicBezTo>
                      <a:pt x="1" y="2"/>
                      <a:pt x="0" y="1"/>
                      <a:pt x="0" y="0"/>
                    </a:cubicBezTo>
                    <a:cubicBezTo>
                      <a:pt x="0" y="0"/>
                      <a:pt x="1" y="0"/>
                      <a:pt x="1" y="2"/>
                    </a:cubicBezTo>
                    <a:close/>
                    <a:moveTo>
                      <a:pt x="2" y="2"/>
                    </a:moveTo>
                    <a:cubicBezTo>
                      <a:pt x="2" y="1"/>
                      <a:pt x="1" y="1"/>
                      <a:pt x="1" y="0"/>
                    </a:cubicBezTo>
                    <a:cubicBezTo>
                      <a:pt x="1" y="1"/>
                      <a:pt x="2" y="2"/>
                      <a:pt x="2" y="4"/>
                    </a:cubicBezTo>
                    <a:cubicBezTo>
                      <a:pt x="2" y="4"/>
                      <a:pt x="1" y="3"/>
                      <a:pt x="0" y="0"/>
                    </a:cubicBezTo>
                    <a:cubicBezTo>
                      <a:pt x="1" y="2"/>
                      <a:pt x="2" y="2"/>
                      <a:pt x="2" y="2"/>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118"/>
              <p:cNvSpPr>
                <a:spLocks noEditPoints="1"/>
              </p:cNvSpPr>
              <p:nvPr/>
            </p:nvSpPr>
            <p:spPr bwMode="auto">
              <a:xfrm>
                <a:off x="6905625" y="4238625"/>
                <a:ext cx="38100" cy="93663"/>
              </a:xfrm>
              <a:custGeom>
                <a:avLst/>
                <a:gdLst>
                  <a:gd name="T0" fmla="*/ 2 w 2"/>
                  <a:gd name="T1" fmla="*/ 0 h 5"/>
                  <a:gd name="T2" fmla="*/ 0 w 2"/>
                  <a:gd name="T3" fmla="*/ 5 h 5"/>
                  <a:gd name="T4" fmla="*/ 2 w 2"/>
                  <a:gd name="T5" fmla="*/ 0 h 5"/>
                  <a:gd name="T6" fmla="*/ 2 w 2"/>
                  <a:gd name="T7" fmla="*/ 0 h 5"/>
                  <a:gd name="T8" fmla="*/ 1 w 2"/>
                  <a:gd name="T9" fmla="*/ 2 h 5"/>
                  <a:gd name="T10" fmla="*/ 2 w 2"/>
                  <a:gd name="T11" fmla="*/ 0 h 5"/>
                  <a:gd name="T12" fmla="*/ 2 w 2"/>
                  <a:gd name="T13" fmla="*/ 0 h 5"/>
                  <a:gd name="T14" fmla="*/ 0 w 2"/>
                  <a:gd name="T15" fmla="*/ 4 h 5"/>
                  <a:gd name="T16" fmla="*/ 2 w 2"/>
                  <a:gd name="T17" fmla="*/ 0 h 5"/>
                  <a:gd name="T18" fmla="*/ 1 w 2"/>
                  <a:gd name="T19" fmla="*/ 3 h 5"/>
                  <a:gd name="T20" fmla="*/ 2 w 2"/>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5">
                    <a:moveTo>
                      <a:pt x="2" y="0"/>
                    </a:moveTo>
                    <a:cubicBezTo>
                      <a:pt x="2" y="0"/>
                      <a:pt x="0" y="1"/>
                      <a:pt x="0" y="5"/>
                    </a:cubicBezTo>
                    <a:cubicBezTo>
                      <a:pt x="0" y="5"/>
                      <a:pt x="2" y="3"/>
                      <a:pt x="2" y="0"/>
                    </a:cubicBezTo>
                    <a:close/>
                    <a:moveTo>
                      <a:pt x="2" y="0"/>
                    </a:moveTo>
                    <a:cubicBezTo>
                      <a:pt x="2" y="1"/>
                      <a:pt x="1" y="2"/>
                      <a:pt x="1" y="2"/>
                    </a:cubicBezTo>
                    <a:cubicBezTo>
                      <a:pt x="1" y="0"/>
                      <a:pt x="2" y="0"/>
                      <a:pt x="2" y="0"/>
                    </a:cubicBezTo>
                    <a:close/>
                    <a:moveTo>
                      <a:pt x="2" y="0"/>
                    </a:moveTo>
                    <a:cubicBezTo>
                      <a:pt x="2" y="3"/>
                      <a:pt x="0" y="4"/>
                      <a:pt x="0" y="4"/>
                    </a:cubicBezTo>
                    <a:cubicBezTo>
                      <a:pt x="0" y="2"/>
                      <a:pt x="1" y="1"/>
                      <a:pt x="2" y="0"/>
                    </a:cubicBezTo>
                    <a:cubicBezTo>
                      <a:pt x="1" y="1"/>
                      <a:pt x="1" y="1"/>
                      <a:pt x="1" y="3"/>
                    </a:cubicBezTo>
                    <a:cubicBezTo>
                      <a:pt x="1" y="3"/>
                      <a:pt x="2" y="2"/>
                      <a:pt x="2" y="0"/>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119"/>
              <p:cNvSpPr>
                <a:spLocks noEditPoints="1"/>
              </p:cNvSpPr>
              <p:nvPr/>
            </p:nvSpPr>
            <p:spPr bwMode="auto">
              <a:xfrm>
                <a:off x="6161088" y="4219575"/>
                <a:ext cx="134937" cy="223838"/>
              </a:xfrm>
              <a:custGeom>
                <a:avLst/>
                <a:gdLst>
                  <a:gd name="T0" fmla="*/ 4 w 7"/>
                  <a:gd name="T1" fmla="*/ 12 h 12"/>
                  <a:gd name="T2" fmla="*/ 4 w 7"/>
                  <a:gd name="T3" fmla="*/ 0 h 12"/>
                  <a:gd name="T4" fmla="*/ 4 w 7"/>
                  <a:gd name="T5" fmla="*/ 12 h 12"/>
                  <a:gd name="T6" fmla="*/ 4 w 7"/>
                  <a:gd name="T7" fmla="*/ 5 h 12"/>
                  <a:gd name="T8" fmla="*/ 4 w 7"/>
                  <a:gd name="T9" fmla="*/ 0 h 12"/>
                  <a:gd name="T10" fmla="*/ 4 w 7"/>
                  <a:gd name="T11" fmla="*/ 5 h 12"/>
                  <a:gd name="T12" fmla="*/ 4 w 7"/>
                  <a:gd name="T13" fmla="*/ 7 h 12"/>
                  <a:gd name="T14" fmla="*/ 4 w 7"/>
                  <a:gd name="T15" fmla="*/ 1 h 12"/>
                  <a:gd name="T16" fmla="*/ 4 w 7"/>
                  <a:gd name="T17" fmla="*/ 9 h 12"/>
                  <a:gd name="T18" fmla="*/ 3 w 7"/>
                  <a:gd name="T19" fmla="*/ 2 h 12"/>
                  <a:gd name="T20" fmla="*/ 4 w 7"/>
                  <a:gd name="T21"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2">
                    <a:moveTo>
                      <a:pt x="4" y="12"/>
                    </a:moveTo>
                    <a:cubicBezTo>
                      <a:pt x="7" y="6"/>
                      <a:pt x="4" y="0"/>
                      <a:pt x="4" y="0"/>
                    </a:cubicBezTo>
                    <a:cubicBezTo>
                      <a:pt x="0" y="7"/>
                      <a:pt x="4" y="12"/>
                      <a:pt x="4" y="12"/>
                    </a:cubicBezTo>
                    <a:close/>
                    <a:moveTo>
                      <a:pt x="4" y="5"/>
                    </a:moveTo>
                    <a:cubicBezTo>
                      <a:pt x="4" y="5"/>
                      <a:pt x="3" y="3"/>
                      <a:pt x="4" y="0"/>
                    </a:cubicBezTo>
                    <a:cubicBezTo>
                      <a:pt x="4" y="0"/>
                      <a:pt x="5" y="2"/>
                      <a:pt x="4" y="5"/>
                    </a:cubicBezTo>
                    <a:close/>
                    <a:moveTo>
                      <a:pt x="4" y="7"/>
                    </a:moveTo>
                    <a:cubicBezTo>
                      <a:pt x="4" y="4"/>
                      <a:pt x="4" y="3"/>
                      <a:pt x="4" y="1"/>
                    </a:cubicBezTo>
                    <a:cubicBezTo>
                      <a:pt x="5" y="3"/>
                      <a:pt x="5" y="6"/>
                      <a:pt x="4" y="9"/>
                    </a:cubicBezTo>
                    <a:cubicBezTo>
                      <a:pt x="4" y="9"/>
                      <a:pt x="2" y="6"/>
                      <a:pt x="3" y="2"/>
                    </a:cubicBezTo>
                    <a:cubicBezTo>
                      <a:pt x="3" y="4"/>
                      <a:pt x="4" y="7"/>
                      <a:pt x="4" y="7"/>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120"/>
              <p:cNvSpPr>
                <a:spLocks noEditPoints="1"/>
              </p:cNvSpPr>
              <p:nvPr/>
            </p:nvSpPr>
            <p:spPr bwMode="auto">
              <a:xfrm>
                <a:off x="6256338" y="4238625"/>
                <a:ext cx="39687" cy="93663"/>
              </a:xfrm>
              <a:custGeom>
                <a:avLst/>
                <a:gdLst>
                  <a:gd name="T0" fmla="*/ 2 w 2"/>
                  <a:gd name="T1" fmla="*/ 5 h 5"/>
                  <a:gd name="T2" fmla="*/ 0 w 2"/>
                  <a:gd name="T3" fmla="*/ 0 h 5"/>
                  <a:gd name="T4" fmla="*/ 2 w 2"/>
                  <a:gd name="T5" fmla="*/ 5 h 5"/>
                  <a:gd name="T6" fmla="*/ 1 w 2"/>
                  <a:gd name="T7" fmla="*/ 2 h 5"/>
                  <a:gd name="T8" fmla="*/ 0 w 2"/>
                  <a:gd name="T9" fmla="*/ 0 h 5"/>
                  <a:gd name="T10" fmla="*/ 1 w 2"/>
                  <a:gd name="T11" fmla="*/ 2 h 5"/>
                  <a:gd name="T12" fmla="*/ 1 w 2"/>
                  <a:gd name="T13" fmla="*/ 2 h 5"/>
                  <a:gd name="T14" fmla="*/ 0 w 2"/>
                  <a:gd name="T15" fmla="*/ 0 h 5"/>
                  <a:gd name="T16" fmla="*/ 2 w 2"/>
                  <a:gd name="T17" fmla="*/ 4 h 5"/>
                  <a:gd name="T18" fmla="*/ 0 w 2"/>
                  <a:gd name="T19" fmla="*/ 0 h 5"/>
                  <a:gd name="T20" fmla="*/ 1 w 2"/>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5">
                    <a:moveTo>
                      <a:pt x="2" y="5"/>
                    </a:moveTo>
                    <a:cubicBezTo>
                      <a:pt x="2" y="1"/>
                      <a:pt x="0" y="0"/>
                      <a:pt x="0" y="0"/>
                    </a:cubicBezTo>
                    <a:cubicBezTo>
                      <a:pt x="0" y="3"/>
                      <a:pt x="2" y="5"/>
                      <a:pt x="2" y="5"/>
                    </a:cubicBezTo>
                    <a:close/>
                    <a:moveTo>
                      <a:pt x="1" y="2"/>
                    </a:moveTo>
                    <a:cubicBezTo>
                      <a:pt x="1" y="2"/>
                      <a:pt x="0" y="1"/>
                      <a:pt x="0" y="0"/>
                    </a:cubicBezTo>
                    <a:cubicBezTo>
                      <a:pt x="0" y="0"/>
                      <a:pt x="1" y="0"/>
                      <a:pt x="1" y="2"/>
                    </a:cubicBezTo>
                    <a:close/>
                    <a:moveTo>
                      <a:pt x="1" y="2"/>
                    </a:moveTo>
                    <a:cubicBezTo>
                      <a:pt x="1" y="1"/>
                      <a:pt x="1" y="1"/>
                      <a:pt x="0" y="0"/>
                    </a:cubicBezTo>
                    <a:cubicBezTo>
                      <a:pt x="1" y="1"/>
                      <a:pt x="2" y="2"/>
                      <a:pt x="2" y="4"/>
                    </a:cubicBezTo>
                    <a:cubicBezTo>
                      <a:pt x="2" y="4"/>
                      <a:pt x="0" y="3"/>
                      <a:pt x="0" y="0"/>
                    </a:cubicBezTo>
                    <a:cubicBezTo>
                      <a:pt x="0" y="2"/>
                      <a:pt x="1" y="2"/>
                      <a:pt x="1" y="2"/>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121"/>
              <p:cNvSpPr>
                <a:spLocks noEditPoints="1"/>
              </p:cNvSpPr>
              <p:nvPr/>
            </p:nvSpPr>
            <p:spPr bwMode="auto">
              <a:xfrm>
                <a:off x="6161088" y="4238625"/>
                <a:ext cx="57150" cy="93663"/>
              </a:xfrm>
              <a:custGeom>
                <a:avLst/>
                <a:gdLst>
                  <a:gd name="T0" fmla="*/ 3 w 3"/>
                  <a:gd name="T1" fmla="*/ 0 h 5"/>
                  <a:gd name="T2" fmla="*/ 0 w 3"/>
                  <a:gd name="T3" fmla="*/ 5 h 5"/>
                  <a:gd name="T4" fmla="*/ 3 w 3"/>
                  <a:gd name="T5" fmla="*/ 0 h 5"/>
                  <a:gd name="T6" fmla="*/ 3 w 3"/>
                  <a:gd name="T7" fmla="*/ 0 h 5"/>
                  <a:gd name="T8" fmla="*/ 2 w 3"/>
                  <a:gd name="T9" fmla="*/ 2 h 5"/>
                  <a:gd name="T10" fmla="*/ 3 w 3"/>
                  <a:gd name="T11" fmla="*/ 0 h 5"/>
                  <a:gd name="T12" fmla="*/ 3 w 3"/>
                  <a:gd name="T13" fmla="*/ 0 h 5"/>
                  <a:gd name="T14" fmla="*/ 1 w 3"/>
                  <a:gd name="T15" fmla="*/ 4 h 5"/>
                  <a:gd name="T16" fmla="*/ 2 w 3"/>
                  <a:gd name="T17" fmla="*/ 0 h 5"/>
                  <a:gd name="T18" fmla="*/ 1 w 3"/>
                  <a:gd name="T19" fmla="*/ 3 h 5"/>
                  <a:gd name="T20" fmla="*/ 3 w 3"/>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5">
                    <a:moveTo>
                      <a:pt x="3" y="0"/>
                    </a:moveTo>
                    <a:cubicBezTo>
                      <a:pt x="3" y="0"/>
                      <a:pt x="0" y="1"/>
                      <a:pt x="0" y="5"/>
                    </a:cubicBezTo>
                    <a:cubicBezTo>
                      <a:pt x="0" y="5"/>
                      <a:pt x="3" y="3"/>
                      <a:pt x="3" y="0"/>
                    </a:cubicBezTo>
                    <a:close/>
                    <a:moveTo>
                      <a:pt x="3" y="0"/>
                    </a:moveTo>
                    <a:cubicBezTo>
                      <a:pt x="2" y="1"/>
                      <a:pt x="2" y="2"/>
                      <a:pt x="2" y="2"/>
                    </a:cubicBezTo>
                    <a:cubicBezTo>
                      <a:pt x="2" y="0"/>
                      <a:pt x="3" y="0"/>
                      <a:pt x="3" y="0"/>
                    </a:cubicBezTo>
                    <a:close/>
                    <a:moveTo>
                      <a:pt x="3" y="0"/>
                    </a:moveTo>
                    <a:cubicBezTo>
                      <a:pt x="2" y="3"/>
                      <a:pt x="1" y="4"/>
                      <a:pt x="1" y="4"/>
                    </a:cubicBezTo>
                    <a:cubicBezTo>
                      <a:pt x="1" y="2"/>
                      <a:pt x="2" y="1"/>
                      <a:pt x="2" y="0"/>
                    </a:cubicBezTo>
                    <a:cubicBezTo>
                      <a:pt x="2" y="1"/>
                      <a:pt x="1" y="1"/>
                      <a:pt x="1" y="3"/>
                    </a:cubicBezTo>
                    <a:cubicBezTo>
                      <a:pt x="1" y="3"/>
                      <a:pt x="2" y="2"/>
                      <a:pt x="3" y="0"/>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50" name="Group 4"/>
            <p:cNvGrpSpPr>
              <a:grpSpLocks noChangeAspect="1"/>
            </p:cNvGrpSpPr>
            <p:nvPr/>
          </p:nvGrpSpPr>
          <p:grpSpPr bwMode="auto">
            <a:xfrm>
              <a:off x="5537957" y="2331223"/>
              <a:ext cx="4504691" cy="151570"/>
              <a:chOff x="1690" y="2040"/>
              <a:chExt cx="4536" cy="146"/>
            </a:xfrm>
          </p:grpSpPr>
          <p:sp>
            <p:nvSpPr>
              <p:cNvPr id="152" name="Rectangle 5"/>
              <p:cNvSpPr>
                <a:spLocks noChangeArrowheads="1"/>
              </p:cNvSpPr>
              <p:nvPr/>
            </p:nvSpPr>
            <p:spPr bwMode="auto">
              <a:xfrm>
                <a:off x="1740" y="2106"/>
                <a:ext cx="4442" cy="15"/>
              </a:xfrm>
              <a:prstGeom prst="rect">
                <a:avLst/>
              </a:prstGeom>
              <a:solidFill>
                <a:srgbClr val="6E471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6"/>
              <p:cNvSpPr>
                <a:spLocks/>
              </p:cNvSpPr>
              <p:nvPr/>
            </p:nvSpPr>
            <p:spPr bwMode="auto">
              <a:xfrm>
                <a:off x="1966" y="2040"/>
                <a:ext cx="264" cy="146"/>
              </a:xfrm>
              <a:custGeom>
                <a:avLst/>
                <a:gdLst>
                  <a:gd name="T0" fmla="*/ 42 w 42"/>
                  <a:gd name="T1" fmla="*/ 10 h 20"/>
                  <a:gd name="T2" fmla="*/ 21 w 42"/>
                  <a:gd name="T3" fmla="*/ 0 h 20"/>
                  <a:gd name="T4" fmla="*/ 0 w 42"/>
                  <a:gd name="T5" fmla="*/ 10 h 20"/>
                  <a:gd name="T6" fmla="*/ 21 w 42"/>
                  <a:gd name="T7" fmla="*/ 20 h 20"/>
                  <a:gd name="T8" fmla="*/ 42 w 42"/>
                  <a:gd name="T9" fmla="*/ 10 h 20"/>
                </a:gdLst>
                <a:ahLst/>
                <a:cxnLst>
                  <a:cxn ang="0">
                    <a:pos x="T0" y="T1"/>
                  </a:cxn>
                  <a:cxn ang="0">
                    <a:pos x="T2" y="T3"/>
                  </a:cxn>
                  <a:cxn ang="0">
                    <a:pos x="T4" y="T5"/>
                  </a:cxn>
                  <a:cxn ang="0">
                    <a:pos x="T6" y="T7"/>
                  </a:cxn>
                  <a:cxn ang="0">
                    <a:pos x="T8" y="T9"/>
                  </a:cxn>
                </a:cxnLst>
                <a:rect l="0" t="0" r="r" b="b"/>
                <a:pathLst>
                  <a:path w="42" h="20">
                    <a:moveTo>
                      <a:pt x="42" y="10"/>
                    </a:moveTo>
                    <a:cubicBezTo>
                      <a:pt x="28" y="8"/>
                      <a:pt x="25" y="7"/>
                      <a:pt x="21" y="0"/>
                    </a:cubicBezTo>
                    <a:cubicBezTo>
                      <a:pt x="17" y="7"/>
                      <a:pt x="14" y="8"/>
                      <a:pt x="0" y="10"/>
                    </a:cubicBezTo>
                    <a:cubicBezTo>
                      <a:pt x="14" y="12"/>
                      <a:pt x="17" y="13"/>
                      <a:pt x="21" y="20"/>
                    </a:cubicBezTo>
                    <a:cubicBezTo>
                      <a:pt x="25" y="13"/>
                      <a:pt x="28" y="12"/>
                      <a:pt x="42" y="10"/>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7"/>
              <p:cNvSpPr>
                <a:spLocks/>
              </p:cNvSpPr>
              <p:nvPr/>
            </p:nvSpPr>
            <p:spPr bwMode="auto">
              <a:xfrm>
                <a:off x="1822" y="2062"/>
                <a:ext cx="201" cy="110"/>
              </a:xfrm>
              <a:custGeom>
                <a:avLst/>
                <a:gdLst>
                  <a:gd name="T0" fmla="*/ 32 w 32"/>
                  <a:gd name="T1" fmla="*/ 7 h 15"/>
                  <a:gd name="T2" fmla="*/ 16 w 32"/>
                  <a:gd name="T3" fmla="*/ 0 h 15"/>
                  <a:gd name="T4" fmla="*/ 0 w 32"/>
                  <a:gd name="T5" fmla="*/ 7 h 15"/>
                  <a:gd name="T6" fmla="*/ 16 w 32"/>
                  <a:gd name="T7" fmla="*/ 15 h 15"/>
                  <a:gd name="T8" fmla="*/ 32 w 32"/>
                  <a:gd name="T9" fmla="*/ 7 h 15"/>
                </a:gdLst>
                <a:ahLst/>
                <a:cxnLst>
                  <a:cxn ang="0">
                    <a:pos x="T0" y="T1"/>
                  </a:cxn>
                  <a:cxn ang="0">
                    <a:pos x="T2" y="T3"/>
                  </a:cxn>
                  <a:cxn ang="0">
                    <a:pos x="T4" y="T5"/>
                  </a:cxn>
                  <a:cxn ang="0">
                    <a:pos x="T6" y="T7"/>
                  </a:cxn>
                  <a:cxn ang="0">
                    <a:pos x="T8" y="T9"/>
                  </a:cxn>
                </a:cxnLst>
                <a:rect l="0" t="0" r="r" b="b"/>
                <a:pathLst>
                  <a:path w="32" h="15">
                    <a:moveTo>
                      <a:pt x="32" y="7"/>
                    </a:moveTo>
                    <a:cubicBezTo>
                      <a:pt x="21" y="6"/>
                      <a:pt x="19" y="4"/>
                      <a:pt x="16" y="0"/>
                    </a:cubicBezTo>
                    <a:cubicBezTo>
                      <a:pt x="13" y="4"/>
                      <a:pt x="11" y="6"/>
                      <a:pt x="0" y="7"/>
                    </a:cubicBezTo>
                    <a:cubicBezTo>
                      <a:pt x="11" y="8"/>
                      <a:pt x="13" y="10"/>
                      <a:pt x="16" y="15"/>
                    </a:cubicBezTo>
                    <a:cubicBezTo>
                      <a:pt x="19" y="10"/>
                      <a:pt x="21" y="8"/>
                      <a:pt x="32" y="7"/>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8"/>
              <p:cNvSpPr>
                <a:spLocks/>
              </p:cNvSpPr>
              <p:nvPr/>
            </p:nvSpPr>
            <p:spPr bwMode="auto">
              <a:xfrm>
                <a:off x="1690" y="2070"/>
                <a:ext cx="144" cy="87"/>
              </a:xfrm>
              <a:custGeom>
                <a:avLst/>
                <a:gdLst>
                  <a:gd name="T0" fmla="*/ 23 w 23"/>
                  <a:gd name="T1" fmla="*/ 6 h 12"/>
                  <a:gd name="T2" fmla="*/ 12 w 23"/>
                  <a:gd name="T3" fmla="*/ 0 h 12"/>
                  <a:gd name="T4" fmla="*/ 0 w 23"/>
                  <a:gd name="T5" fmla="*/ 6 h 12"/>
                  <a:gd name="T6" fmla="*/ 12 w 23"/>
                  <a:gd name="T7" fmla="*/ 12 h 12"/>
                  <a:gd name="T8" fmla="*/ 23 w 23"/>
                  <a:gd name="T9" fmla="*/ 6 h 12"/>
                </a:gdLst>
                <a:ahLst/>
                <a:cxnLst>
                  <a:cxn ang="0">
                    <a:pos x="T0" y="T1"/>
                  </a:cxn>
                  <a:cxn ang="0">
                    <a:pos x="T2" y="T3"/>
                  </a:cxn>
                  <a:cxn ang="0">
                    <a:pos x="T4" y="T5"/>
                  </a:cxn>
                  <a:cxn ang="0">
                    <a:pos x="T6" y="T7"/>
                  </a:cxn>
                  <a:cxn ang="0">
                    <a:pos x="T8" y="T9"/>
                  </a:cxn>
                </a:cxnLst>
                <a:rect l="0" t="0" r="r" b="b"/>
                <a:pathLst>
                  <a:path w="23" h="12">
                    <a:moveTo>
                      <a:pt x="23" y="6"/>
                    </a:moveTo>
                    <a:cubicBezTo>
                      <a:pt x="16" y="5"/>
                      <a:pt x="14" y="4"/>
                      <a:pt x="12" y="0"/>
                    </a:cubicBezTo>
                    <a:cubicBezTo>
                      <a:pt x="9" y="4"/>
                      <a:pt x="8" y="5"/>
                      <a:pt x="0" y="6"/>
                    </a:cubicBezTo>
                    <a:cubicBezTo>
                      <a:pt x="8" y="7"/>
                      <a:pt x="9" y="8"/>
                      <a:pt x="12" y="12"/>
                    </a:cubicBezTo>
                    <a:cubicBezTo>
                      <a:pt x="14" y="8"/>
                      <a:pt x="16" y="7"/>
                      <a:pt x="23" y="6"/>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9"/>
              <p:cNvSpPr>
                <a:spLocks/>
              </p:cNvSpPr>
              <p:nvPr/>
            </p:nvSpPr>
            <p:spPr bwMode="auto">
              <a:xfrm>
                <a:off x="5686" y="2040"/>
                <a:ext cx="264" cy="146"/>
              </a:xfrm>
              <a:custGeom>
                <a:avLst/>
                <a:gdLst>
                  <a:gd name="T0" fmla="*/ 0 w 42"/>
                  <a:gd name="T1" fmla="*/ 10 h 20"/>
                  <a:gd name="T2" fmla="*/ 21 w 42"/>
                  <a:gd name="T3" fmla="*/ 0 h 20"/>
                  <a:gd name="T4" fmla="*/ 42 w 42"/>
                  <a:gd name="T5" fmla="*/ 10 h 20"/>
                  <a:gd name="T6" fmla="*/ 21 w 42"/>
                  <a:gd name="T7" fmla="*/ 20 h 20"/>
                  <a:gd name="T8" fmla="*/ 0 w 42"/>
                  <a:gd name="T9" fmla="*/ 10 h 20"/>
                </a:gdLst>
                <a:ahLst/>
                <a:cxnLst>
                  <a:cxn ang="0">
                    <a:pos x="T0" y="T1"/>
                  </a:cxn>
                  <a:cxn ang="0">
                    <a:pos x="T2" y="T3"/>
                  </a:cxn>
                  <a:cxn ang="0">
                    <a:pos x="T4" y="T5"/>
                  </a:cxn>
                  <a:cxn ang="0">
                    <a:pos x="T6" y="T7"/>
                  </a:cxn>
                  <a:cxn ang="0">
                    <a:pos x="T8" y="T9"/>
                  </a:cxn>
                </a:cxnLst>
                <a:rect l="0" t="0" r="r" b="b"/>
                <a:pathLst>
                  <a:path w="42" h="20">
                    <a:moveTo>
                      <a:pt x="0" y="10"/>
                    </a:moveTo>
                    <a:cubicBezTo>
                      <a:pt x="14" y="8"/>
                      <a:pt x="17" y="7"/>
                      <a:pt x="21" y="0"/>
                    </a:cubicBezTo>
                    <a:cubicBezTo>
                      <a:pt x="25" y="7"/>
                      <a:pt x="28" y="8"/>
                      <a:pt x="42" y="10"/>
                    </a:cubicBezTo>
                    <a:cubicBezTo>
                      <a:pt x="28" y="12"/>
                      <a:pt x="25" y="13"/>
                      <a:pt x="21" y="20"/>
                    </a:cubicBezTo>
                    <a:cubicBezTo>
                      <a:pt x="17" y="13"/>
                      <a:pt x="14" y="12"/>
                      <a:pt x="0" y="10"/>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10"/>
              <p:cNvSpPr>
                <a:spLocks/>
              </p:cNvSpPr>
              <p:nvPr/>
            </p:nvSpPr>
            <p:spPr bwMode="auto">
              <a:xfrm>
                <a:off x="5893" y="2062"/>
                <a:ext cx="201" cy="110"/>
              </a:xfrm>
              <a:custGeom>
                <a:avLst/>
                <a:gdLst>
                  <a:gd name="T0" fmla="*/ 0 w 32"/>
                  <a:gd name="T1" fmla="*/ 7 h 15"/>
                  <a:gd name="T2" fmla="*/ 16 w 32"/>
                  <a:gd name="T3" fmla="*/ 0 h 15"/>
                  <a:gd name="T4" fmla="*/ 32 w 32"/>
                  <a:gd name="T5" fmla="*/ 7 h 15"/>
                  <a:gd name="T6" fmla="*/ 16 w 32"/>
                  <a:gd name="T7" fmla="*/ 15 h 15"/>
                  <a:gd name="T8" fmla="*/ 0 w 32"/>
                  <a:gd name="T9" fmla="*/ 7 h 15"/>
                </a:gdLst>
                <a:ahLst/>
                <a:cxnLst>
                  <a:cxn ang="0">
                    <a:pos x="T0" y="T1"/>
                  </a:cxn>
                  <a:cxn ang="0">
                    <a:pos x="T2" y="T3"/>
                  </a:cxn>
                  <a:cxn ang="0">
                    <a:pos x="T4" y="T5"/>
                  </a:cxn>
                  <a:cxn ang="0">
                    <a:pos x="T6" y="T7"/>
                  </a:cxn>
                  <a:cxn ang="0">
                    <a:pos x="T8" y="T9"/>
                  </a:cxn>
                </a:cxnLst>
                <a:rect l="0" t="0" r="r" b="b"/>
                <a:pathLst>
                  <a:path w="32" h="15">
                    <a:moveTo>
                      <a:pt x="0" y="7"/>
                    </a:moveTo>
                    <a:cubicBezTo>
                      <a:pt x="11" y="6"/>
                      <a:pt x="13" y="4"/>
                      <a:pt x="16" y="0"/>
                    </a:cubicBezTo>
                    <a:cubicBezTo>
                      <a:pt x="19" y="4"/>
                      <a:pt x="21" y="6"/>
                      <a:pt x="32" y="7"/>
                    </a:cubicBezTo>
                    <a:cubicBezTo>
                      <a:pt x="21" y="8"/>
                      <a:pt x="19" y="10"/>
                      <a:pt x="16" y="15"/>
                    </a:cubicBezTo>
                    <a:cubicBezTo>
                      <a:pt x="13" y="10"/>
                      <a:pt x="11" y="8"/>
                      <a:pt x="0" y="7"/>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11"/>
              <p:cNvSpPr>
                <a:spLocks/>
              </p:cNvSpPr>
              <p:nvPr/>
            </p:nvSpPr>
            <p:spPr bwMode="auto">
              <a:xfrm>
                <a:off x="6082" y="2070"/>
                <a:ext cx="144" cy="87"/>
              </a:xfrm>
              <a:custGeom>
                <a:avLst/>
                <a:gdLst>
                  <a:gd name="T0" fmla="*/ 0 w 23"/>
                  <a:gd name="T1" fmla="*/ 6 h 12"/>
                  <a:gd name="T2" fmla="*/ 11 w 23"/>
                  <a:gd name="T3" fmla="*/ 0 h 12"/>
                  <a:gd name="T4" fmla="*/ 23 w 23"/>
                  <a:gd name="T5" fmla="*/ 6 h 12"/>
                  <a:gd name="T6" fmla="*/ 11 w 23"/>
                  <a:gd name="T7" fmla="*/ 12 h 12"/>
                  <a:gd name="T8" fmla="*/ 0 w 23"/>
                  <a:gd name="T9" fmla="*/ 6 h 12"/>
                </a:gdLst>
                <a:ahLst/>
                <a:cxnLst>
                  <a:cxn ang="0">
                    <a:pos x="T0" y="T1"/>
                  </a:cxn>
                  <a:cxn ang="0">
                    <a:pos x="T2" y="T3"/>
                  </a:cxn>
                  <a:cxn ang="0">
                    <a:pos x="T4" y="T5"/>
                  </a:cxn>
                  <a:cxn ang="0">
                    <a:pos x="T6" y="T7"/>
                  </a:cxn>
                  <a:cxn ang="0">
                    <a:pos x="T8" y="T9"/>
                  </a:cxn>
                </a:cxnLst>
                <a:rect l="0" t="0" r="r" b="b"/>
                <a:pathLst>
                  <a:path w="23" h="12">
                    <a:moveTo>
                      <a:pt x="0" y="6"/>
                    </a:moveTo>
                    <a:cubicBezTo>
                      <a:pt x="7" y="5"/>
                      <a:pt x="9" y="4"/>
                      <a:pt x="11" y="0"/>
                    </a:cubicBezTo>
                    <a:cubicBezTo>
                      <a:pt x="14" y="4"/>
                      <a:pt x="15" y="5"/>
                      <a:pt x="23" y="6"/>
                    </a:cubicBezTo>
                    <a:cubicBezTo>
                      <a:pt x="15" y="7"/>
                      <a:pt x="14" y="8"/>
                      <a:pt x="11" y="12"/>
                    </a:cubicBezTo>
                    <a:cubicBezTo>
                      <a:pt x="9" y="8"/>
                      <a:pt x="7" y="7"/>
                      <a:pt x="0" y="6"/>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1" name="文本框 150"/>
            <p:cNvSpPr txBox="1"/>
            <p:nvPr/>
          </p:nvSpPr>
          <p:spPr>
            <a:xfrm>
              <a:off x="5983921" y="1900702"/>
              <a:ext cx="3570208" cy="461665"/>
            </a:xfrm>
            <a:prstGeom prst="rect">
              <a:avLst/>
            </a:prstGeom>
            <a:noFill/>
          </p:spPr>
          <p:txBody>
            <a:bodyPr wrap="none" rtlCol="0">
              <a:spAutoFit/>
            </a:bodyPr>
            <a:lstStyle/>
            <a:p>
              <a:r>
                <a:rPr lang="en-US" altLang="zh-CN" sz="2400" dirty="0">
                  <a:latin typeface="汉仪粗宋简" panose="02010609000101010101" pitchFamily="49" charset="-122"/>
                  <a:ea typeface="汉仪粗宋简" panose="02010609000101010101" pitchFamily="49" charset="-122"/>
                </a:rPr>
                <a:t>02  </a:t>
              </a:r>
              <a:r>
                <a:rPr lang="zh-CN" altLang="en-US" sz="2400" dirty="0">
                  <a:latin typeface="汉仪粗宋简" panose="02010609000101010101" pitchFamily="49" charset="-122"/>
                  <a:ea typeface="汉仪粗宋简" panose="02010609000101010101" pitchFamily="49" charset="-122"/>
                </a:rPr>
                <a:t>请插入您的标题内容</a:t>
              </a:r>
            </a:p>
          </p:txBody>
        </p:sp>
      </p:grpSp>
      <p:grpSp>
        <p:nvGrpSpPr>
          <p:cNvPr id="184" name="组合 183"/>
          <p:cNvGrpSpPr/>
          <p:nvPr/>
        </p:nvGrpSpPr>
        <p:grpSpPr>
          <a:xfrm>
            <a:off x="5473327" y="3354334"/>
            <a:ext cx="4852519" cy="582091"/>
            <a:chOff x="5537957" y="1900702"/>
            <a:chExt cx="4852519" cy="582091"/>
          </a:xfrm>
        </p:grpSpPr>
        <p:grpSp>
          <p:nvGrpSpPr>
            <p:cNvPr id="185" name="组合 184"/>
            <p:cNvGrpSpPr/>
            <p:nvPr/>
          </p:nvGrpSpPr>
          <p:grpSpPr>
            <a:xfrm>
              <a:off x="9914370" y="1904572"/>
              <a:ext cx="476106" cy="575162"/>
              <a:chOff x="6008688" y="3273425"/>
              <a:chExt cx="1182687" cy="1428751"/>
            </a:xfrm>
          </p:grpSpPr>
          <p:sp>
            <p:nvSpPr>
              <p:cNvPr id="195" name="Freeform 97"/>
              <p:cNvSpPr>
                <a:spLocks noEditPoints="1"/>
              </p:cNvSpPr>
              <p:nvPr/>
            </p:nvSpPr>
            <p:spPr bwMode="auto">
              <a:xfrm>
                <a:off x="6429375" y="3960813"/>
                <a:ext cx="342900" cy="333375"/>
              </a:xfrm>
              <a:custGeom>
                <a:avLst/>
                <a:gdLst>
                  <a:gd name="T0" fmla="*/ 9 w 18"/>
                  <a:gd name="T1" fmla="*/ 0 h 18"/>
                  <a:gd name="T2" fmla="*/ 0 w 18"/>
                  <a:gd name="T3" fmla="*/ 9 h 18"/>
                  <a:gd name="T4" fmla="*/ 9 w 18"/>
                  <a:gd name="T5" fmla="*/ 18 h 18"/>
                  <a:gd name="T6" fmla="*/ 18 w 18"/>
                  <a:gd name="T7" fmla="*/ 9 h 18"/>
                  <a:gd name="T8" fmla="*/ 9 w 18"/>
                  <a:gd name="T9" fmla="*/ 0 h 18"/>
                  <a:gd name="T10" fmla="*/ 9 w 18"/>
                  <a:gd name="T11" fmla="*/ 17 h 18"/>
                  <a:gd name="T12" fmla="*/ 3 w 18"/>
                  <a:gd name="T13" fmla="*/ 11 h 18"/>
                  <a:gd name="T14" fmla="*/ 9 w 18"/>
                  <a:gd name="T15" fmla="*/ 4 h 18"/>
                  <a:gd name="T16" fmla="*/ 15 w 18"/>
                  <a:gd name="T17" fmla="*/ 11 h 18"/>
                  <a:gd name="T18" fmla="*/ 9 w 18"/>
                  <a:gd name="T19"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8">
                    <a:moveTo>
                      <a:pt x="9" y="0"/>
                    </a:moveTo>
                    <a:cubicBezTo>
                      <a:pt x="4" y="0"/>
                      <a:pt x="0" y="4"/>
                      <a:pt x="0" y="9"/>
                    </a:cubicBezTo>
                    <a:cubicBezTo>
                      <a:pt x="0" y="14"/>
                      <a:pt x="4" y="18"/>
                      <a:pt x="9" y="18"/>
                    </a:cubicBezTo>
                    <a:cubicBezTo>
                      <a:pt x="14" y="18"/>
                      <a:pt x="18" y="14"/>
                      <a:pt x="18" y="9"/>
                    </a:cubicBezTo>
                    <a:cubicBezTo>
                      <a:pt x="18" y="4"/>
                      <a:pt x="14" y="0"/>
                      <a:pt x="9" y="0"/>
                    </a:cubicBezTo>
                    <a:close/>
                    <a:moveTo>
                      <a:pt x="9" y="17"/>
                    </a:moveTo>
                    <a:cubicBezTo>
                      <a:pt x="6" y="17"/>
                      <a:pt x="3" y="14"/>
                      <a:pt x="3" y="11"/>
                    </a:cubicBezTo>
                    <a:cubicBezTo>
                      <a:pt x="3" y="7"/>
                      <a:pt x="6" y="4"/>
                      <a:pt x="9" y="4"/>
                    </a:cubicBezTo>
                    <a:cubicBezTo>
                      <a:pt x="12" y="4"/>
                      <a:pt x="15" y="7"/>
                      <a:pt x="15" y="11"/>
                    </a:cubicBezTo>
                    <a:cubicBezTo>
                      <a:pt x="15" y="14"/>
                      <a:pt x="12" y="17"/>
                      <a:pt x="9" y="17"/>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98"/>
              <p:cNvSpPr>
                <a:spLocks/>
              </p:cNvSpPr>
              <p:nvPr/>
            </p:nvSpPr>
            <p:spPr bwMode="auto">
              <a:xfrm>
                <a:off x="6505575" y="4052888"/>
                <a:ext cx="76200" cy="204788"/>
              </a:xfrm>
              <a:custGeom>
                <a:avLst/>
                <a:gdLst>
                  <a:gd name="T0" fmla="*/ 4 w 4"/>
                  <a:gd name="T1" fmla="*/ 10 h 11"/>
                  <a:gd name="T2" fmla="*/ 1 w 4"/>
                  <a:gd name="T3" fmla="*/ 6 h 11"/>
                  <a:gd name="T4" fmla="*/ 2 w 4"/>
                  <a:gd name="T5" fmla="*/ 0 h 11"/>
                  <a:gd name="T6" fmla="*/ 1 w 4"/>
                  <a:gd name="T7" fmla="*/ 6 h 11"/>
                  <a:gd name="T8" fmla="*/ 2 w 4"/>
                  <a:gd name="T9" fmla="*/ 10 h 11"/>
                  <a:gd name="T10" fmla="*/ 4 w 4"/>
                  <a:gd name="T11" fmla="*/ 10 h 11"/>
                </a:gdLst>
                <a:ahLst/>
                <a:cxnLst>
                  <a:cxn ang="0">
                    <a:pos x="T0" y="T1"/>
                  </a:cxn>
                  <a:cxn ang="0">
                    <a:pos x="T2" y="T3"/>
                  </a:cxn>
                  <a:cxn ang="0">
                    <a:pos x="T4" y="T5"/>
                  </a:cxn>
                  <a:cxn ang="0">
                    <a:pos x="T6" y="T7"/>
                  </a:cxn>
                  <a:cxn ang="0">
                    <a:pos x="T8" y="T9"/>
                  </a:cxn>
                  <a:cxn ang="0">
                    <a:pos x="T10" y="T11"/>
                  </a:cxn>
                </a:cxnLst>
                <a:rect l="0" t="0" r="r" b="b"/>
                <a:pathLst>
                  <a:path w="4" h="11">
                    <a:moveTo>
                      <a:pt x="4" y="10"/>
                    </a:moveTo>
                    <a:cubicBezTo>
                      <a:pt x="4" y="8"/>
                      <a:pt x="2" y="8"/>
                      <a:pt x="1" y="6"/>
                    </a:cubicBezTo>
                    <a:cubicBezTo>
                      <a:pt x="1" y="4"/>
                      <a:pt x="1" y="2"/>
                      <a:pt x="2" y="0"/>
                    </a:cubicBezTo>
                    <a:cubicBezTo>
                      <a:pt x="1" y="2"/>
                      <a:pt x="0" y="4"/>
                      <a:pt x="1" y="6"/>
                    </a:cubicBezTo>
                    <a:cubicBezTo>
                      <a:pt x="1" y="8"/>
                      <a:pt x="1" y="9"/>
                      <a:pt x="2" y="10"/>
                    </a:cubicBezTo>
                    <a:cubicBezTo>
                      <a:pt x="3" y="11"/>
                      <a:pt x="4" y="10"/>
                      <a:pt x="4" y="10"/>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99"/>
              <p:cNvSpPr>
                <a:spLocks/>
              </p:cNvSpPr>
              <p:nvPr/>
            </p:nvSpPr>
            <p:spPr bwMode="auto">
              <a:xfrm>
                <a:off x="6619875" y="4052888"/>
                <a:ext cx="76200" cy="204788"/>
              </a:xfrm>
              <a:custGeom>
                <a:avLst/>
                <a:gdLst>
                  <a:gd name="T0" fmla="*/ 0 w 4"/>
                  <a:gd name="T1" fmla="*/ 10 h 11"/>
                  <a:gd name="T2" fmla="*/ 3 w 4"/>
                  <a:gd name="T3" fmla="*/ 6 h 11"/>
                  <a:gd name="T4" fmla="*/ 2 w 4"/>
                  <a:gd name="T5" fmla="*/ 0 h 11"/>
                  <a:gd name="T6" fmla="*/ 3 w 4"/>
                  <a:gd name="T7" fmla="*/ 6 h 11"/>
                  <a:gd name="T8" fmla="*/ 2 w 4"/>
                  <a:gd name="T9" fmla="*/ 10 h 11"/>
                  <a:gd name="T10" fmla="*/ 0 w 4"/>
                  <a:gd name="T11" fmla="*/ 10 h 11"/>
                </a:gdLst>
                <a:ahLst/>
                <a:cxnLst>
                  <a:cxn ang="0">
                    <a:pos x="T0" y="T1"/>
                  </a:cxn>
                  <a:cxn ang="0">
                    <a:pos x="T2" y="T3"/>
                  </a:cxn>
                  <a:cxn ang="0">
                    <a:pos x="T4" y="T5"/>
                  </a:cxn>
                  <a:cxn ang="0">
                    <a:pos x="T6" y="T7"/>
                  </a:cxn>
                  <a:cxn ang="0">
                    <a:pos x="T8" y="T9"/>
                  </a:cxn>
                  <a:cxn ang="0">
                    <a:pos x="T10" y="T11"/>
                  </a:cxn>
                </a:cxnLst>
                <a:rect l="0" t="0" r="r" b="b"/>
                <a:pathLst>
                  <a:path w="4" h="11">
                    <a:moveTo>
                      <a:pt x="0" y="10"/>
                    </a:moveTo>
                    <a:cubicBezTo>
                      <a:pt x="0" y="8"/>
                      <a:pt x="2" y="8"/>
                      <a:pt x="3" y="6"/>
                    </a:cubicBezTo>
                    <a:cubicBezTo>
                      <a:pt x="3" y="4"/>
                      <a:pt x="3" y="2"/>
                      <a:pt x="2" y="0"/>
                    </a:cubicBezTo>
                    <a:cubicBezTo>
                      <a:pt x="3" y="2"/>
                      <a:pt x="4" y="4"/>
                      <a:pt x="3" y="6"/>
                    </a:cubicBezTo>
                    <a:cubicBezTo>
                      <a:pt x="3" y="8"/>
                      <a:pt x="3" y="9"/>
                      <a:pt x="2" y="10"/>
                    </a:cubicBezTo>
                    <a:cubicBezTo>
                      <a:pt x="1" y="11"/>
                      <a:pt x="0" y="10"/>
                      <a:pt x="0" y="10"/>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100"/>
              <p:cNvSpPr>
                <a:spLocks/>
              </p:cNvSpPr>
              <p:nvPr/>
            </p:nvSpPr>
            <p:spPr bwMode="auto">
              <a:xfrm>
                <a:off x="6429375" y="3756025"/>
                <a:ext cx="171450" cy="296863"/>
              </a:xfrm>
              <a:custGeom>
                <a:avLst/>
                <a:gdLst>
                  <a:gd name="T0" fmla="*/ 0 w 9"/>
                  <a:gd name="T1" fmla="*/ 2 h 16"/>
                  <a:gd name="T2" fmla="*/ 6 w 9"/>
                  <a:gd name="T3" fmla="*/ 7 h 16"/>
                  <a:gd name="T4" fmla="*/ 7 w 9"/>
                  <a:gd name="T5" fmla="*/ 16 h 16"/>
                  <a:gd name="T6" fmla="*/ 3 w 9"/>
                  <a:gd name="T7" fmla="*/ 1 h 16"/>
                  <a:gd name="T8" fmla="*/ 0 w 9"/>
                  <a:gd name="T9" fmla="*/ 2 h 16"/>
                </a:gdLst>
                <a:ahLst/>
                <a:cxnLst>
                  <a:cxn ang="0">
                    <a:pos x="T0" y="T1"/>
                  </a:cxn>
                  <a:cxn ang="0">
                    <a:pos x="T2" y="T3"/>
                  </a:cxn>
                  <a:cxn ang="0">
                    <a:pos x="T4" y="T5"/>
                  </a:cxn>
                  <a:cxn ang="0">
                    <a:pos x="T6" y="T7"/>
                  </a:cxn>
                  <a:cxn ang="0">
                    <a:pos x="T8" y="T9"/>
                  </a:cxn>
                </a:cxnLst>
                <a:rect l="0" t="0" r="r" b="b"/>
                <a:pathLst>
                  <a:path w="9" h="16">
                    <a:moveTo>
                      <a:pt x="0" y="2"/>
                    </a:moveTo>
                    <a:cubicBezTo>
                      <a:pt x="0" y="4"/>
                      <a:pt x="4" y="4"/>
                      <a:pt x="6" y="7"/>
                    </a:cubicBezTo>
                    <a:cubicBezTo>
                      <a:pt x="7" y="9"/>
                      <a:pt x="8" y="13"/>
                      <a:pt x="7" y="16"/>
                    </a:cubicBezTo>
                    <a:cubicBezTo>
                      <a:pt x="8" y="13"/>
                      <a:pt x="9" y="4"/>
                      <a:pt x="3" y="1"/>
                    </a:cubicBezTo>
                    <a:cubicBezTo>
                      <a:pt x="2" y="0"/>
                      <a:pt x="0" y="1"/>
                      <a:pt x="0" y="2"/>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101"/>
              <p:cNvSpPr>
                <a:spLocks/>
              </p:cNvSpPr>
              <p:nvPr/>
            </p:nvSpPr>
            <p:spPr bwMode="auto">
              <a:xfrm>
                <a:off x="6619875" y="3756025"/>
                <a:ext cx="152400" cy="296863"/>
              </a:xfrm>
              <a:custGeom>
                <a:avLst/>
                <a:gdLst>
                  <a:gd name="T0" fmla="*/ 8 w 8"/>
                  <a:gd name="T1" fmla="*/ 2 h 16"/>
                  <a:gd name="T2" fmla="*/ 2 w 8"/>
                  <a:gd name="T3" fmla="*/ 7 h 16"/>
                  <a:gd name="T4" fmla="*/ 1 w 8"/>
                  <a:gd name="T5" fmla="*/ 16 h 16"/>
                  <a:gd name="T6" fmla="*/ 5 w 8"/>
                  <a:gd name="T7" fmla="*/ 1 h 16"/>
                  <a:gd name="T8" fmla="*/ 8 w 8"/>
                  <a:gd name="T9" fmla="*/ 2 h 16"/>
                </a:gdLst>
                <a:ahLst/>
                <a:cxnLst>
                  <a:cxn ang="0">
                    <a:pos x="T0" y="T1"/>
                  </a:cxn>
                  <a:cxn ang="0">
                    <a:pos x="T2" y="T3"/>
                  </a:cxn>
                  <a:cxn ang="0">
                    <a:pos x="T4" y="T5"/>
                  </a:cxn>
                  <a:cxn ang="0">
                    <a:pos x="T6" y="T7"/>
                  </a:cxn>
                  <a:cxn ang="0">
                    <a:pos x="T8" y="T9"/>
                  </a:cxn>
                </a:cxnLst>
                <a:rect l="0" t="0" r="r" b="b"/>
                <a:pathLst>
                  <a:path w="8" h="16">
                    <a:moveTo>
                      <a:pt x="8" y="2"/>
                    </a:moveTo>
                    <a:cubicBezTo>
                      <a:pt x="8" y="4"/>
                      <a:pt x="4" y="4"/>
                      <a:pt x="2" y="7"/>
                    </a:cubicBezTo>
                    <a:cubicBezTo>
                      <a:pt x="1" y="9"/>
                      <a:pt x="1" y="13"/>
                      <a:pt x="1" y="16"/>
                    </a:cubicBezTo>
                    <a:cubicBezTo>
                      <a:pt x="0" y="13"/>
                      <a:pt x="0" y="4"/>
                      <a:pt x="5" y="1"/>
                    </a:cubicBezTo>
                    <a:cubicBezTo>
                      <a:pt x="7" y="0"/>
                      <a:pt x="8" y="1"/>
                      <a:pt x="8" y="2"/>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102"/>
              <p:cNvSpPr>
                <a:spLocks/>
              </p:cNvSpPr>
              <p:nvPr/>
            </p:nvSpPr>
            <p:spPr bwMode="auto">
              <a:xfrm>
                <a:off x="6372225" y="3589338"/>
                <a:ext cx="190500" cy="185738"/>
              </a:xfrm>
              <a:custGeom>
                <a:avLst/>
                <a:gdLst>
                  <a:gd name="T0" fmla="*/ 10 w 10"/>
                  <a:gd name="T1" fmla="*/ 9 h 10"/>
                  <a:gd name="T2" fmla="*/ 0 w 10"/>
                  <a:gd name="T3" fmla="*/ 0 h 10"/>
                  <a:gd name="T4" fmla="*/ 5 w 10"/>
                  <a:gd name="T5" fmla="*/ 5 h 10"/>
                  <a:gd name="T6" fmla="*/ 1 w 10"/>
                  <a:gd name="T7" fmla="*/ 10 h 10"/>
                  <a:gd name="T8" fmla="*/ 6 w 10"/>
                  <a:gd name="T9" fmla="*/ 7 h 10"/>
                  <a:gd name="T10" fmla="*/ 10 w 10"/>
                  <a:gd name="T11" fmla="*/ 9 h 10"/>
                </a:gdLst>
                <a:ahLst/>
                <a:cxnLst>
                  <a:cxn ang="0">
                    <a:pos x="T0" y="T1"/>
                  </a:cxn>
                  <a:cxn ang="0">
                    <a:pos x="T2" y="T3"/>
                  </a:cxn>
                  <a:cxn ang="0">
                    <a:pos x="T4" y="T5"/>
                  </a:cxn>
                  <a:cxn ang="0">
                    <a:pos x="T6" y="T7"/>
                  </a:cxn>
                  <a:cxn ang="0">
                    <a:pos x="T8" y="T9"/>
                  </a:cxn>
                  <a:cxn ang="0">
                    <a:pos x="T10" y="T11"/>
                  </a:cxn>
                </a:cxnLst>
                <a:rect l="0" t="0" r="r" b="b"/>
                <a:pathLst>
                  <a:path w="10" h="10">
                    <a:moveTo>
                      <a:pt x="10" y="9"/>
                    </a:moveTo>
                    <a:cubicBezTo>
                      <a:pt x="10" y="9"/>
                      <a:pt x="8" y="2"/>
                      <a:pt x="0" y="0"/>
                    </a:cubicBezTo>
                    <a:cubicBezTo>
                      <a:pt x="0" y="0"/>
                      <a:pt x="4" y="2"/>
                      <a:pt x="5" y="5"/>
                    </a:cubicBezTo>
                    <a:cubicBezTo>
                      <a:pt x="5" y="5"/>
                      <a:pt x="1" y="6"/>
                      <a:pt x="1" y="10"/>
                    </a:cubicBezTo>
                    <a:cubicBezTo>
                      <a:pt x="1" y="10"/>
                      <a:pt x="2" y="7"/>
                      <a:pt x="6" y="7"/>
                    </a:cubicBezTo>
                    <a:cubicBezTo>
                      <a:pt x="9" y="7"/>
                      <a:pt x="10" y="9"/>
                      <a:pt x="10" y="9"/>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103"/>
              <p:cNvSpPr>
                <a:spLocks/>
              </p:cNvSpPr>
              <p:nvPr/>
            </p:nvSpPr>
            <p:spPr bwMode="auto">
              <a:xfrm>
                <a:off x="6638925" y="3589338"/>
                <a:ext cx="190500" cy="185738"/>
              </a:xfrm>
              <a:custGeom>
                <a:avLst/>
                <a:gdLst>
                  <a:gd name="T0" fmla="*/ 0 w 10"/>
                  <a:gd name="T1" fmla="*/ 9 h 10"/>
                  <a:gd name="T2" fmla="*/ 10 w 10"/>
                  <a:gd name="T3" fmla="*/ 0 h 10"/>
                  <a:gd name="T4" fmla="*/ 5 w 10"/>
                  <a:gd name="T5" fmla="*/ 5 h 10"/>
                  <a:gd name="T6" fmla="*/ 9 w 10"/>
                  <a:gd name="T7" fmla="*/ 10 h 10"/>
                  <a:gd name="T8" fmla="*/ 5 w 10"/>
                  <a:gd name="T9" fmla="*/ 7 h 10"/>
                  <a:gd name="T10" fmla="*/ 0 w 10"/>
                  <a:gd name="T11" fmla="*/ 9 h 10"/>
                </a:gdLst>
                <a:ahLst/>
                <a:cxnLst>
                  <a:cxn ang="0">
                    <a:pos x="T0" y="T1"/>
                  </a:cxn>
                  <a:cxn ang="0">
                    <a:pos x="T2" y="T3"/>
                  </a:cxn>
                  <a:cxn ang="0">
                    <a:pos x="T4" y="T5"/>
                  </a:cxn>
                  <a:cxn ang="0">
                    <a:pos x="T6" y="T7"/>
                  </a:cxn>
                  <a:cxn ang="0">
                    <a:pos x="T8" y="T9"/>
                  </a:cxn>
                  <a:cxn ang="0">
                    <a:pos x="T10" y="T11"/>
                  </a:cxn>
                </a:cxnLst>
                <a:rect l="0" t="0" r="r" b="b"/>
                <a:pathLst>
                  <a:path w="10" h="10">
                    <a:moveTo>
                      <a:pt x="0" y="9"/>
                    </a:moveTo>
                    <a:cubicBezTo>
                      <a:pt x="0" y="9"/>
                      <a:pt x="3" y="2"/>
                      <a:pt x="10" y="0"/>
                    </a:cubicBezTo>
                    <a:cubicBezTo>
                      <a:pt x="10" y="0"/>
                      <a:pt x="6" y="2"/>
                      <a:pt x="5" y="5"/>
                    </a:cubicBezTo>
                    <a:cubicBezTo>
                      <a:pt x="5" y="5"/>
                      <a:pt x="9" y="6"/>
                      <a:pt x="9" y="10"/>
                    </a:cubicBezTo>
                    <a:cubicBezTo>
                      <a:pt x="9" y="10"/>
                      <a:pt x="8" y="7"/>
                      <a:pt x="5" y="7"/>
                    </a:cubicBezTo>
                    <a:cubicBezTo>
                      <a:pt x="2" y="7"/>
                      <a:pt x="0" y="9"/>
                      <a:pt x="0" y="9"/>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Oval 104"/>
              <p:cNvSpPr>
                <a:spLocks noChangeArrowheads="1"/>
              </p:cNvSpPr>
              <p:nvPr/>
            </p:nvSpPr>
            <p:spPr bwMode="auto">
              <a:xfrm>
                <a:off x="6543675" y="3941763"/>
                <a:ext cx="114300" cy="111125"/>
              </a:xfrm>
              <a:prstGeom prst="ellipse">
                <a:avLst/>
              </a:pr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105"/>
              <p:cNvSpPr>
                <a:spLocks/>
              </p:cNvSpPr>
              <p:nvPr/>
            </p:nvSpPr>
            <p:spPr bwMode="auto">
              <a:xfrm>
                <a:off x="6008688" y="3775075"/>
                <a:ext cx="592137" cy="463550"/>
              </a:xfrm>
              <a:custGeom>
                <a:avLst/>
                <a:gdLst>
                  <a:gd name="T0" fmla="*/ 16 w 31"/>
                  <a:gd name="T1" fmla="*/ 6 h 25"/>
                  <a:gd name="T2" fmla="*/ 7 w 31"/>
                  <a:gd name="T3" fmla="*/ 8 h 25"/>
                  <a:gd name="T4" fmla="*/ 6 w 31"/>
                  <a:gd name="T5" fmla="*/ 16 h 25"/>
                  <a:gd name="T6" fmla="*/ 12 w 31"/>
                  <a:gd name="T7" fmla="*/ 18 h 25"/>
                  <a:gd name="T8" fmla="*/ 15 w 31"/>
                  <a:gd name="T9" fmla="*/ 14 h 25"/>
                  <a:gd name="T10" fmla="*/ 13 w 31"/>
                  <a:gd name="T11" fmla="*/ 11 h 25"/>
                  <a:gd name="T12" fmla="*/ 14 w 31"/>
                  <a:gd name="T13" fmla="*/ 17 h 25"/>
                  <a:gd name="T14" fmla="*/ 10 w 31"/>
                  <a:gd name="T15" fmla="*/ 18 h 25"/>
                  <a:gd name="T16" fmla="*/ 7 w 31"/>
                  <a:gd name="T17" fmla="*/ 16 h 25"/>
                  <a:gd name="T18" fmla="*/ 6 w 31"/>
                  <a:gd name="T19" fmla="*/ 11 h 25"/>
                  <a:gd name="T20" fmla="*/ 9 w 31"/>
                  <a:gd name="T21" fmla="*/ 8 h 25"/>
                  <a:gd name="T22" fmla="*/ 12 w 31"/>
                  <a:gd name="T23" fmla="*/ 9 h 25"/>
                  <a:gd name="T24" fmla="*/ 13 w 31"/>
                  <a:gd name="T25" fmla="*/ 10 h 25"/>
                  <a:gd name="T26" fmla="*/ 15 w 31"/>
                  <a:gd name="T27" fmla="*/ 9 h 25"/>
                  <a:gd name="T28" fmla="*/ 18 w 31"/>
                  <a:gd name="T29" fmla="*/ 9 h 25"/>
                  <a:gd name="T30" fmla="*/ 18 w 31"/>
                  <a:gd name="T31" fmla="*/ 20 h 25"/>
                  <a:gd name="T32" fmla="*/ 13 w 31"/>
                  <a:gd name="T33" fmla="*/ 23 h 25"/>
                  <a:gd name="T34" fmla="*/ 6 w 31"/>
                  <a:gd name="T35" fmla="*/ 21 h 25"/>
                  <a:gd name="T36" fmla="*/ 4 w 31"/>
                  <a:gd name="T37" fmla="*/ 7 h 25"/>
                  <a:gd name="T38" fmla="*/ 16 w 31"/>
                  <a:gd name="T39" fmla="*/ 2 h 25"/>
                  <a:gd name="T40" fmla="*/ 26 w 31"/>
                  <a:gd name="T41" fmla="*/ 9 h 25"/>
                  <a:gd name="T42" fmla="*/ 29 w 31"/>
                  <a:gd name="T43" fmla="*/ 19 h 25"/>
                  <a:gd name="T44" fmla="*/ 29 w 31"/>
                  <a:gd name="T45" fmla="*/ 25 h 25"/>
                  <a:gd name="T46" fmla="*/ 30 w 31"/>
                  <a:gd name="T47" fmla="*/ 25 h 25"/>
                  <a:gd name="T48" fmla="*/ 29 w 31"/>
                  <a:gd name="T49" fmla="*/ 12 h 25"/>
                  <a:gd name="T50" fmla="*/ 24 w 31"/>
                  <a:gd name="T51" fmla="*/ 5 h 25"/>
                  <a:gd name="T52" fmla="*/ 15 w 31"/>
                  <a:gd name="T53" fmla="*/ 1 h 25"/>
                  <a:gd name="T54" fmla="*/ 5 w 31"/>
                  <a:gd name="T55" fmla="*/ 4 h 25"/>
                  <a:gd name="T56" fmla="*/ 1 w 31"/>
                  <a:gd name="T57" fmla="*/ 14 h 25"/>
                  <a:gd name="T58" fmla="*/ 7 w 31"/>
                  <a:gd name="T59" fmla="*/ 23 h 25"/>
                  <a:gd name="T60" fmla="*/ 12 w 31"/>
                  <a:gd name="T61" fmla="*/ 25 h 25"/>
                  <a:gd name="T62" fmla="*/ 18 w 31"/>
                  <a:gd name="T63" fmla="*/ 23 h 25"/>
                  <a:gd name="T64" fmla="*/ 22 w 31"/>
                  <a:gd name="T65" fmla="*/ 13 h 25"/>
                  <a:gd name="T66" fmla="*/ 16 w 31"/>
                  <a:gd name="T67"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5">
                    <a:moveTo>
                      <a:pt x="16" y="6"/>
                    </a:moveTo>
                    <a:cubicBezTo>
                      <a:pt x="13" y="5"/>
                      <a:pt x="9" y="6"/>
                      <a:pt x="7" y="8"/>
                    </a:cubicBezTo>
                    <a:cubicBezTo>
                      <a:pt x="5" y="10"/>
                      <a:pt x="5" y="13"/>
                      <a:pt x="6" y="16"/>
                    </a:cubicBezTo>
                    <a:cubicBezTo>
                      <a:pt x="8" y="18"/>
                      <a:pt x="10" y="19"/>
                      <a:pt x="12" y="18"/>
                    </a:cubicBezTo>
                    <a:cubicBezTo>
                      <a:pt x="14" y="18"/>
                      <a:pt x="15" y="16"/>
                      <a:pt x="15" y="14"/>
                    </a:cubicBezTo>
                    <a:cubicBezTo>
                      <a:pt x="15" y="12"/>
                      <a:pt x="13" y="11"/>
                      <a:pt x="13" y="11"/>
                    </a:cubicBezTo>
                    <a:cubicBezTo>
                      <a:pt x="16" y="12"/>
                      <a:pt x="16" y="16"/>
                      <a:pt x="14" y="17"/>
                    </a:cubicBezTo>
                    <a:cubicBezTo>
                      <a:pt x="13" y="18"/>
                      <a:pt x="12" y="18"/>
                      <a:pt x="10" y="18"/>
                    </a:cubicBezTo>
                    <a:cubicBezTo>
                      <a:pt x="9" y="18"/>
                      <a:pt x="8" y="17"/>
                      <a:pt x="7" y="16"/>
                    </a:cubicBezTo>
                    <a:cubicBezTo>
                      <a:pt x="6" y="14"/>
                      <a:pt x="6" y="13"/>
                      <a:pt x="6" y="11"/>
                    </a:cubicBezTo>
                    <a:cubicBezTo>
                      <a:pt x="7" y="10"/>
                      <a:pt x="8" y="8"/>
                      <a:pt x="9" y="8"/>
                    </a:cubicBezTo>
                    <a:cubicBezTo>
                      <a:pt x="10" y="7"/>
                      <a:pt x="11" y="8"/>
                      <a:pt x="12" y="9"/>
                    </a:cubicBezTo>
                    <a:cubicBezTo>
                      <a:pt x="12" y="9"/>
                      <a:pt x="13" y="10"/>
                      <a:pt x="13" y="10"/>
                    </a:cubicBezTo>
                    <a:cubicBezTo>
                      <a:pt x="13" y="10"/>
                      <a:pt x="14" y="10"/>
                      <a:pt x="15" y="9"/>
                    </a:cubicBezTo>
                    <a:cubicBezTo>
                      <a:pt x="16" y="8"/>
                      <a:pt x="17" y="8"/>
                      <a:pt x="18" y="9"/>
                    </a:cubicBezTo>
                    <a:cubicBezTo>
                      <a:pt x="20" y="11"/>
                      <a:pt x="21" y="16"/>
                      <a:pt x="18" y="20"/>
                    </a:cubicBezTo>
                    <a:cubicBezTo>
                      <a:pt x="17" y="22"/>
                      <a:pt x="15" y="23"/>
                      <a:pt x="13" y="23"/>
                    </a:cubicBezTo>
                    <a:cubicBezTo>
                      <a:pt x="10" y="23"/>
                      <a:pt x="8" y="22"/>
                      <a:pt x="6" y="21"/>
                    </a:cubicBezTo>
                    <a:cubicBezTo>
                      <a:pt x="2" y="17"/>
                      <a:pt x="1" y="12"/>
                      <a:pt x="4" y="7"/>
                    </a:cubicBezTo>
                    <a:cubicBezTo>
                      <a:pt x="7" y="3"/>
                      <a:pt x="12" y="1"/>
                      <a:pt x="16" y="2"/>
                    </a:cubicBezTo>
                    <a:cubicBezTo>
                      <a:pt x="21" y="3"/>
                      <a:pt x="24" y="6"/>
                      <a:pt x="26" y="9"/>
                    </a:cubicBezTo>
                    <a:cubicBezTo>
                      <a:pt x="28" y="13"/>
                      <a:pt x="29" y="16"/>
                      <a:pt x="29" y="19"/>
                    </a:cubicBezTo>
                    <a:cubicBezTo>
                      <a:pt x="30" y="21"/>
                      <a:pt x="30" y="23"/>
                      <a:pt x="29" y="25"/>
                    </a:cubicBezTo>
                    <a:cubicBezTo>
                      <a:pt x="30" y="25"/>
                      <a:pt x="30" y="25"/>
                      <a:pt x="30" y="25"/>
                    </a:cubicBezTo>
                    <a:cubicBezTo>
                      <a:pt x="31" y="21"/>
                      <a:pt x="30" y="17"/>
                      <a:pt x="29" y="12"/>
                    </a:cubicBezTo>
                    <a:cubicBezTo>
                      <a:pt x="28" y="10"/>
                      <a:pt x="26" y="7"/>
                      <a:pt x="24" y="5"/>
                    </a:cubicBezTo>
                    <a:cubicBezTo>
                      <a:pt x="22" y="3"/>
                      <a:pt x="19" y="1"/>
                      <a:pt x="15" y="1"/>
                    </a:cubicBezTo>
                    <a:cubicBezTo>
                      <a:pt x="12" y="0"/>
                      <a:pt x="8" y="1"/>
                      <a:pt x="5" y="4"/>
                    </a:cubicBezTo>
                    <a:cubicBezTo>
                      <a:pt x="2" y="6"/>
                      <a:pt x="0" y="10"/>
                      <a:pt x="1" y="14"/>
                    </a:cubicBezTo>
                    <a:cubicBezTo>
                      <a:pt x="1" y="18"/>
                      <a:pt x="3" y="21"/>
                      <a:pt x="7" y="23"/>
                    </a:cubicBezTo>
                    <a:cubicBezTo>
                      <a:pt x="8" y="24"/>
                      <a:pt x="10" y="25"/>
                      <a:pt x="12" y="25"/>
                    </a:cubicBezTo>
                    <a:cubicBezTo>
                      <a:pt x="14" y="25"/>
                      <a:pt x="16" y="24"/>
                      <a:pt x="18" y="23"/>
                    </a:cubicBezTo>
                    <a:cubicBezTo>
                      <a:pt x="20" y="21"/>
                      <a:pt x="22" y="17"/>
                      <a:pt x="22" y="13"/>
                    </a:cubicBezTo>
                    <a:cubicBezTo>
                      <a:pt x="21" y="10"/>
                      <a:pt x="19" y="7"/>
                      <a:pt x="16" y="6"/>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Oval 106"/>
              <p:cNvSpPr>
                <a:spLocks noChangeArrowheads="1"/>
              </p:cNvSpPr>
              <p:nvPr/>
            </p:nvSpPr>
            <p:spPr bwMode="auto">
              <a:xfrm>
                <a:off x="6180138" y="3978275"/>
                <a:ext cx="115887" cy="130175"/>
              </a:xfrm>
              <a:prstGeom prst="ellipse">
                <a:avLst/>
              </a:pr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107"/>
              <p:cNvSpPr>
                <a:spLocks/>
              </p:cNvSpPr>
              <p:nvPr/>
            </p:nvSpPr>
            <p:spPr bwMode="auto">
              <a:xfrm>
                <a:off x="6600825" y="3775075"/>
                <a:ext cx="590550" cy="463550"/>
              </a:xfrm>
              <a:custGeom>
                <a:avLst/>
                <a:gdLst>
                  <a:gd name="T0" fmla="*/ 26 w 31"/>
                  <a:gd name="T1" fmla="*/ 4 h 25"/>
                  <a:gd name="T2" fmla="*/ 16 w 31"/>
                  <a:gd name="T3" fmla="*/ 1 h 25"/>
                  <a:gd name="T4" fmla="*/ 7 w 31"/>
                  <a:gd name="T5" fmla="*/ 5 h 25"/>
                  <a:gd name="T6" fmla="*/ 2 w 31"/>
                  <a:gd name="T7" fmla="*/ 12 h 25"/>
                  <a:gd name="T8" fmla="*/ 1 w 31"/>
                  <a:gd name="T9" fmla="*/ 25 h 25"/>
                  <a:gd name="T10" fmla="*/ 2 w 31"/>
                  <a:gd name="T11" fmla="*/ 25 h 25"/>
                  <a:gd name="T12" fmla="*/ 2 w 31"/>
                  <a:gd name="T13" fmla="*/ 19 h 25"/>
                  <a:gd name="T14" fmla="*/ 5 w 31"/>
                  <a:gd name="T15" fmla="*/ 9 h 25"/>
                  <a:gd name="T16" fmla="*/ 15 w 31"/>
                  <a:gd name="T17" fmla="*/ 2 h 25"/>
                  <a:gd name="T18" fmla="*/ 27 w 31"/>
                  <a:gd name="T19" fmla="*/ 7 h 25"/>
                  <a:gd name="T20" fmla="*/ 25 w 31"/>
                  <a:gd name="T21" fmla="*/ 21 h 25"/>
                  <a:gd name="T22" fmla="*/ 18 w 31"/>
                  <a:gd name="T23" fmla="*/ 23 h 25"/>
                  <a:gd name="T24" fmla="*/ 13 w 31"/>
                  <a:gd name="T25" fmla="*/ 20 h 25"/>
                  <a:gd name="T26" fmla="*/ 13 w 31"/>
                  <a:gd name="T27" fmla="*/ 9 h 25"/>
                  <a:gd name="T28" fmla="*/ 16 w 31"/>
                  <a:gd name="T29" fmla="*/ 9 h 25"/>
                  <a:gd name="T30" fmla="*/ 18 w 31"/>
                  <a:gd name="T31" fmla="*/ 10 h 25"/>
                  <a:gd name="T32" fmla="*/ 19 w 31"/>
                  <a:gd name="T33" fmla="*/ 9 h 25"/>
                  <a:gd name="T34" fmla="*/ 22 w 31"/>
                  <a:gd name="T35" fmla="*/ 8 h 25"/>
                  <a:gd name="T36" fmla="*/ 24 w 31"/>
                  <a:gd name="T37" fmla="*/ 11 h 25"/>
                  <a:gd name="T38" fmla="*/ 24 w 31"/>
                  <a:gd name="T39" fmla="*/ 16 h 25"/>
                  <a:gd name="T40" fmla="*/ 21 w 31"/>
                  <a:gd name="T41" fmla="*/ 18 h 25"/>
                  <a:gd name="T42" fmla="*/ 17 w 31"/>
                  <a:gd name="T43" fmla="*/ 17 h 25"/>
                  <a:gd name="T44" fmla="*/ 18 w 31"/>
                  <a:gd name="T45" fmla="*/ 11 h 25"/>
                  <a:gd name="T46" fmla="*/ 15 w 31"/>
                  <a:gd name="T47" fmla="*/ 14 h 25"/>
                  <a:gd name="T48" fmla="*/ 19 w 31"/>
                  <a:gd name="T49" fmla="*/ 18 h 25"/>
                  <a:gd name="T50" fmla="*/ 25 w 31"/>
                  <a:gd name="T51" fmla="*/ 16 h 25"/>
                  <a:gd name="T52" fmla="*/ 24 w 31"/>
                  <a:gd name="T53" fmla="*/ 8 h 25"/>
                  <a:gd name="T54" fmla="*/ 15 w 31"/>
                  <a:gd name="T55" fmla="*/ 6 h 25"/>
                  <a:gd name="T56" fmla="*/ 9 w 31"/>
                  <a:gd name="T57" fmla="*/ 13 h 25"/>
                  <a:gd name="T58" fmla="*/ 13 w 31"/>
                  <a:gd name="T59" fmla="*/ 23 h 25"/>
                  <a:gd name="T60" fmla="*/ 19 w 31"/>
                  <a:gd name="T61" fmla="*/ 25 h 25"/>
                  <a:gd name="T62" fmla="*/ 24 w 31"/>
                  <a:gd name="T63" fmla="*/ 23 h 25"/>
                  <a:gd name="T64" fmla="*/ 30 w 31"/>
                  <a:gd name="T65" fmla="*/ 14 h 25"/>
                  <a:gd name="T66" fmla="*/ 26 w 31"/>
                  <a:gd name="T67"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5">
                    <a:moveTo>
                      <a:pt x="26" y="4"/>
                    </a:moveTo>
                    <a:cubicBezTo>
                      <a:pt x="23" y="1"/>
                      <a:pt x="19" y="0"/>
                      <a:pt x="16" y="1"/>
                    </a:cubicBezTo>
                    <a:cubicBezTo>
                      <a:pt x="12" y="1"/>
                      <a:pt x="9" y="3"/>
                      <a:pt x="7" y="5"/>
                    </a:cubicBezTo>
                    <a:cubicBezTo>
                      <a:pt x="5" y="7"/>
                      <a:pt x="3" y="10"/>
                      <a:pt x="2" y="12"/>
                    </a:cubicBezTo>
                    <a:cubicBezTo>
                      <a:pt x="1" y="17"/>
                      <a:pt x="0" y="21"/>
                      <a:pt x="1" y="25"/>
                    </a:cubicBezTo>
                    <a:cubicBezTo>
                      <a:pt x="1" y="25"/>
                      <a:pt x="1" y="25"/>
                      <a:pt x="2" y="25"/>
                    </a:cubicBezTo>
                    <a:cubicBezTo>
                      <a:pt x="1" y="23"/>
                      <a:pt x="1" y="21"/>
                      <a:pt x="2" y="19"/>
                    </a:cubicBezTo>
                    <a:cubicBezTo>
                      <a:pt x="2" y="16"/>
                      <a:pt x="3" y="13"/>
                      <a:pt x="5" y="9"/>
                    </a:cubicBezTo>
                    <a:cubicBezTo>
                      <a:pt x="7" y="6"/>
                      <a:pt x="10" y="3"/>
                      <a:pt x="15" y="2"/>
                    </a:cubicBezTo>
                    <a:cubicBezTo>
                      <a:pt x="19" y="1"/>
                      <a:pt x="24" y="3"/>
                      <a:pt x="27" y="7"/>
                    </a:cubicBezTo>
                    <a:cubicBezTo>
                      <a:pt x="30" y="12"/>
                      <a:pt x="29" y="17"/>
                      <a:pt x="25" y="21"/>
                    </a:cubicBezTo>
                    <a:cubicBezTo>
                      <a:pt x="23" y="22"/>
                      <a:pt x="21" y="23"/>
                      <a:pt x="18" y="23"/>
                    </a:cubicBezTo>
                    <a:cubicBezTo>
                      <a:pt x="16" y="23"/>
                      <a:pt x="14" y="22"/>
                      <a:pt x="13" y="20"/>
                    </a:cubicBezTo>
                    <a:cubicBezTo>
                      <a:pt x="9" y="16"/>
                      <a:pt x="11" y="11"/>
                      <a:pt x="13" y="9"/>
                    </a:cubicBezTo>
                    <a:cubicBezTo>
                      <a:pt x="14" y="8"/>
                      <a:pt x="15" y="8"/>
                      <a:pt x="16" y="9"/>
                    </a:cubicBezTo>
                    <a:cubicBezTo>
                      <a:pt x="17" y="10"/>
                      <a:pt x="18" y="10"/>
                      <a:pt x="18" y="10"/>
                    </a:cubicBezTo>
                    <a:cubicBezTo>
                      <a:pt x="18" y="10"/>
                      <a:pt x="19" y="9"/>
                      <a:pt x="19" y="9"/>
                    </a:cubicBezTo>
                    <a:cubicBezTo>
                      <a:pt x="20" y="8"/>
                      <a:pt x="21" y="7"/>
                      <a:pt x="22" y="8"/>
                    </a:cubicBezTo>
                    <a:cubicBezTo>
                      <a:pt x="23" y="8"/>
                      <a:pt x="24" y="10"/>
                      <a:pt x="24" y="11"/>
                    </a:cubicBezTo>
                    <a:cubicBezTo>
                      <a:pt x="25" y="13"/>
                      <a:pt x="24" y="14"/>
                      <a:pt x="24" y="16"/>
                    </a:cubicBezTo>
                    <a:cubicBezTo>
                      <a:pt x="23" y="17"/>
                      <a:pt x="22" y="18"/>
                      <a:pt x="21" y="18"/>
                    </a:cubicBezTo>
                    <a:cubicBezTo>
                      <a:pt x="19" y="18"/>
                      <a:pt x="18" y="18"/>
                      <a:pt x="17" y="17"/>
                    </a:cubicBezTo>
                    <a:cubicBezTo>
                      <a:pt x="15" y="16"/>
                      <a:pt x="15" y="12"/>
                      <a:pt x="18" y="11"/>
                    </a:cubicBezTo>
                    <a:cubicBezTo>
                      <a:pt x="18" y="11"/>
                      <a:pt x="15" y="12"/>
                      <a:pt x="15" y="14"/>
                    </a:cubicBezTo>
                    <a:cubicBezTo>
                      <a:pt x="16" y="16"/>
                      <a:pt x="17" y="18"/>
                      <a:pt x="19" y="18"/>
                    </a:cubicBezTo>
                    <a:cubicBezTo>
                      <a:pt x="21" y="19"/>
                      <a:pt x="23" y="18"/>
                      <a:pt x="25" y="16"/>
                    </a:cubicBezTo>
                    <a:cubicBezTo>
                      <a:pt x="26" y="13"/>
                      <a:pt x="26" y="10"/>
                      <a:pt x="24" y="8"/>
                    </a:cubicBezTo>
                    <a:cubicBezTo>
                      <a:pt x="22" y="6"/>
                      <a:pt x="18" y="5"/>
                      <a:pt x="15" y="6"/>
                    </a:cubicBezTo>
                    <a:cubicBezTo>
                      <a:pt x="12" y="7"/>
                      <a:pt x="10" y="10"/>
                      <a:pt x="9" y="13"/>
                    </a:cubicBezTo>
                    <a:cubicBezTo>
                      <a:pt x="9" y="17"/>
                      <a:pt x="11" y="21"/>
                      <a:pt x="13" y="23"/>
                    </a:cubicBezTo>
                    <a:cubicBezTo>
                      <a:pt x="15" y="24"/>
                      <a:pt x="17" y="25"/>
                      <a:pt x="19" y="25"/>
                    </a:cubicBezTo>
                    <a:cubicBezTo>
                      <a:pt x="21" y="25"/>
                      <a:pt x="23" y="24"/>
                      <a:pt x="24" y="23"/>
                    </a:cubicBezTo>
                    <a:cubicBezTo>
                      <a:pt x="28" y="21"/>
                      <a:pt x="30" y="18"/>
                      <a:pt x="30" y="14"/>
                    </a:cubicBezTo>
                    <a:cubicBezTo>
                      <a:pt x="31" y="10"/>
                      <a:pt x="29" y="6"/>
                      <a:pt x="26" y="4"/>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Oval 108"/>
              <p:cNvSpPr>
                <a:spLocks noChangeArrowheads="1"/>
              </p:cNvSpPr>
              <p:nvPr/>
            </p:nvSpPr>
            <p:spPr bwMode="auto">
              <a:xfrm>
                <a:off x="6905625" y="3978275"/>
                <a:ext cx="114300" cy="130175"/>
              </a:xfrm>
              <a:prstGeom prst="ellipse">
                <a:avLst/>
              </a:pr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109"/>
              <p:cNvSpPr>
                <a:spLocks/>
              </p:cNvSpPr>
              <p:nvPr/>
            </p:nvSpPr>
            <p:spPr bwMode="auto">
              <a:xfrm>
                <a:off x="6581775" y="3384550"/>
                <a:ext cx="228600" cy="446088"/>
              </a:xfrm>
              <a:custGeom>
                <a:avLst/>
                <a:gdLst>
                  <a:gd name="T0" fmla="*/ 9 w 12"/>
                  <a:gd name="T1" fmla="*/ 1 h 24"/>
                  <a:gd name="T2" fmla="*/ 5 w 12"/>
                  <a:gd name="T3" fmla="*/ 2 h 24"/>
                  <a:gd name="T4" fmla="*/ 8 w 12"/>
                  <a:gd name="T5" fmla="*/ 1 h 24"/>
                  <a:gd name="T6" fmla="*/ 8 w 12"/>
                  <a:gd name="T7" fmla="*/ 2 h 24"/>
                  <a:gd name="T8" fmla="*/ 8 w 12"/>
                  <a:gd name="T9" fmla="*/ 3 h 24"/>
                  <a:gd name="T10" fmla="*/ 10 w 12"/>
                  <a:gd name="T11" fmla="*/ 4 h 24"/>
                  <a:gd name="T12" fmla="*/ 9 w 12"/>
                  <a:gd name="T13" fmla="*/ 8 h 24"/>
                  <a:gd name="T14" fmla="*/ 4 w 12"/>
                  <a:gd name="T15" fmla="*/ 13 h 24"/>
                  <a:gd name="T16" fmla="*/ 2 w 12"/>
                  <a:gd name="T17" fmla="*/ 24 h 24"/>
                  <a:gd name="T18" fmla="*/ 3 w 12"/>
                  <a:gd name="T19" fmla="*/ 22 h 24"/>
                  <a:gd name="T20" fmla="*/ 2 w 12"/>
                  <a:gd name="T21" fmla="*/ 20 h 24"/>
                  <a:gd name="T22" fmla="*/ 7 w 12"/>
                  <a:gd name="T23" fmla="*/ 11 h 24"/>
                  <a:gd name="T24" fmla="*/ 12 w 12"/>
                  <a:gd name="T25" fmla="*/ 5 h 24"/>
                  <a:gd name="T26" fmla="*/ 9 w 12"/>
                  <a:gd name="T2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24">
                    <a:moveTo>
                      <a:pt x="9" y="1"/>
                    </a:moveTo>
                    <a:cubicBezTo>
                      <a:pt x="8" y="0"/>
                      <a:pt x="6" y="0"/>
                      <a:pt x="5" y="2"/>
                    </a:cubicBezTo>
                    <a:cubicBezTo>
                      <a:pt x="6" y="1"/>
                      <a:pt x="7" y="1"/>
                      <a:pt x="8" y="1"/>
                    </a:cubicBezTo>
                    <a:cubicBezTo>
                      <a:pt x="8" y="1"/>
                      <a:pt x="9" y="2"/>
                      <a:pt x="8" y="2"/>
                    </a:cubicBezTo>
                    <a:cubicBezTo>
                      <a:pt x="8" y="3"/>
                      <a:pt x="8" y="3"/>
                      <a:pt x="8" y="3"/>
                    </a:cubicBezTo>
                    <a:cubicBezTo>
                      <a:pt x="9" y="3"/>
                      <a:pt x="9" y="4"/>
                      <a:pt x="10" y="4"/>
                    </a:cubicBezTo>
                    <a:cubicBezTo>
                      <a:pt x="10" y="5"/>
                      <a:pt x="10" y="7"/>
                      <a:pt x="9" y="8"/>
                    </a:cubicBezTo>
                    <a:cubicBezTo>
                      <a:pt x="8" y="10"/>
                      <a:pt x="6" y="11"/>
                      <a:pt x="4" y="13"/>
                    </a:cubicBezTo>
                    <a:cubicBezTo>
                      <a:pt x="2" y="16"/>
                      <a:pt x="0" y="19"/>
                      <a:pt x="2" y="24"/>
                    </a:cubicBezTo>
                    <a:cubicBezTo>
                      <a:pt x="2" y="24"/>
                      <a:pt x="3" y="22"/>
                      <a:pt x="3" y="22"/>
                    </a:cubicBezTo>
                    <a:cubicBezTo>
                      <a:pt x="3" y="21"/>
                      <a:pt x="1" y="20"/>
                      <a:pt x="2" y="20"/>
                    </a:cubicBezTo>
                    <a:cubicBezTo>
                      <a:pt x="2" y="17"/>
                      <a:pt x="4" y="13"/>
                      <a:pt x="7" y="11"/>
                    </a:cubicBezTo>
                    <a:cubicBezTo>
                      <a:pt x="10" y="9"/>
                      <a:pt x="12" y="7"/>
                      <a:pt x="12" y="5"/>
                    </a:cubicBezTo>
                    <a:cubicBezTo>
                      <a:pt x="12" y="3"/>
                      <a:pt x="10" y="1"/>
                      <a:pt x="9" y="1"/>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110"/>
              <p:cNvSpPr>
                <a:spLocks/>
              </p:cNvSpPr>
              <p:nvPr/>
            </p:nvSpPr>
            <p:spPr bwMode="auto">
              <a:xfrm>
                <a:off x="6391275" y="3384550"/>
                <a:ext cx="228600" cy="446088"/>
              </a:xfrm>
              <a:custGeom>
                <a:avLst/>
                <a:gdLst>
                  <a:gd name="T0" fmla="*/ 8 w 12"/>
                  <a:gd name="T1" fmla="*/ 13 h 24"/>
                  <a:gd name="T2" fmla="*/ 3 w 12"/>
                  <a:gd name="T3" fmla="*/ 8 h 24"/>
                  <a:gd name="T4" fmla="*/ 2 w 12"/>
                  <a:gd name="T5" fmla="*/ 4 h 24"/>
                  <a:gd name="T6" fmla="*/ 4 w 12"/>
                  <a:gd name="T7" fmla="*/ 3 h 24"/>
                  <a:gd name="T8" fmla="*/ 3 w 12"/>
                  <a:gd name="T9" fmla="*/ 2 h 24"/>
                  <a:gd name="T10" fmla="*/ 4 w 12"/>
                  <a:gd name="T11" fmla="*/ 1 h 24"/>
                  <a:gd name="T12" fmla="*/ 7 w 12"/>
                  <a:gd name="T13" fmla="*/ 2 h 24"/>
                  <a:gd name="T14" fmla="*/ 3 w 12"/>
                  <a:gd name="T15" fmla="*/ 1 h 24"/>
                  <a:gd name="T16" fmla="*/ 0 w 12"/>
                  <a:gd name="T17" fmla="*/ 5 h 24"/>
                  <a:gd name="T18" fmla="*/ 5 w 12"/>
                  <a:gd name="T19" fmla="*/ 11 h 24"/>
                  <a:gd name="T20" fmla="*/ 10 w 12"/>
                  <a:gd name="T21" fmla="*/ 20 h 24"/>
                  <a:gd name="T22" fmla="*/ 9 w 12"/>
                  <a:gd name="T23" fmla="*/ 22 h 24"/>
                  <a:gd name="T24" fmla="*/ 10 w 12"/>
                  <a:gd name="T25" fmla="*/ 24 h 24"/>
                  <a:gd name="T26" fmla="*/ 8 w 12"/>
                  <a:gd name="T27"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24">
                    <a:moveTo>
                      <a:pt x="8" y="13"/>
                    </a:moveTo>
                    <a:cubicBezTo>
                      <a:pt x="6" y="11"/>
                      <a:pt x="4" y="10"/>
                      <a:pt x="3" y="8"/>
                    </a:cubicBezTo>
                    <a:cubicBezTo>
                      <a:pt x="2" y="7"/>
                      <a:pt x="2" y="5"/>
                      <a:pt x="2" y="4"/>
                    </a:cubicBezTo>
                    <a:cubicBezTo>
                      <a:pt x="3" y="4"/>
                      <a:pt x="3" y="3"/>
                      <a:pt x="4" y="3"/>
                    </a:cubicBezTo>
                    <a:cubicBezTo>
                      <a:pt x="4" y="3"/>
                      <a:pt x="4" y="3"/>
                      <a:pt x="3" y="2"/>
                    </a:cubicBezTo>
                    <a:cubicBezTo>
                      <a:pt x="3" y="2"/>
                      <a:pt x="4" y="1"/>
                      <a:pt x="4" y="1"/>
                    </a:cubicBezTo>
                    <a:cubicBezTo>
                      <a:pt x="5" y="1"/>
                      <a:pt x="6" y="1"/>
                      <a:pt x="7" y="2"/>
                    </a:cubicBezTo>
                    <a:cubicBezTo>
                      <a:pt x="6" y="0"/>
                      <a:pt x="4" y="0"/>
                      <a:pt x="3" y="1"/>
                    </a:cubicBezTo>
                    <a:cubicBezTo>
                      <a:pt x="2" y="1"/>
                      <a:pt x="0" y="3"/>
                      <a:pt x="0" y="5"/>
                    </a:cubicBezTo>
                    <a:cubicBezTo>
                      <a:pt x="0" y="7"/>
                      <a:pt x="2" y="9"/>
                      <a:pt x="5" y="11"/>
                    </a:cubicBezTo>
                    <a:cubicBezTo>
                      <a:pt x="8" y="13"/>
                      <a:pt x="10" y="17"/>
                      <a:pt x="10" y="20"/>
                    </a:cubicBezTo>
                    <a:cubicBezTo>
                      <a:pt x="10" y="20"/>
                      <a:pt x="9" y="21"/>
                      <a:pt x="9" y="22"/>
                    </a:cubicBezTo>
                    <a:cubicBezTo>
                      <a:pt x="9" y="22"/>
                      <a:pt x="10" y="24"/>
                      <a:pt x="10" y="24"/>
                    </a:cubicBezTo>
                    <a:cubicBezTo>
                      <a:pt x="12" y="19"/>
                      <a:pt x="10" y="16"/>
                      <a:pt x="8" y="13"/>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111"/>
              <p:cNvSpPr>
                <a:spLocks noEditPoints="1"/>
              </p:cNvSpPr>
              <p:nvPr/>
            </p:nvSpPr>
            <p:spPr bwMode="auto">
              <a:xfrm>
                <a:off x="6467475" y="3273425"/>
                <a:ext cx="247650" cy="427038"/>
              </a:xfrm>
              <a:custGeom>
                <a:avLst/>
                <a:gdLst>
                  <a:gd name="T0" fmla="*/ 7 w 13"/>
                  <a:gd name="T1" fmla="*/ 0 h 23"/>
                  <a:gd name="T2" fmla="*/ 7 w 13"/>
                  <a:gd name="T3" fmla="*/ 23 h 23"/>
                  <a:gd name="T4" fmla="*/ 7 w 13"/>
                  <a:gd name="T5" fmla="*/ 0 h 23"/>
                  <a:gd name="T6" fmla="*/ 7 w 13"/>
                  <a:gd name="T7" fmla="*/ 13 h 23"/>
                  <a:gd name="T8" fmla="*/ 7 w 13"/>
                  <a:gd name="T9" fmla="*/ 22 h 23"/>
                  <a:gd name="T10" fmla="*/ 7 w 13"/>
                  <a:gd name="T11" fmla="*/ 13 h 23"/>
                  <a:gd name="T12" fmla="*/ 7 w 13"/>
                  <a:gd name="T13" fmla="*/ 10 h 23"/>
                  <a:gd name="T14" fmla="*/ 6 w 13"/>
                  <a:gd name="T15" fmla="*/ 20 h 23"/>
                  <a:gd name="T16" fmla="*/ 7 w 13"/>
                  <a:gd name="T17" fmla="*/ 5 h 23"/>
                  <a:gd name="T18" fmla="*/ 8 w 13"/>
                  <a:gd name="T19" fmla="*/ 19 h 23"/>
                  <a:gd name="T20" fmla="*/ 7 w 13"/>
                  <a:gd name="T21" fmla="*/ 1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23">
                    <a:moveTo>
                      <a:pt x="7" y="0"/>
                    </a:moveTo>
                    <a:cubicBezTo>
                      <a:pt x="0" y="12"/>
                      <a:pt x="7" y="23"/>
                      <a:pt x="7" y="23"/>
                    </a:cubicBezTo>
                    <a:cubicBezTo>
                      <a:pt x="13" y="10"/>
                      <a:pt x="7" y="0"/>
                      <a:pt x="7" y="0"/>
                    </a:cubicBezTo>
                    <a:close/>
                    <a:moveTo>
                      <a:pt x="7" y="13"/>
                    </a:moveTo>
                    <a:cubicBezTo>
                      <a:pt x="7" y="13"/>
                      <a:pt x="9" y="17"/>
                      <a:pt x="7" y="22"/>
                    </a:cubicBezTo>
                    <a:cubicBezTo>
                      <a:pt x="7" y="22"/>
                      <a:pt x="5" y="18"/>
                      <a:pt x="7" y="13"/>
                    </a:cubicBezTo>
                    <a:close/>
                    <a:moveTo>
                      <a:pt x="7" y="10"/>
                    </a:moveTo>
                    <a:cubicBezTo>
                      <a:pt x="5" y="14"/>
                      <a:pt x="5" y="17"/>
                      <a:pt x="6" y="20"/>
                    </a:cubicBezTo>
                    <a:cubicBezTo>
                      <a:pt x="5" y="17"/>
                      <a:pt x="4" y="11"/>
                      <a:pt x="7" y="5"/>
                    </a:cubicBezTo>
                    <a:cubicBezTo>
                      <a:pt x="7" y="5"/>
                      <a:pt x="10" y="11"/>
                      <a:pt x="8" y="19"/>
                    </a:cubicBezTo>
                    <a:cubicBezTo>
                      <a:pt x="9" y="14"/>
                      <a:pt x="7" y="10"/>
                      <a:pt x="7" y="10"/>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112"/>
              <p:cNvSpPr>
                <a:spLocks noEditPoints="1"/>
              </p:cNvSpPr>
              <p:nvPr/>
            </p:nvSpPr>
            <p:spPr bwMode="auto">
              <a:xfrm>
                <a:off x="6486525" y="4294188"/>
                <a:ext cx="228600" cy="407988"/>
              </a:xfrm>
              <a:custGeom>
                <a:avLst/>
                <a:gdLst>
                  <a:gd name="T0" fmla="*/ 6 w 12"/>
                  <a:gd name="T1" fmla="*/ 22 h 22"/>
                  <a:gd name="T2" fmla="*/ 6 w 12"/>
                  <a:gd name="T3" fmla="*/ 0 h 22"/>
                  <a:gd name="T4" fmla="*/ 6 w 12"/>
                  <a:gd name="T5" fmla="*/ 22 h 22"/>
                  <a:gd name="T6" fmla="*/ 6 w 12"/>
                  <a:gd name="T7" fmla="*/ 9 h 22"/>
                  <a:gd name="T8" fmla="*/ 6 w 12"/>
                  <a:gd name="T9" fmla="*/ 1 h 22"/>
                  <a:gd name="T10" fmla="*/ 6 w 12"/>
                  <a:gd name="T11" fmla="*/ 9 h 22"/>
                  <a:gd name="T12" fmla="*/ 6 w 12"/>
                  <a:gd name="T13" fmla="*/ 12 h 22"/>
                  <a:gd name="T14" fmla="*/ 7 w 12"/>
                  <a:gd name="T15" fmla="*/ 3 h 22"/>
                  <a:gd name="T16" fmla="*/ 6 w 12"/>
                  <a:gd name="T17" fmla="*/ 17 h 22"/>
                  <a:gd name="T18" fmla="*/ 5 w 12"/>
                  <a:gd name="T19" fmla="*/ 3 h 22"/>
                  <a:gd name="T20" fmla="*/ 6 w 12"/>
                  <a:gd name="T21" fmla="*/ 1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22">
                    <a:moveTo>
                      <a:pt x="6" y="22"/>
                    </a:moveTo>
                    <a:cubicBezTo>
                      <a:pt x="12" y="10"/>
                      <a:pt x="6" y="0"/>
                      <a:pt x="6" y="0"/>
                    </a:cubicBezTo>
                    <a:cubicBezTo>
                      <a:pt x="0" y="12"/>
                      <a:pt x="6" y="22"/>
                      <a:pt x="6" y="22"/>
                    </a:cubicBezTo>
                    <a:close/>
                    <a:moveTo>
                      <a:pt x="6" y="9"/>
                    </a:moveTo>
                    <a:cubicBezTo>
                      <a:pt x="6" y="9"/>
                      <a:pt x="4" y="5"/>
                      <a:pt x="6" y="1"/>
                    </a:cubicBezTo>
                    <a:cubicBezTo>
                      <a:pt x="6" y="1"/>
                      <a:pt x="8" y="4"/>
                      <a:pt x="6" y="9"/>
                    </a:cubicBezTo>
                    <a:close/>
                    <a:moveTo>
                      <a:pt x="6" y="12"/>
                    </a:moveTo>
                    <a:cubicBezTo>
                      <a:pt x="7" y="8"/>
                      <a:pt x="7" y="5"/>
                      <a:pt x="7" y="3"/>
                    </a:cubicBezTo>
                    <a:cubicBezTo>
                      <a:pt x="8" y="5"/>
                      <a:pt x="9" y="11"/>
                      <a:pt x="6" y="17"/>
                    </a:cubicBezTo>
                    <a:cubicBezTo>
                      <a:pt x="6" y="17"/>
                      <a:pt x="2" y="11"/>
                      <a:pt x="5" y="3"/>
                    </a:cubicBezTo>
                    <a:cubicBezTo>
                      <a:pt x="4" y="8"/>
                      <a:pt x="6" y="12"/>
                      <a:pt x="6" y="12"/>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113"/>
              <p:cNvSpPr>
                <a:spLocks noEditPoints="1"/>
              </p:cNvSpPr>
              <p:nvPr/>
            </p:nvSpPr>
            <p:spPr bwMode="auto">
              <a:xfrm>
                <a:off x="6657975" y="4387850"/>
                <a:ext cx="95250" cy="185738"/>
              </a:xfrm>
              <a:custGeom>
                <a:avLst/>
                <a:gdLst>
                  <a:gd name="T0" fmla="*/ 5 w 5"/>
                  <a:gd name="T1" fmla="*/ 10 h 10"/>
                  <a:gd name="T2" fmla="*/ 0 w 5"/>
                  <a:gd name="T3" fmla="*/ 0 h 10"/>
                  <a:gd name="T4" fmla="*/ 5 w 5"/>
                  <a:gd name="T5" fmla="*/ 10 h 10"/>
                  <a:gd name="T6" fmla="*/ 2 w 5"/>
                  <a:gd name="T7" fmla="*/ 4 h 10"/>
                  <a:gd name="T8" fmla="*/ 0 w 5"/>
                  <a:gd name="T9" fmla="*/ 0 h 10"/>
                  <a:gd name="T10" fmla="*/ 2 w 5"/>
                  <a:gd name="T11" fmla="*/ 4 h 10"/>
                  <a:gd name="T12" fmla="*/ 3 w 5"/>
                  <a:gd name="T13" fmla="*/ 6 h 10"/>
                  <a:gd name="T14" fmla="*/ 1 w 5"/>
                  <a:gd name="T15" fmla="*/ 1 h 10"/>
                  <a:gd name="T16" fmla="*/ 4 w 5"/>
                  <a:gd name="T17" fmla="*/ 8 h 10"/>
                  <a:gd name="T18" fmla="*/ 0 w 5"/>
                  <a:gd name="T19" fmla="*/ 2 h 10"/>
                  <a:gd name="T20" fmla="*/ 3 w 5"/>
                  <a:gd name="T21"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0">
                    <a:moveTo>
                      <a:pt x="5" y="10"/>
                    </a:moveTo>
                    <a:cubicBezTo>
                      <a:pt x="5" y="3"/>
                      <a:pt x="0" y="0"/>
                      <a:pt x="0" y="0"/>
                    </a:cubicBezTo>
                    <a:cubicBezTo>
                      <a:pt x="0" y="7"/>
                      <a:pt x="5" y="10"/>
                      <a:pt x="5" y="10"/>
                    </a:cubicBezTo>
                    <a:close/>
                    <a:moveTo>
                      <a:pt x="2" y="4"/>
                    </a:moveTo>
                    <a:cubicBezTo>
                      <a:pt x="2" y="4"/>
                      <a:pt x="1" y="3"/>
                      <a:pt x="0" y="0"/>
                    </a:cubicBezTo>
                    <a:cubicBezTo>
                      <a:pt x="0" y="0"/>
                      <a:pt x="2" y="2"/>
                      <a:pt x="2" y="4"/>
                    </a:cubicBezTo>
                    <a:close/>
                    <a:moveTo>
                      <a:pt x="3" y="6"/>
                    </a:moveTo>
                    <a:cubicBezTo>
                      <a:pt x="3" y="3"/>
                      <a:pt x="2" y="2"/>
                      <a:pt x="1" y="1"/>
                    </a:cubicBezTo>
                    <a:cubicBezTo>
                      <a:pt x="2" y="2"/>
                      <a:pt x="4" y="4"/>
                      <a:pt x="4" y="8"/>
                    </a:cubicBezTo>
                    <a:cubicBezTo>
                      <a:pt x="4" y="8"/>
                      <a:pt x="1" y="6"/>
                      <a:pt x="0" y="2"/>
                    </a:cubicBezTo>
                    <a:cubicBezTo>
                      <a:pt x="1" y="4"/>
                      <a:pt x="3" y="6"/>
                      <a:pt x="3" y="6"/>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114"/>
              <p:cNvSpPr>
                <a:spLocks noEditPoints="1"/>
              </p:cNvSpPr>
              <p:nvPr/>
            </p:nvSpPr>
            <p:spPr bwMode="auto">
              <a:xfrm>
                <a:off x="6448425" y="4387850"/>
                <a:ext cx="95250" cy="185738"/>
              </a:xfrm>
              <a:custGeom>
                <a:avLst/>
                <a:gdLst>
                  <a:gd name="T0" fmla="*/ 5 w 5"/>
                  <a:gd name="T1" fmla="*/ 0 h 10"/>
                  <a:gd name="T2" fmla="*/ 0 w 5"/>
                  <a:gd name="T3" fmla="*/ 10 h 10"/>
                  <a:gd name="T4" fmla="*/ 5 w 5"/>
                  <a:gd name="T5" fmla="*/ 0 h 10"/>
                  <a:gd name="T6" fmla="*/ 5 w 5"/>
                  <a:gd name="T7" fmla="*/ 1 h 10"/>
                  <a:gd name="T8" fmla="*/ 3 w 5"/>
                  <a:gd name="T9" fmla="*/ 4 h 10"/>
                  <a:gd name="T10" fmla="*/ 5 w 5"/>
                  <a:gd name="T11" fmla="*/ 1 h 10"/>
                  <a:gd name="T12" fmla="*/ 5 w 5"/>
                  <a:gd name="T13" fmla="*/ 2 h 10"/>
                  <a:gd name="T14" fmla="*/ 1 w 5"/>
                  <a:gd name="T15" fmla="*/ 8 h 10"/>
                  <a:gd name="T16" fmla="*/ 4 w 5"/>
                  <a:gd name="T17" fmla="*/ 1 h 10"/>
                  <a:gd name="T18" fmla="*/ 2 w 5"/>
                  <a:gd name="T19" fmla="*/ 6 h 10"/>
                  <a:gd name="T20" fmla="*/ 5 w 5"/>
                  <a:gd name="T21"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0">
                    <a:moveTo>
                      <a:pt x="5" y="0"/>
                    </a:moveTo>
                    <a:cubicBezTo>
                      <a:pt x="5" y="0"/>
                      <a:pt x="0" y="3"/>
                      <a:pt x="0" y="10"/>
                    </a:cubicBezTo>
                    <a:cubicBezTo>
                      <a:pt x="0" y="10"/>
                      <a:pt x="5" y="7"/>
                      <a:pt x="5" y="0"/>
                    </a:cubicBezTo>
                    <a:close/>
                    <a:moveTo>
                      <a:pt x="5" y="1"/>
                    </a:moveTo>
                    <a:cubicBezTo>
                      <a:pt x="4" y="3"/>
                      <a:pt x="3" y="4"/>
                      <a:pt x="3" y="4"/>
                    </a:cubicBezTo>
                    <a:cubicBezTo>
                      <a:pt x="3" y="2"/>
                      <a:pt x="5" y="1"/>
                      <a:pt x="5" y="1"/>
                    </a:cubicBezTo>
                    <a:close/>
                    <a:moveTo>
                      <a:pt x="5" y="2"/>
                    </a:moveTo>
                    <a:cubicBezTo>
                      <a:pt x="4" y="6"/>
                      <a:pt x="1" y="8"/>
                      <a:pt x="1" y="8"/>
                    </a:cubicBezTo>
                    <a:cubicBezTo>
                      <a:pt x="1" y="4"/>
                      <a:pt x="3" y="2"/>
                      <a:pt x="4" y="1"/>
                    </a:cubicBezTo>
                    <a:cubicBezTo>
                      <a:pt x="3" y="2"/>
                      <a:pt x="2" y="4"/>
                      <a:pt x="2" y="6"/>
                    </a:cubicBezTo>
                    <a:cubicBezTo>
                      <a:pt x="2" y="6"/>
                      <a:pt x="4" y="4"/>
                      <a:pt x="5" y="2"/>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115"/>
              <p:cNvSpPr>
                <a:spLocks noEditPoints="1"/>
              </p:cNvSpPr>
              <p:nvPr/>
            </p:nvSpPr>
            <p:spPr bwMode="auto">
              <a:xfrm>
                <a:off x="6505575" y="4219575"/>
                <a:ext cx="190500" cy="185738"/>
              </a:xfrm>
              <a:custGeom>
                <a:avLst/>
                <a:gdLst>
                  <a:gd name="T0" fmla="*/ 5 w 10"/>
                  <a:gd name="T1" fmla="*/ 10 h 10"/>
                  <a:gd name="T2" fmla="*/ 10 w 10"/>
                  <a:gd name="T3" fmla="*/ 5 h 10"/>
                  <a:gd name="T4" fmla="*/ 5 w 10"/>
                  <a:gd name="T5" fmla="*/ 0 h 10"/>
                  <a:gd name="T6" fmla="*/ 0 w 10"/>
                  <a:gd name="T7" fmla="*/ 5 h 10"/>
                  <a:gd name="T8" fmla="*/ 5 w 10"/>
                  <a:gd name="T9" fmla="*/ 10 h 10"/>
                  <a:gd name="T10" fmla="*/ 5 w 10"/>
                  <a:gd name="T11" fmla="*/ 1 h 10"/>
                  <a:gd name="T12" fmla="*/ 8 w 10"/>
                  <a:gd name="T13" fmla="*/ 4 h 10"/>
                  <a:gd name="T14" fmla="*/ 5 w 10"/>
                  <a:gd name="T15" fmla="*/ 8 h 10"/>
                  <a:gd name="T16" fmla="*/ 2 w 10"/>
                  <a:gd name="T17" fmla="*/ 4 h 10"/>
                  <a:gd name="T18" fmla="*/ 5 w 10"/>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
                    <a:moveTo>
                      <a:pt x="5" y="10"/>
                    </a:moveTo>
                    <a:cubicBezTo>
                      <a:pt x="8" y="10"/>
                      <a:pt x="10" y="8"/>
                      <a:pt x="10" y="5"/>
                    </a:cubicBezTo>
                    <a:cubicBezTo>
                      <a:pt x="10" y="3"/>
                      <a:pt x="8" y="0"/>
                      <a:pt x="5" y="0"/>
                    </a:cubicBezTo>
                    <a:cubicBezTo>
                      <a:pt x="2" y="0"/>
                      <a:pt x="0" y="3"/>
                      <a:pt x="0" y="5"/>
                    </a:cubicBezTo>
                    <a:cubicBezTo>
                      <a:pt x="0" y="8"/>
                      <a:pt x="2" y="10"/>
                      <a:pt x="5" y="10"/>
                    </a:cubicBezTo>
                    <a:close/>
                    <a:moveTo>
                      <a:pt x="5" y="1"/>
                    </a:moveTo>
                    <a:cubicBezTo>
                      <a:pt x="7" y="1"/>
                      <a:pt x="8" y="2"/>
                      <a:pt x="8" y="4"/>
                    </a:cubicBezTo>
                    <a:cubicBezTo>
                      <a:pt x="8" y="6"/>
                      <a:pt x="7" y="8"/>
                      <a:pt x="5" y="8"/>
                    </a:cubicBezTo>
                    <a:cubicBezTo>
                      <a:pt x="3" y="8"/>
                      <a:pt x="2" y="6"/>
                      <a:pt x="2" y="4"/>
                    </a:cubicBezTo>
                    <a:cubicBezTo>
                      <a:pt x="2" y="2"/>
                      <a:pt x="3" y="1"/>
                      <a:pt x="5" y="1"/>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116"/>
              <p:cNvSpPr>
                <a:spLocks noEditPoints="1"/>
              </p:cNvSpPr>
              <p:nvPr/>
            </p:nvSpPr>
            <p:spPr bwMode="auto">
              <a:xfrm>
                <a:off x="6905625" y="4219575"/>
                <a:ext cx="133350" cy="223838"/>
              </a:xfrm>
              <a:custGeom>
                <a:avLst/>
                <a:gdLst>
                  <a:gd name="T0" fmla="*/ 3 w 7"/>
                  <a:gd name="T1" fmla="*/ 12 h 12"/>
                  <a:gd name="T2" fmla="*/ 3 w 7"/>
                  <a:gd name="T3" fmla="*/ 0 h 12"/>
                  <a:gd name="T4" fmla="*/ 3 w 7"/>
                  <a:gd name="T5" fmla="*/ 12 h 12"/>
                  <a:gd name="T6" fmla="*/ 3 w 7"/>
                  <a:gd name="T7" fmla="*/ 5 h 12"/>
                  <a:gd name="T8" fmla="*/ 3 w 7"/>
                  <a:gd name="T9" fmla="*/ 0 h 12"/>
                  <a:gd name="T10" fmla="*/ 3 w 7"/>
                  <a:gd name="T11" fmla="*/ 5 h 12"/>
                  <a:gd name="T12" fmla="*/ 3 w 7"/>
                  <a:gd name="T13" fmla="*/ 7 h 12"/>
                  <a:gd name="T14" fmla="*/ 4 w 7"/>
                  <a:gd name="T15" fmla="*/ 1 h 12"/>
                  <a:gd name="T16" fmla="*/ 3 w 7"/>
                  <a:gd name="T17" fmla="*/ 9 h 12"/>
                  <a:gd name="T18" fmla="*/ 3 w 7"/>
                  <a:gd name="T19" fmla="*/ 2 h 12"/>
                  <a:gd name="T20" fmla="*/ 3 w 7"/>
                  <a:gd name="T21"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2">
                    <a:moveTo>
                      <a:pt x="3" y="12"/>
                    </a:moveTo>
                    <a:cubicBezTo>
                      <a:pt x="7" y="6"/>
                      <a:pt x="3" y="0"/>
                      <a:pt x="3" y="0"/>
                    </a:cubicBezTo>
                    <a:cubicBezTo>
                      <a:pt x="0" y="7"/>
                      <a:pt x="3" y="12"/>
                      <a:pt x="3" y="12"/>
                    </a:cubicBezTo>
                    <a:close/>
                    <a:moveTo>
                      <a:pt x="3" y="5"/>
                    </a:moveTo>
                    <a:cubicBezTo>
                      <a:pt x="3" y="5"/>
                      <a:pt x="2" y="3"/>
                      <a:pt x="3" y="0"/>
                    </a:cubicBezTo>
                    <a:cubicBezTo>
                      <a:pt x="3" y="0"/>
                      <a:pt x="4" y="2"/>
                      <a:pt x="3" y="5"/>
                    </a:cubicBezTo>
                    <a:close/>
                    <a:moveTo>
                      <a:pt x="3" y="7"/>
                    </a:moveTo>
                    <a:cubicBezTo>
                      <a:pt x="4" y="4"/>
                      <a:pt x="4" y="3"/>
                      <a:pt x="4" y="1"/>
                    </a:cubicBezTo>
                    <a:cubicBezTo>
                      <a:pt x="4" y="3"/>
                      <a:pt x="5" y="6"/>
                      <a:pt x="3" y="9"/>
                    </a:cubicBezTo>
                    <a:cubicBezTo>
                      <a:pt x="3" y="9"/>
                      <a:pt x="1" y="6"/>
                      <a:pt x="3" y="2"/>
                    </a:cubicBezTo>
                    <a:cubicBezTo>
                      <a:pt x="2" y="4"/>
                      <a:pt x="3" y="7"/>
                      <a:pt x="3" y="7"/>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117"/>
              <p:cNvSpPr>
                <a:spLocks noEditPoints="1"/>
              </p:cNvSpPr>
              <p:nvPr/>
            </p:nvSpPr>
            <p:spPr bwMode="auto">
              <a:xfrm>
                <a:off x="6981825" y="4238625"/>
                <a:ext cx="57150" cy="93663"/>
              </a:xfrm>
              <a:custGeom>
                <a:avLst/>
                <a:gdLst>
                  <a:gd name="T0" fmla="*/ 3 w 3"/>
                  <a:gd name="T1" fmla="*/ 5 h 5"/>
                  <a:gd name="T2" fmla="*/ 0 w 3"/>
                  <a:gd name="T3" fmla="*/ 0 h 5"/>
                  <a:gd name="T4" fmla="*/ 3 w 3"/>
                  <a:gd name="T5" fmla="*/ 5 h 5"/>
                  <a:gd name="T6" fmla="*/ 1 w 3"/>
                  <a:gd name="T7" fmla="*/ 2 h 5"/>
                  <a:gd name="T8" fmla="*/ 0 w 3"/>
                  <a:gd name="T9" fmla="*/ 0 h 5"/>
                  <a:gd name="T10" fmla="*/ 1 w 3"/>
                  <a:gd name="T11" fmla="*/ 2 h 5"/>
                  <a:gd name="T12" fmla="*/ 2 w 3"/>
                  <a:gd name="T13" fmla="*/ 2 h 5"/>
                  <a:gd name="T14" fmla="*/ 1 w 3"/>
                  <a:gd name="T15" fmla="*/ 0 h 5"/>
                  <a:gd name="T16" fmla="*/ 2 w 3"/>
                  <a:gd name="T17" fmla="*/ 4 h 5"/>
                  <a:gd name="T18" fmla="*/ 0 w 3"/>
                  <a:gd name="T19" fmla="*/ 0 h 5"/>
                  <a:gd name="T20" fmla="*/ 2 w 3"/>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5">
                    <a:moveTo>
                      <a:pt x="3" y="5"/>
                    </a:moveTo>
                    <a:cubicBezTo>
                      <a:pt x="3" y="1"/>
                      <a:pt x="0" y="0"/>
                      <a:pt x="0" y="0"/>
                    </a:cubicBezTo>
                    <a:cubicBezTo>
                      <a:pt x="0" y="3"/>
                      <a:pt x="3" y="5"/>
                      <a:pt x="3" y="5"/>
                    </a:cubicBezTo>
                    <a:close/>
                    <a:moveTo>
                      <a:pt x="1" y="2"/>
                    </a:moveTo>
                    <a:cubicBezTo>
                      <a:pt x="1" y="2"/>
                      <a:pt x="0" y="1"/>
                      <a:pt x="0" y="0"/>
                    </a:cubicBezTo>
                    <a:cubicBezTo>
                      <a:pt x="0" y="0"/>
                      <a:pt x="1" y="0"/>
                      <a:pt x="1" y="2"/>
                    </a:cubicBezTo>
                    <a:close/>
                    <a:moveTo>
                      <a:pt x="2" y="2"/>
                    </a:moveTo>
                    <a:cubicBezTo>
                      <a:pt x="2" y="1"/>
                      <a:pt x="1" y="1"/>
                      <a:pt x="1" y="0"/>
                    </a:cubicBezTo>
                    <a:cubicBezTo>
                      <a:pt x="1" y="1"/>
                      <a:pt x="2" y="2"/>
                      <a:pt x="2" y="4"/>
                    </a:cubicBezTo>
                    <a:cubicBezTo>
                      <a:pt x="2" y="4"/>
                      <a:pt x="1" y="3"/>
                      <a:pt x="0" y="0"/>
                    </a:cubicBezTo>
                    <a:cubicBezTo>
                      <a:pt x="1" y="2"/>
                      <a:pt x="2" y="2"/>
                      <a:pt x="2" y="2"/>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118"/>
              <p:cNvSpPr>
                <a:spLocks noEditPoints="1"/>
              </p:cNvSpPr>
              <p:nvPr/>
            </p:nvSpPr>
            <p:spPr bwMode="auto">
              <a:xfrm>
                <a:off x="6905625" y="4238625"/>
                <a:ext cx="38100" cy="93663"/>
              </a:xfrm>
              <a:custGeom>
                <a:avLst/>
                <a:gdLst>
                  <a:gd name="T0" fmla="*/ 2 w 2"/>
                  <a:gd name="T1" fmla="*/ 0 h 5"/>
                  <a:gd name="T2" fmla="*/ 0 w 2"/>
                  <a:gd name="T3" fmla="*/ 5 h 5"/>
                  <a:gd name="T4" fmla="*/ 2 w 2"/>
                  <a:gd name="T5" fmla="*/ 0 h 5"/>
                  <a:gd name="T6" fmla="*/ 2 w 2"/>
                  <a:gd name="T7" fmla="*/ 0 h 5"/>
                  <a:gd name="T8" fmla="*/ 1 w 2"/>
                  <a:gd name="T9" fmla="*/ 2 h 5"/>
                  <a:gd name="T10" fmla="*/ 2 w 2"/>
                  <a:gd name="T11" fmla="*/ 0 h 5"/>
                  <a:gd name="T12" fmla="*/ 2 w 2"/>
                  <a:gd name="T13" fmla="*/ 0 h 5"/>
                  <a:gd name="T14" fmla="*/ 0 w 2"/>
                  <a:gd name="T15" fmla="*/ 4 h 5"/>
                  <a:gd name="T16" fmla="*/ 2 w 2"/>
                  <a:gd name="T17" fmla="*/ 0 h 5"/>
                  <a:gd name="T18" fmla="*/ 1 w 2"/>
                  <a:gd name="T19" fmla="*/ 3 h 5"/>
                  <a:gd name="T20" fmla="*/ 2 w 2"/>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5">
                    <a:moveTo>
                      <a:pt x="2" y="0"/>
                    </a:moveTo>
                    <a:cubicBezTo>
                      <a:pt x="2" y="0"/>
                      <a:pt x="0" y="1"/>
                      <a:pt x="0" y="5"/>
                    </a:cubicBezTo>
                    <a:cubicBezTo>
                      <a:pt x="0" y="5"/>
                      <a:pt x="2" y="3"/>
                      <a:pt x="2" y="0"/>
                    </a:cubicBezTo>
                    <a:close/>
                    <a:moveTo>
                      <a:pt x="2" y="0"/>
                    </a:moveTo>
                    <a:cubicBezTo>
                      <a:pt x="2" y="1"/>
                      <a:pt x="1" y="2"/>
                      <a:pt x="1" y="2"/>
                    </a:cubicBezTo>
                    <a:cubicBezTo>
                      <a:pt x="1" y="0"/>
                      <a:pt x="2" y="0"/>
                      <a:pt x="2" y="0"/>
                    </a:cubicBezTo>
                    <a:close/>
                    <a:moveTo>
                      <a:pt x="2" y="0"/>
                    </a:moveTo>
                    <a:cubicBezTo>
                      <a:pt x="2" y="3"/>
                      <a:pt x="0" y="4"/>
                      <a:pt x="0" y="4"/>
                    </a:cubicBezTo>
                    <a:cubicBezTo>
                      <a:pt x="0" y="2"/>
                      <a:pt x="1" y="1"/>
                      <a:pt x="2" y="0"/>
                    </a:cubicBezTo>
                    <a:cubicBezTo>
                      <a:pt x="1" y="1"/>
                      <a:pt x="1" y="1"/>
                      <a:pt x="1" y="3"/>
                    </a:cubicBezTo>
                    <a:cubicBezTo>
                      <a:pt x="1" y="3"/>
                      <a:pt x="2" y="2"/>
                      <a:pt x="2" y="0"/>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119"/>
              <p:cNvSpPr>
                <a:spLocks noEditPoints="1"/>
              </p:cNvSpPr>
              <p:nvPr/>
            </p:nvSpPr>
            <p:spPr bwMode="auto">
              <a:xfrm>
                <a:off x="6161088" y="4219575"/>
                <a:ext cx="134937" cy="223838"/>
              </a:xfrm>
              <a:custGeom>
                <a:avLst/>
                <a:gdLst>
                  <a:gd name="T0" fmla="*/ 4 w 7"/>
                  <a:gd name="T1" fmla="*/ 12 h 12"/>
                  <a:gd name="T2" fmla="*/ 4 w 7"/>
                  <a:gd name="T3" fmla="*/ 0 h 12"/>
                  <a:gd name="T4" fmla="*/ 4 w 7"/>
                  <a:gd name="T5" fmla="*/ 12 h 12"/>
                  <a:gd name="T6" fmla="*/ 4 w 7"/>
                  <a:gd name="T7" fmla="*/ 5 h 12"/>
                  <a:gd name="T8" fmla="*/ 4 w 7"/>
                  <a:gd name="T9" fmla="*/ 0 h 12"/>
                  <a:gd name="T10" fmla="*/ 4 w 7"/>
                  <a:gd name="T11" fmla="*/ 5 h 12"/>
                  <a:gd name="T12" fmla="*/ 4 w 7"/>
                  <a:gd name="T13" fmla="*/ 7 h 12"/>
                  <a:gd name="T14" fmla="*/ 4 w 7"/>
                  <a:gd name="T15" fmla="*/ 1 h 12"/>
                  <a:gd name="T16" fmla="*/ 4 w 7"/>
                  <a:gd name="T17" fmla="*/ 9 h 12"/>
                  <a:gd name="T18" fmla="*/ 3 w 7"/>
                  <a:gd name="T19" fmla="*/ 2 h 12"/>
                  <a:gd name="T20" fmla="*/ 4 w 7"/>
                  <a:gd name="T21"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2">
                    <a:moveTo>
                      <a:pt x="4" y="12"/>
                    </a:moveTo>
                    <a:cubicBezTo>
                      <a:pt x="7" y="6"/>
                      <a:pt x="4" y="0"/>
                      <a:pt x="4" y="0"/>
                    </a:cubicBezTo>
                    <a:cubicBezTo>
                      <a:pt x="0" y="7"/>
                      <a:pt x="4" y="12"/>
                      <a:pt x="4" y="12"/>
                    </a:cubicBezTo>
                    <a:close/>
                    <a:moveTo>
                      <a:pt x="4" y="5"/>
                    </a:moveTo>
                    <a:cubicBezTo>
                      <a:pt x="4" y="5"/>
                      <a:pt x="3" y="3"/>
                      <a:pt x="4" y="0"/>
                    </a:cubicBezTo>
                    <a:cubicBezTo>
                      <a:pt x="4" y="0"/>
                      <a:pt x="5" y="2"/>
                      <a:pt x="4" y="5"/>
                    </a:cubicBezTo>
                    <a:close/>
                    <a:moveTo>
                      <a:pt x="4" y="7"/>
                    </a:moveTo>
                    <a:cubicBezTo>
                      <a:pt x="4" y="4"/>
                      <a:pt x="4" y="3"/>
                      <a:pt x="4" y="1"/>
                    </a:cubicBezTo>
                    <a:cubicBezTo>
                      <a:pt x="5" y="3"/>
                      <a:pt x="5" y="6"/>
                      <a:pt x="4" y="9"/>
                    </a:cubicBezTo>
                    <a:cubicBezTo>
                      <a:pt x="4" y="9"/>
                      <a:pt x="2" y="6"/>
                      <a:pt x="3" y="2"/>
                    </a:cubicBezTo>
                    <a:cubicBezTo>
                      <a:pt x="3" y="4"/>
                      <a:pt x="4" y="7"/>
                      <a:pt x="4" y="7"/>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120"/>
              <p:cNvSpPr>
                <a:spLocks noEditPoints="1"/>
              </p:cNvSpPr>
              <p:nvPr/>
            </p:nvSpPr>
            <p:spPr bwMode="auto">
              <a:xfrm>
                <a:off x="6256338" y="4238625"/>
                <a:ext cx="39687" cy="93663"/>
              </a:xfrm>
              <a:custGeom>
                <a:avLst/>
                <a:gdLst>
                  <a:gd name="T0" fmla="*/ 2 w 2"/>
                  <a:gd name="T1" fmla="*/ 5 h 5"/>
                  <a:gd name="T2" fmla="*/ 0 w 2"/>
                  <a:gd name="T3" fmla="*/ 0 h 5"/>
                  <a:gd name="T4" fmla="*/ 2 w 2"/>
                  <a:gd name="T5" fmla="*/ 5 h 5"/>
                  <a:gd name="T6" fmla="*/ 1 w 2"/>
                  <a:gd name="T7" fmla="*/ 2 h 5"/>
                  <a:gd name="T8" fmla="*/ 0 w 2"/>
                  <a:gd name="T9" fmla="*/ 0 h 5"/>
                  <a:gd name="T10" fmla="*/ 1 w 2"/>
                  <a:gd name="T11" fmla="*/ 2 h 5"/>
                  <a:gd name="T12" fmla="*/ 1 w 2"/>
                  <a:gd name="T13" fmla="*/ 2 h 5"/>
                  <a:gd name="T14" fmla="*/ 0 w 2"/>
                  <a:gd name="T15" fmla="*/ 0 h 5"/>
                  <a:gd name="T16" fmla="*/ 2 w 2"/>
                  <a:gd name="T17" fmla="*/ 4 h 5"/>
                  <a:gd name="T18" fmla="*/ 0 w 2"/>
                  <a:gd name="T19" fmla="*/ 0 h 5"/>
                  <a:gd name="T20" fmla="*/ 1 w 2"/>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5">
                    <a:moveTo>
                      <a:pt x="2" y="5"/>
                    </a:moveTo>
                    <a:cubicBezTo>
                      <a:pt x="2" y="1"/>
                      <a:pt x="0" y="0"/>
                      <a:pt x="0" y="0"/>
                    </a:cubicBezTo>
                    <a:cubicBezTo>
                      <a:pt x="0" y="3"/>
                      <a:pt x="2" y="5"/>
                      <a:pt x="2" y="5"/>
                    </a:cubicBezTo>
                    <a:close/>
                    <a:moveTo>
                      <a:pt x="1" y="2"/>
                    </a:moveTo>
                    <a:cubicBezTo>
                      <a:pt x="1" y="2"/>
                      <a:pt x="0" y="1"/>
                      <a:pt x="0" y="0"/>
                    </a:cubicBezTo>
                    <a:cubicBezTo>
                      <a:pt x="0" y="0"/>
                      <a:pt x="1" y="0"/>
                      <a:pt x="1" y="2"/>
                    </a:cubicBezTo>
                    <a:close/>
                    <a:moveTo>
                      <a:pt x="1" y="2"/>
                    </a:moveTo>
                    <a:cubicBezTo>
                      <a:pt x="1" y="1"/>
                      <a:pt x="1" y="1"/>
                      <a:pt x="0" y="0"/>
                    </a:cubicBezTo>
                    <a:cubicBezTo>
                      <a:pt x="1" y="1"/>
                      <a:pt x="2" y="2"/>
                      <a:pt x="2" y="4"/>
                    </a:cubicBezTo>
                    <a:cubicBezTo>
                      <a:pt x="2" y="4"/>
                      <a:pt x="0" y="3"/>
                      <a:pt x="0" y="0"/>
                    </a:cubicBezTo>
                    <a:cubicBezTo>
                      <a:pt x="0" y="2"/>
                      <a:pt x="1" y="2"/>
                      <a:pt x="1" y="2"/>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121"/>
              <p:cNvSpPr>
                <a:spLocks noEditPoints="1"/>
              </p:cNvSpPr>
              <p:nvPr/>
            </p:nvSpPr>
            <p:spPr bwMode="auto">
              <a:xfrm>
                <a:off x="6161088" y="4238625"/>
                <a:ext cx="57150" cy="93663"/>
              </a:xfrm>
              <a:custGeom>
                <a:avLst/>
                <a:gdLst>
                  <a:gd name="T0" fmla="*/ 3 w 3"/>
                  <a:gd name="T1" fmla="*/ 0 h 5"/>
                  <a:gd name="T2" fmla="*/ 0 w 3"/>
                  <a:gd name="T3" fmla="*/ 5 h 5"/>
                  <a:gd name="T4" fmla="*/ 3 w 3"/>
                  <a:gd name="T5" fmla="*/ 0 h 5"/>
                  <a:gd name="T6" fmla="*/ 3 w 3"/>
                  <a:gd name="T7" fmla="*/ 0 h 5"/>
                  <a:gd name="T8" fmla="*/ 2 w 3"/>
                  <a:gd name="T9" fmla="*/ 2 h 5"/>
                  <a:gd name="T10" fmla="*/ 3 w 3"/>
                  <a:gd name="T11" fmla="*/ 0 h 5"/>
                  <a:gd name="T12" fmla="*/ 3 w 3"/>
                  <a:gd name="T13" fmla="*/ 0 h 5"/>
                  <a:gd name="T14" fmla="*/ 1 w 3"/>
                  <a:gd name="T15" fmla="*/ 4 h 5"/>
                  <a:gd name="T16" fmla="*/ 2 w 3"/>
                  <a:gd name="T17" fmla="*/ 0 h 5"/>
                  <a:gd name="T18" fmla="*/ 1 w 3"/>
                  <a:gd name="T19" fmla="*/ 3 h 5"/>
                  <a:gd name="T20" fmla="*/ 3 w 3"/>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5">
                    <a:moveTo>
                      <a:pt x="3" y="0"/>
                    </a:moveTo>
                    <a:cubicBezTo>
                      <a:pt x="3" y="0"/>
                      <a:pt x="0" y="1"/>
                      <a:pt x="0" y="5"/>
                    </a:cubicBezTo>
                    <a:cubicBezTo>
                      <a:pt x="0" y="5"/>
                      <a:pt x="3" y="3"/>
                      <a:pt x="3" y="0"/>
                    </a:cubicBezTo>
                    <a:close/>
                    <a:moveTo>
                      <a:pt x="3" y="0"/>
                    </a:moveTo>
                    <a:cubicBezTo>
                      <a:pt x="2" y="1"/>
                      <a:pt x="2" y="2"/>
                      <a:pt x="2" y="2"/>
                    </a:cubicBezTo>
                    <a:cubicBezTo>
                      <a:pt x="2" y="0"/>
                      <a:pt x="3" y="0"/>
                      <a:pt x="3" y="0"/>
                    </a:cubicBezTo>
                    <a:close/>
                    <a:moveTo>
                      <a:pt x="3" y="0"/>
                    </a:moveTo>
                    <a:cubicBezTo>
                      <a:pt x="2" y="3"/>
                      <a:pt x="1" y="4"/>
                      <a:pt x="1" y="4"/>
                    </a:cubicBezTo>
                    <a:cubicBezTo>
                      <a:pt x="1" y="2"/>
                      <a:pt x="2" y="1"/>
                      <a:pt x="2" y="0"/>
                    </a:cubicBezTo>
                    <a:cubicBezTo>
                      <a:pt x="2" y="1"/>
                      <a:pt x="1" y="1"/>
                      <a:pt x="1" y="3"/>
                    </a:cubicBezTo>
                    <a:cubicBezTo>
                      <a:pt x="1" y="3"/>
                      <a:pt x="2" y="2"/>
                      <a:pt x="3" y="0"/>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6" name="Group 4"/>
            <p:cNvGrpSpPr>
              <a:grpSpLocks noChangeAspect="1"/>
            </p:cNvGrpSpPr>
            <p:nvPr/>
          </p:nvGrpSpPr>
          <p:grpSpPr bwMode="auto">
            <a:xfrm>
              <a:off x="5537957" y="2331223"/>
              <a:ext cx="4504691" cy="151570"/>
              <a:chOff x="1690" y="2040"/>
              <a:chExt cx="4536" cy="146"/>
            </a:xfrm>
          </p:grpSpPr>
          <p:sp>
            <p:nvSpPr>
              <p:cNvPr id="188" name="Rectangle 5"/>
              <p:cNvSpPr>
                <a:spLocks noChangeArrowheads="1"/>
              </p:cNvSpPr>
              <p:nvPr/>
            </p:nvSpPr>
            <p:spPr bwMode="auto">
              <a:xfrm>
                <a:off x="1740" y="2106"/>
                <a:ext cx="4442" cy="15"/>
              </a:xfrm>
              <a:prstGeom prst="rect">
                <a:avLst/>
              </a:prstGeom>
              <a:solidFill>
                <a:srgbClr val="6E471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6"/>
              <p:cNvSpPr>
                <a:spLocks/>
              </p:cNvSpPr>
              <p:nvPr/>
            </p:nvSpPr>
            <p:spPr bwMode="auto">
              <a:xfrm>
                <a:off x="1966" y="2040"/>
                <a:ext cx="264" cy="146"/>
              </a:xfrm>
              <a:custGeom>
                <a:avLst/>
                <a:gdLst>
                  <a:gd name="T0" fmla="*/ 42 w 42"/>
                  <a:gd name="T1" fmla="*/ 10 h 20"/>
                  <a:gd name="T2" fmla="*/ 21 w 42"/>
                  <a:gd name="T3" fmla="*/ 0 h 20"/>
                  <a:gd name="T4" fmla="*/ 0 w 42"/>
                  <a:gd name="T5" fmla="*/ 10 h 20"/>
                  <a:gd name="T6" fmla="*/ 21 w 42"/>
                  <a:gd name="T7" fmla="*/ 20 h 20"/>
                  <a:gd name="T8" fmla="*/ 42 w 42"/>
                  <a:gd name="T9" fmla="*/ 10 h 20"/>
                </a:gdLst>
                <a:ahLst/>
                <a:cxnLst>
                  <a:cxn ang="0">
                    <a:pos x="T0" y="T1"/>
                  </a:cxn>
                  <a:cxn ang="0">
                    <a:pos x="T2" y="T3"/>
                  </a:cxn>
                  <a:cxn ang="0">
                    <a:pos x="T4" y="T5"/>
                  </a:cxn>
                  <a:cxn ang="0">
                    <a:pos x="T6" y="T7"/>
                  </a:cxn>
                  <a:cxn ang="0">
                    <a:pos x="T8" y="T9"/>
                  </a:cxn>
                </a:cxnLst>
                <a:rect l="0" t="0" r="r" b="b"/>
                <a:pathLst>
                  <a:path w="42" h="20">
                    <a:moveTo>
                      <a:pt x="42" y="10"/>
                    </a:moveTo>
                    <a:cubicBezTo>
                      <a:pt x="28" y="8"/>
                      <a:pt x="25" y="7"/>
                      <a:pt x="21" y="0"/>
                    </a:cubicBezTo>
                    <a:cubicBezTo>
                      <a:pt x="17" y="7"/>
                      <a:pt x="14" y="8"/>
                      <a:pt x="0" y="10"/>
                    </a:cubicBezTo>
                    <a:cubicBezTo>
                      <a:pt x="14" y="12"/>
                      <a:pt x="17" y="13"/>
                      <a:pt x="21" y="20"/>
                    </a:cubicBezTo>
                    <a:cubicBezTo>
                      <a:pt x="25" y="13"/>
                      <a:pt x="28" y="12"/>
                      <a:pt x="42" y="10"/>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7"/>
              <p:cNvSpPr>
                <a:spLocks/>
              </p:cNvSpPr>
              <p:nvPr/>
            </p:nvSpPr>
            <p:spPr bwMode="auto">
              <a:xfrm>
                <a:off x="1822" y="2062"/>
                <a:ext cx="201" cy="110"/>
              </a:xfrm>
              <a:custGeom>
                <a:avLst/>
                <a:gdLst>
                  <a:gd name="T0" fmla="*/ 32 w 32"/>
                  <a:gd name="T1" fmla="*/ 7 h 15"/>
                  <a:gd name="T2" fmla="*/ 16 w 32"/>
                  <a:gd name="T3" fmla="*/ 0 h 15"/>
                  <a:gd name="T4" fmla="*/ 0 w 32"/>
                  <a:gd name="T5" fmla="*/ 7 h 15"/>
                  <a:gd name="T6" fmla="*/ 16 w 32"/>
                  <a:gd name="T7" fmla="*/ 15 h 15"/>
                  <a:gd name="T8" fmla="*/ 32 w 32"/>
                  <a:gd name="T9" fmla="*/ 7 h 15"/>
                </a:gdLst>
                <a:ahLst/>
                <a:cxnLst>
                  <a:cxn ang="0">
                    <a:pos x="T0" y="T1"/>
                  </a:cxn>
                  <a:cxn ang="0">
                    <a:pos x="T2" y="T3"/>
                  </a:cxn>
                  <a:cxn ang="0">
                    <a:pos x="T4" y="T5"/>
                  </a:cxn>
                  <a:cxn ang="0">
                    <a:pos x="T6" y="T7"/>
                  </a:cxn>
                  <a:cxn ang="0">
                    <a:pos x="T8" y="T9"/>
                  </a:cxn>
                </a:cxnLst>
                <a:rect l="0" t="0" r="r" b="b"/>
                <a:pathLst>
                  <a:path w="32" h="15">
                    <a:moveTo>
                      <a:pt x="32" y="7"/>
                    </a:moveTo>
                    <a:cubicBezTo>
                      <a:pt x="21" y="6"/>
                      <a:pt x="19" y="4"/>
                      <a:pt x="16" y="0"/>
                    </a:cubicBezTo>
                    <a:cubicBezTo>
                      <a:pt x="13" y="4"/>
                      <a:pt x="11" y="6"/>
                      <a:pt x="0" y="7"/>
                    </a:cubicBezTo>
                    <a:cubicBezTo>
                      <a:pt x="11" y="8"/>
                      <a:pt x="13" y="10"/>
                      <a:pt x="16" y="15"/>
                    </a:cubicBezTo>
                    <a:cubicBezTo>
                      <a:pt x="19" y="10"/>
                      <a:pt x="21" y="8"/>
                      <a:pt x="32" y="7"/>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8"/>
              <p:cNvSpPr>
                <a:spLocks/>
              </p:cNvSpPr>
              <p:nvPr/>
            </p:nvSpPr>
            <p:spPr bwMode="auto">
              <a:xfrm>
                <a:off x="1690" y="2070"/>
                <a:ext cx="144" cy="87"/>
              </a:xfrm>
              <a:custGeom>
                <a:avLst/>
                <a:gdLst>
                  <a:gd name="T0" fmla="*/ 23 w 23"/>
                  <a:gd name="T1" fmla="*/ 6 h 12"/>
                  <a:gd name="T2" fmla="*/ 12 w 23"/>
                  <a:gd name="T3" fmla="*/ 0 h 12"/>
                  <a:gd name="T4" fmla="*/ 0 w 23"/>
                  <a:gd name="T5" fmla="*/ 6 h 12"/>
                  <a:gd name="T6" fmla="*/ 12 w 23"/>
                  <a:gd name="T7" fmla="*/ 12 h 12"/>
                  <a:gd name="T8" fmla="*/ 23 w 23"/>
                  <a:gd name="T9" fmla="*/ 6 h 12"/>
                </a:gdLst>
                <a:ahLst/>
                <a:cxnLst>
                  <a:cxn ang="0">
                    <a:pos x="T0" y="T1"/>
                  </a:cxn>
                  <a:cxn ang="0">
                    <a:pos x="T2" y="T3"/>
                  </a:cxn>
                  <a:cxn ang="0">
                    <a:pos x="T4" y="T5"/>
                  </a:cxn>
                  <a:cxn ang="0">
                    <a:pos x="T6" y="T7"/>
                  </a:cxn>
                  <a:cxn ang="0">
                    <a:pos x="T8" y="T9"/>
                  </a:cxn>
                </a:cxnLst>
                <a:rect l="0" t="0" r="r" b="b"/>
                <a:pathLst>
                  <a:path w="23" h="12">
                    <a:moveTo>
                      <a:pt x="23" y="6"/>
                    </a:moveTo>
                    <a:cubicBezTo>
                      <a:pt x="16" y="5"/>
                      <a:pt x="14" y="4"/>
                      <a:pt x="12" y="0"/>
                    </a:cubicBezTo>
                    <a:cubicBezTo>
                      <a:pt x="9" y="4"/>
                      <a:pt x="8" y="5"/>
                      <a:pt x="0" y="6"/>
                    </a:cubicBezTo>
                    <a:cubicBezTo>
                      <a:pt x="8" y="7"/>
                      <a:pt x="9" y="8"/>
                      <a:pt x="12" y="12"/>
                    </a:cubicBezTo>
                    <a:cubicBezTo>
                      <a:pt x="14" y="8"/>
                      <a:pt x="16" y="7"/>
                      <a:pt x="23" y="6"/>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9"/>
              <p:cNvSpPr>
                <a:spLocks/>
              </p:cNvSpPr>
              <p:nvPr/>
            </p:nvSpPr>
            <p:spPr bwMode="auto">
              <a:xfrm>
                <a:off x="5686" y="2040"/>
                <a:ext cx="264" cy="146"/>
              </a:xfrm>
              <a:custGeom>
                <a:avLst/>
                <a:gdLst>
                  <a:gd name="T0" fmla="*/ 0 w 42"/>
                  <a:gd name="T1" fmla="*/ 10 h 20"/>
                  <a:gd name="T2" fmla="*/ 21 w 42"/>
                  <a:gd name="T3" fmla="*/ 0 h 20"/>
                  <a:gd name="T4" fmla="*/ 42 w 42"/>
                  <a:gd name="T5" fmla="*/ 10 h 20"/>
                  <a:gd name="T6" fmla="*/ 21 w 42"/>
                  <a:gd name="T7" fmla="*/ 20 h 20"/>
                  <a:gd name="T8" fmla="*/ 0 w 42"/>
                  <a:gd name="T9" fmla="*/ 10 h 20"/>
                </a:gdLst>
                <a:ahLst/>
                <a:cxnLst>
                  <a:cxn ang="0">
                    <a:pos x="T0" y="T1"/>
                  </a:cxn>
                  <a:cxn ang="0">
                    <a:pos x="T2" y="T3"/>
                  </a:cxn>
                  <a:cxn ang="0">
                    <a:pos x="T4" y="T5"/>
                  </a:cxn>
                  <a:cxn ang="0">
                    <a:pos x="T6" y="T7"/>
                  </a:cxn>
                  <a:cxn ang="0">
                    <a:pos x="T8" y="T9"/>
                  </a:cxn>
                </a:cxnLst>
                <a:rect l="0" t="0" r="r" b="b"/>
                <a:pathLst>
                  <a:path w="42" h="20">
                    <a:moveTo>
                      <a:pt x="0" y="10"/>
                    </a:moveTo>
                    <a:cubicBezTo>
                      <a:pt x="14" y="8"/>
                      <a:pt x="17" y="7"/>
                      <a:pt x="21" y="0"/>
                    </a:cubicBezTo>
                    <a:cubicBezTo>
                      <a:pt x="25" y="7"/>
                      <a:pt x="28" y="8"/>
                      <a:pt x="42" y="10"/>
                    </a:cubicBezTo>
                    <a:cubicBezTo>
                      <a:pt x="28" y="12"/>
                      <a:pt x="25" y="13"/>
                      <a:pt x="21" y="20"/>
                    </a:cubicBezTo>
                    <a:cubicBezTo>
                      <a:pt x="17" y="13"/>
                      <a:pt x="14" y="12"/>
                      <a:pt x="0" y="10"/>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10"/>
              <p:cNvSpPr>
                <a:spLocks/>
              </p:cNvSpPr>
              <p:nvPr/>
            </p:nvSpPr>
            <p:spPr bwMode="auto">
              <a:xfrm>
                <a:off x="5893" y="2062"/>
                <a:ext cx="201" cy="110"/>
              </a:xfrm>
              <a:custGeom>
                <a:avLst/>
                <a:gdLst>
                  <a:gd name="T0" fmla="*/ 0 w 32"/>
                  <a:gd name="T1" fmla="*/ 7 h 15"/>
                  <a:gd name="T2" fmla="*/ 16 w 32"/>
                  <a:gd name="T3" fmla="*/ 0 h 15"/>
                  <a:gd name="T4" fmla="*/ 32 w 32"/>
                  <a:gd name="T5" fmla="*/ 7 h 15"/>
                  <a:gd name="T6" fmla="*/ 16 w 32"/>
                  <a:gd name="T7" fmla="*/ 15 h 15"/>
                  <a:gd name="T8" fmla="*/ 0 w 32"/>
                  <a:gd name="T9" fmla="*/ 7 h 15"/>
                </a:gdLst>
                <a:ahLst/>
                <a:cxnLst>
                  <a:cxn ang="0">
                    <a:pos x="T0" y="T1"/>
                  </a:cxn>
                  <a:cxn ang="0">
                    <a:pos x="T2" y="T3"/>
                  </a:cxn>
                  <a:cxn ang="0">
                    <a:pos x="T4" y="T5"/>
                  </a:cxn>
                  <a:cxn ang="0">
                    <a:pos x="T6" y="T7"/>
                  </a:cxn>
                  <a:cxn ang="0">
                    <a:pos x="T8" y="T9"/>
                  </a:cxn>
                </a:cxnLst>
                <a:rect l="0" t="0" r="r" b="b"/>
                <a:pathLst>
                  <a:path w="32" h="15">
                    <a:moveTo>
                      <a:pt x="0" y="7"/>
                    </a:moveTo>
                    <a:cubicBezTo>
                      <a:pt x="11" y="6"/>
                      <a:pt x="13" y="4"/>
                      <a:pt x="16" y="0"/>
                    </a:cubicBezTo>
                    <a:cubicBezTo>
                      <a:pt x="19" y="4"/>
                      <a:pt x="21" y="6"/>
                      <a:pt x="32" y="7"/>
                    </a:cubicBezTo>
                    <a:cubicBezTo>
                      <a:pt x="21" y="8"/>
                      <a:pt x="19" y="10"/>
                      <a:pt x="16" y="15"/>
                    </a:cubicBezTo>
                    <a:cubicBezTo>
                      <a:pt x="13" y="10"/>
                      <a:pt x="11" y="8"/>
                      <a:pt x="0" y="7"/>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11"/>
              <p:cNvSpPr>
                <a:spLocks/>
              </p:cNvSpPr>
              <p:nvPr/>
            </p:nvSpPr>
            <p:spPr bwMode="auto">
              <a:xfrm>
                <a:off x="6082" y="2070"/>
                <a:ext cx="144" cy="87"/>
              </a:xfrm>
              <a:custGeom>
                <a:avLst/>
                <a:gdLst>
                  <a:gd name="T0" fmla="*/ 0 w 23"/>
                  <a:gd name="T1" fmla="*/ 6 h 12"/>
                  <a:gd name="T2" fmla="*/ 11 w 23"/>
                  <a:gd name="T3" fmla="*/ 0 h 12"/>
                  <a:gd name="T4" fmla="*/ 23 w 23"/>
                  <a:gd name="T5" fmla="*/ 6 h 12"/>
                  <a:gd name="T6" fmla="*/ 11 w 23"/>
                  <a:gd name="T7" fmla="*/ 12 h 12"/>
                  <a:gd name="T8" fmla="*/ 0 w 23"/>
                  <a:gd name="T9" fmla="*/ 6 h 12"/>
                </a:gdLst>
                <a:ahLst/>
                <a:cxnLst>
                  <a:cxn ang="0">
                    <a:pos x="T0" y="T1"/>
                  </a:cxn>
                  <a:cxn ang="0">
                    <a:pos x="T2" y="T3"/>
                  </a:cxn>
                  <a:cxn ang="0">
                    <a:pos x="T4" y="T5"/>
                  </a:cxn>
                  <a:cxn ang="0">
                    <a:pos x="T6" y="T7"/>
                  </a:cxn>
                  <a:cxn ang="0">
                    <a:pos x="T8" y="T9"/>
                  </a:cxn>
                </a:cxnLst>
                <a:rect l="0" t="0" r="r" b="b"/>
                <a:pathLst>
                  <a:path w="23" h="12">
                    <a:moveTo>
                      <a:pt x="0" y="6"/>
                    </a:moveTo>
                    <a:cubicBezTo>
                      <a:pt x="7" y="5"/>
                      <a:pt x="9" y="4"/>
                      <a:pt x="11" y="0"/>
                    </a:cubicBezTo>
                    <a:cubicBezTo>
                      <a:pt x="14" y="4"/>
                      <a:pt x="15" y="5"/>
                      <a:pt x="23" y="6"/>
                    </a:cubicBezTo>
                    <a:cubicBezTo>
                      <a:pt x="15" y="7"/>
                      <a:pt x="14" y="8"/>
                      <a:pt x="11" y="12"/>
                    </a:cubicBezTo>
                    <a:cubicBezTo>
                      <a:pt x="9" y="8"/>
                      <a:pt x="7" y="7"/>
                      <a:pt x="0" y="6"/>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7" name="文本框 186"/>
            <p:cNvSpPr txBox="1"/>
            <p:nvPr/>
          </p:nvSpPr>
          <p:spPr>
            <a:xfrm>
              <a:off x="5983921" y="1900702"/>
              <a:ext cx="3570208" cy="461665"/>
            </a:xfrm>
            <a:prstGeom prst="rect">
              <a:avLst/>
            </a:prstGeom>
            <a:noFill/>
          </p:spPr>
          <p:txBody>
            <a:bodyPr wrap="none" rtlCol="0">
              <a:spAutoFit/>
            </a:bodyPr>
            <a:lstStyle/>
            <a:p>
              <a:r>
                <a:rPr lang="en-US" altLang="zh-CN" sz="2400" dirty="0">
                  <a:latin typeface="汉仪粗宋简" panose="02010609000101010101" pitchFamily="49" charset="-122"/>
                  <a:ea typeface="汉仪粗宋简" panose="02010609000101010101" pitchFamily="49" charset="-122"/>
                </a:rPr>
                <a:t>03  </a:t>
              </a:r>
              <a:r>
                <a:rPr lang="zh-CN" altLang="en-US" sz="2400" dirty="0">
                  <a:latin typeface="汉仪粗宋简" panose="02010609000101010101" pitchFamily="49" charset="-122"/>
                  <a:ea typeface="汉仪粗宋简" panose="02010609000101010101" pitchFamily="49" charset="-122"/>
                </a:rPr>
                <a:t>请插入您的标题内容</a:t>
              </a:r>
            </a:p>
          </p:txBody>
        </p:sp>
      </p:grpSp>
      <p:grpSp>
        <p:nvGrpSpPr>
          <p:cNvPr id="220" name="组合 219"/>
          <p:cNvGrpSpPr/>
          <p:nvPr/>
        </p:nvGrpSpPr>
        <p:grpSpPr>
          <a:xfrm>
            <a:off x="5473327" y="4198563"/>
            <a:ext cx="4852519" cy="582091"/>
            <a:chOff x="5537957" y="1900702"/>
            <a:chExt cx="4852519" cy="582091"/>
          </a:xfrm>
        </p:grpSpPr>
        <p:grpSp>
          <p:nvGrpSpPr>
            <p:cNvPr id="221" name="组合 220"/>
            <p:cNvGrpSpPr/>
            <p:nvPr/>
          </p:nvGrpSpPr>
          <p:grpSpPr>
            <a:xfrm>
              <a:off x="9914370" y="1904572"/>
              <a:ext cx="476106" cy="575162"/>
              <a:chOff x="6008688" y="3273425"/>
              <a:chExt cx="1182687" cy="1428751"/>
            </a:xfrm>
          </p:grpSpPr>
          <p:sp>
            <p:nvSpPr>
              <p:cNvPr id="231" name="Freeform 97"/>
              <p:cNvSpPr>
                <a:spLocks noEditPoints="1"/>
              </p:cNvSpPr>
              <p:nvPr/>
            </p:nvSpPr>
            <p:spPr bwMode="auto">
              <a:xfrm>
                <a:off x="6429375" y="3960813"/>
                <a:ext cx="342900" cy="333375"/>
              </a:xfrm>
              <a:custGeom>
                <a:avLst/>
                <a:gdLst>
                  <a:gd name="T0" fmla="*/ 9 w 18"/>
                  <a:gd name="T1" fmla="*/ 0 h 18"/>
                  <a:gd name="T2" fmla="*/ 0 w 18"/>
                  <a:gd name="T3" fmla="*/ 9 h 18"/>
                  <a:gd name="T4" fmla="*/ 9 w 18"/>
                  <a:gd name="T5" fmla="*/ 18 h 18"/>
                  <a:gd name="T6" fmla="*/ 18 w 18"/>
                  <a:gd name="T7" fmla="*/ 9 h 18"/>
                  <a:gd name="T8" fmla="*/ 9 w 18"/>
                  <a:gd name="T9" fmla="*/ 0 h 18"/>
                  <a:gd name="T10" fmla="*/ 9 w 18"/>
                  <a:gd name="T11" fmla="*/ 17 h 18"/>
                  <a:gd name="T12" fmla="*/ 3 w 18"/>
                  <a:gd name="T13" fmla="*/ 11 h 18"/>
                  <a:gd name="T14" fmla="*/ 9 w 18"/>
                  <a:gd name="T15" fmla="*/ 4 h 18"/>
                  <a:gd name="T16" fmla="*/ 15 w 18"/>
                  <a:gd name="T17" fmla="*/ 11 h 18"/>
                  <a:gd name="T18" fmla="*/ 9 w 18"/>
                  <a:gd name="T19"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8">
                    <a:moveTo>
                      <a:pt x="9" y="0"/>
                    </a:moveTo>
                    <a:cubicBezTo>
                      <a:pt x="4" y="0"/>
                      <a:pt x="0" y="4"/>
                      <a:pt x="0" y="9"/>
                    </a:cubicBezTo>
                    <a:cubicBezTo>
                      <a:pt x="0" y="14"/>
                      <a:pt x="4" y="18"/>
                      <a:pt x="9" y="18"/>
                    </a:cubicBezTo>
                    <a:cubicBezTo>
                      <a:pt x="14" y="18"/>
                      <a:pt x="18" y="14"/>
                      <a:pt x="18" y="9"/>
                    </a:cubicBezTo>
                    <a:cubicBezTo>
                      <a:pt x="18" y="4"/>
                      <a:pt x="14" y="0"/>
                      <a:pt x="9" y="0"/>
                    </a:cubicBezTo>
                    <a:close/>
                    <a:moveTo>
                      <a:pt x="9" y="17"/>
                    </a:moveTo>
                    <a:cubicBezTo>
                      <a:pt x="6" y="17"/>
                      <a:pt x="3" y="14"/>
                      <a:pt x="3" y="11"/>
                    </a:cubicBezTo>
                    <a:cubicBezTo>
                      <a:pt x="3" y="7"/>
                      <a:pt x="6" y="4"/>
                      <a:pt x="9" y="4"/>
                    </a:cubicBezTo>
                    <a:cubicBezTo>
                      <a:pt x="12" y="4"/>
                      <a:pt x="15" y="7"/>
                      <a:pt x="15" y="11"/>
                    </a:cubicBezTo>
                    <a:cubicBezTo>
                      <a:pt x="15" y="14"/>
                      <a:pt x="12" y="17"/>
                      <a:pt x="9" y="17"/>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98"/>
              <p:cNvSpPr>
                <a:spLocks/>
              </p:cNvSpPr>
              <p:nvPr/>
            </p:nvSpPr>
            <p:spPr bwMode="auto">
              <a:xfrm>
                <a:off x="6505575" y="4052888"/>
                <a:ext cx="76200" cy="204788"/>
              </a:xfrm>
              <a:custGeom>
                <a:avLst/>
                <a:gdLst>
                  <a:gd name="T0" fmla="*/ 4 w 4"/>
                  <a:gd name="T1" fmla="*/ 10 h 11"/>
                  <a:gd name="T2" fmla="*/ 1 w 4"/>
                  <a:gd name="T3" fmla="*/ 6 h 11"/>
                  <a:gd name="T4" fmla="*/ 2 w 4"/>
                  <a:gd name="T5" fmla="*/ 0 h 11"/>
                  <a:gd name="T6" fmla="*/ 1 w 4"/>
                  <a:gd name="T7" fmla="*/ 6 h 11"/>
                  <a:gd name="T8" fmla="*/ 2 w 4"/>
                  <a:gd name="T9" fmla="*/ 10 h 11"/>
                  <a:gd name="T10" fmla="*/ 4 w 4"/>
                  <a:gd name="T11" fmla="*/ 10 h 11"/>
                </a:gdLst>
                <a:ahLst/>
                <a:cxnLst>
                  <a:cxn ang="0">
                    <a:pos x="T0" y="T1"/>
                  </a:cxn>
                  <a:cxn ang="0">
                    <a:pos x="T2" y="T3"/>
                  </a:cxn>
                  <a:cxn ang="0">
                    <a:pos x="T4" y="T5"/>
                  </a:cxn>
                  <a:cxn ang="0">
                    <a:pos x="T6" y="T7"/>
                  </a:cxn>
                  <a:cxn ang="0">
                    <a:pos x="T8" y="T9"/>
                  </a:cxn>
                  <a:cxn ang="0">
                    <a:pos x="T10" y="T11"/>
                  </a:cxn>
                </a:cxnLst>
                <a:rect l="0" t="0" r="r" b="b"/>
                <a:pathLst>
                  <a:path w="4" h="11">
                    <a:moveTo>
                      <a:pt x="4" y="10"/>
                    </a:moveTo>
                    <a:cubicBezTo>
                      <a:pt x="4" y="8"/>
                      <a:pt x="2" y="8"/>
                      <a:pt x="1" y="6"/>
                    </a:cubicBezTo>
                    <a:cubicBezTo>
                      <a:pt x="1" y="4"/>
                      <a:pt x="1" y="2"/>
                      <a:pt x="2" y="0"/>
                    </a:cubicBezTo>
                    <a:cubicBezTo>
                      <a:pt x="1" y="2"/>
                      <a:pt x="0" y="4"/>
                      <a:pt x="1" y="6"/>
                    </a:cubicBezTo>
                    <a:cubicBezTo>
                      <a:pt x="1" y="8"/>
                      <a:pt x="1" y="9"/>
                      <a:pt x="2" y="10"/>
                    </a:cubicBezTo>
                    <a:cubicBezTo>
                      <a:pt x="3" y="11"/>
                      <a:pt x="4" y="10"/>
                      <a:pt x="4" y="10"/>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99"/>
              <p:cNvSpPr>
                <a:spLocks/>
              </p:cNvSpPr>
              <p:nvPr/>
            </p:nvSpPr>
            <p:spPr bwMode="auto">
              <a:xfrm>
                <a:off x="6619875" y="4052888"/>
                <a:ext cx="76200" cy="204788"/>
              </a:xfrm>
              <a:custGeom>
                <a:avLst/>
                <a:gdLst>
                  <a:gd name="T0" fmla="*/ 0 w 4"/>
                  <a:gd name="T1" fmla="*/ 10 h 11"/>
                  <a:gd name="T2" fmla="*/ 3 w 4"/>
                  <a:gd name="T3" fmla="*/ 6 h 11"/>
                  <a:gd name="T4" fmla="*/ 2 w 4"/>
                  <a:gd name="T5" fmla="*/ 0 h 11"/>
                  <a:gd name="T6" fmla="*/ 3 w 4"/>
                  <a:gd name="T7" fmla="*/ 6 h 11"/>
                  <a:gd name="T8" fmla="*/ 2 w 4"/>
                  <a:gd name="T9" fmla="*/ 10 h 11"/>
                  <a:gd name="T10" fmla="*/ 0 w 4"/>
                  <a:gd name="T11" fmla="*/ 10 h 11"/>
                </a:gdLst>
                <a:ahLst/>
                <a:cxnLst>
                  <a:cxn ang="0">
                    <a:pos x="T0" y="T1"/>
                  </a:cxn>
                  <a:cxn ang="0">
                    <a:pos x="T2" y="T3"/>
                  </a:cxn>
                  <a:cxn ang="0">
                    <a:pos x="T4" y="T5"/>
                  </a:cxn>
                  <a:cxn ang="0">
                    <a:pos x="T6" y="T7"/>
                  </a:cxn>
                  <a:cxn ang="0">
                    <a:pos x="T8" y="T9"/>
                  </a:cxn>
                  <a:cxn ang="0">
                    <a:pos x="T10" y="T11"/>
                  </a:cxn>
                </a:cxnLst>
                <a:rect l="0" t="0" r="r" b="b"/>
                <a:pathLst>
                  <a:path w="4" h="11">
                    <a:moveTo>
                      <a:pt x="0" y="10"/>
                    </a:moveTo>
                    <a:cubicBezTo>
                      <a:pt x="0" y="8"/>
                      <a:pt x="2" y="8"/>
                      <a:pt x="3" y="6"/>
                    </a:cubicBezTo>
                    <a:cubicBezTo>
                      <a:pt x="3" y="4"/>
                      <a:pt x="3" y="2"/>
                      <a:pt x="2" y="0"/>
                    </a:cubicBezTo>
                    <a:cubicBezTo>
                      <a:pt x="3" y="2"/>
                      <a:pt x="4" y="4"/>
                      <a:pt x="3" y="6"/>
                    </a:cubicBezTo>
                    <a:cubicBezTo>
                      <a:pt x="3" y="8"/>
                      <a:pt x="3" y="9"/>
                      <a:pt x="2" y="10"/>
                    </a:cubicBezTo>
                    <a:cubicBezTo>
                      <a:pt x="1" y="11"/>
                      <a:pt x="0" y="10"/>
                      <a:pt x="0" y="10"/>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100"/>
              <p:cNvSpPr>
                <a:spLocks/>
              </p:cNvSpPr>
              <p:nvPr/>
            </p:nvSpPr>
            <p:spPr bwMode="auto">
              <a:xfrm>
                <a:off x="6429375" y="3756025"/>
                <a:ext cx="171450" cy="296863"/>
              </a:xfrm>
              <a:custGeom>
                <a:avLst/>
                <a:gdLst>
                  <a:gd name="T0" fmla="*/ 0 w 9"/>
                  <a:gd name="T1" fmla="*/ 2 h 16"/>
                  <a:gd name="T2" fmla="*/ 6 w 9"/>
                  <a:gd name="T3" fmla="*/ 7 h 16"/>
                  <a:gd name="T4" fmla="*/ 7 w 9"/>
                  <a:gd name="T5" fmla="*/ 16 h 16"/>
                  <a:gd name="T6" fmla="*/ 3 w 9"/>
                  <a:gd name="T7" fmla="*/ 1 h 16"/>
                  <a:gd name="T8" fmla="*/ 0 w 9"/>
                  <a:gd name="T9" fmla="*/ 2 h 16"/>
                </a:gdLst>
                <a:ahLst/>
                <a:cxnLst>
                  <a:cxn ang="0">
                    <a:pos x="T0" y="T1"/>
                  </a:cxn>
                  <a:cxn ang="0">
                    <a:pos x="T2" y="T3"/>
                  </a:cxn>
                  <a:cxn ang="0">
                    <a:pos x="T4" y="T5"/>
                  </a:cxn>
                  <a:cxn ang="0">
                    <a:pos x="T6" y="T7"/>
                  </a:cxn>
                  <a:cxn ang="0">
                    <a:pos x="T8" y="T9"/>
                  </a:cxn>
                </a:cxnLst>
                <a:rect l="0" t="0" r="r" b="b"/>
                <a:pathLst>
                  <a:path w="9" h="16">
                    <a:moveTo>
                      <a:pt x="0" y="2"/>
                    </a:moveTo>
                    <a:cubicBezTo>
                      <a:pt x="0" y="4"/>
                      <a:pt x="4" y="4"/>
                      <a:pt x="6" y="7"/>
                    </a:cubicBezTo>
                    <a:cubicBezTo>
                      <a:pt x="7" y="9"/>
                      <a:pt x="8" y="13"/>
                      <a:pt x="7" y="16"/>
                    </a:cubicBezTo>
                    <a:cubicBezTo>
                      <a:pt x="8" y="13"/>
                      <a:pt x="9" y="4"/>
                      <a:pt x="3" y="1"/>
                    </a:cubicBezTo>
                    <a:cubicBezTo>
                      <a:pt x="2" y="0"/>
                      <a:pt x="0" y="1"/>
                      <a:pt x="0" y="2"/>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101"/>
              <p:cNvSpPr>
                <a:spLocks/>
              </p:cNvSpPr>
              <p:nvPr/>
            </p:nvSpPr>
            <p:spPr bwMode="auto">
              <a:xfrm>
                <a:off x="6619875" y="3756025"/>
                <a:ext cx="152400" cy="296863"/>
              </a:xfrm>
              <a:custGeom>
                <a:avLst/>
                <a:gdLst>
                  <a:gd name="T0" fmla="*/ 8 w 8"/>
                  <a:gd name="T1" fmla="*/ 2 h 16"/>
                  <a:gd name="T2" fmla="*/ 2 w 8"/>
                  <a:gd name="T3" fmla="*/ 7 h 16"/>
                  <a:gd name="T4" fmla="*/ 1 w 8"/>
                  <a:gd name="T5" fmla="*/ 16 h 16"/>
                  <a:gd name="T6" fmla="*/ 5 w 8"/>
                  <a:gd name="T7" fmla="*/ 1 h 16"/>
                  <a:gd name="T8" fmla="*/ 8 w 8"/>
                  <a:gd name="T9" fmla="*/ 2 h 16"/>
                </a:gdLst>
                <a:ahLst/>
                <a:cxnLst>
                  <a:cxn ang="0">
                    <a:pos x="T0" y="T1"/>
                  </a:cxn>
                  <a:cxn ang="0">
                    <a:pos x="T2" y="T3"/>
                  </a:cxn>
                  <a:cxn ang="0">
                    <a:pos x="T4" y="T5"/>
                  </a:cxn>
                  <a:cxn ang="0">
                    <a:pos x="T6" y="T7"/>
                  </a:cxn>
                  <a:cxn ang="0">
                    <a:pos x="T8" y="T9"/>
                  </a:cxn>
                </a:cxnLst>
                <a:rect l="0" t="0" r="r" b="b"/>
                <a:pathLst>
                  <a:path w="8" h="16">
                    <a:moveTo>
                      <a:pt x="8" y="2"/>
                    </a:moveTo>
                    <a:cubicBezTo>
                      <a:pt x="8" y="4"/>
                      <a:pt x="4" y="4"/>
                      <a:pt x="2" y="7"/>
                    </a:cubicBezTo>
                    <a:cubicBezTo>
                      <a:pt x="1" y="9"/>
                      <a:pt x="1" y="13"/>
                      <a:pt x="1" y="16"/>
                    </a:cubicBezTo>
                    <a:cubicBezTo>
                      <a:pt x="0" y="13"/>
                      <a:pt x="0" y="4"/>
                      <a:pt x="5" y="1"/>
                    </a:cubicBezTo>
                    <a:cubicBezTo>
                      <a:pt x="7" y="0"/>
                      <a:pt x="8" y="1"/>
                      <a:pt x="8" y="2"/>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102"/>
              <p:cNvSpPr>
                <a:spLocks/>
              </p:cNvSpPr>
              <p:nvPr/>
            </p:nvSpPr>
            <p:spPr bwMode="auto">
              <a:xfrm>
                <a:off x="6372225" y="3589338"/>
                <a:ext cx="190500" cy="185738"/>
              </a:xfrm>
              <a:custGeom>
                <a:avLst/>
                <a:gdLst>
                  <a:gd name="T0" fmla="*/ 10 w 10"/>
                  <a:gd name="T1" fmla="*/ 9 h 10"/>
                  <a:gd name="T2" fmla="*/ 0 w 10"/>
                  <a:gd name="T3" fmla="*/ 0 h 10"/>
                  <a:gd name="T4" fmla="*/ 5 w 10"/>
                  <a:gd name="T5" fmla="*/ 5 h 10"/>
                  <a:gd name="T6" fmla="*/ 1 w 10"/>
                  <a:gd name="T7" fmla="*/ 10 h 10"/>
                  <a:gd name="T8" fmla="*/ 6 w 10"/>
                  <a:gd name="T9" fmla="*/ 7 h 10"/>
                  <a:gd name="T10" fmla="*/ 10 w 10"/>
                  <a:gd name="T11" fmla="*/ 9 h 10"/>
                </a:gdLst>
                <a:ahLst/>
                <a:cxnLst>
                  <a:cxn ang="0">
                    <a:pos x="T0" y="T1"/>
                  </a:cxn>
                  <a:cxn ang="0">
                    <a:pos x="T2" y="T3"/>
                  </a:cxn>
                  <a:cxn ang="0">
                    <a:pos x="T4" y="T5"/>
                  </a:cxn>
                  <a:cxn ang="0">
                    <a:pos x="T6" y="T7"/>
                  </a:cxn>
                  <a:cxn ang="0">
                    <a:pos x="T8" y="T9"/>
                  </a:cxn>
                  <a:cxn ang="0">
                    <a:pos x="T10" y="T11"/>
                  </a:cxn>
                </a:cxnLst>
                <a:rect l="0" t="0" r="r" b="b"/>
                <a:pathLst>
                  <a:path w="10" h="10">
                    <a:moveTo>
                      <a:pt x="10" y="9"/>
                    </a:moveTo>
                    <a:cubicBezTo>
                      <a:pt x="10" y="9"/>
                      <a:pt x="8" y="2"/>
                      <a:pt x="0" y="0"/>
                    </a:cubicBezTo>
                    <a:cubicBezTo>
                      <a:pt x="0" y="0"/>
                      <a:pt x="4" y="2"/>
                      <a:pt x="5" y="5"/>
                    </a:cubicBezTo>
                    <a:cubicBezTo>
                      <a:pt x="5" y="5"/>
                      <a:pt x="1" y="6"/>
                      <a:pt x="1" y="10"/>
                    </a:cubicBezTo>
                    <a:cubicBezTo>
                      <a:pt x="1" y="10"/>
                      <a:pt x="2" y="7"/>
                      <a:pt x="6" y="7"/>
                    </a:cubicBezTo>
                    <a:cubicBezTo>
                      <a:pt x="9" y="7"/>
                      <a:pt x="10" y="9"/>
                      <a:pt x="10" y="9"/>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103"/>
              <p:cNvSpPr>
                <a:spLocks/>
              </p:cNvSpPr>
              <p:nvPr/>
            </p:nvSpPr>
            <p:spPr bwMode="auto">
              <a:xfrm>
                <a:off x="6638925" y="3589338"/>
                <a:ext cx="190500" cy="185738"/>
              </a:xfrm>
              <a:custGeom>
                <a:avLst/>
                <a:gdLst>
                  <a:gd name="T0" fmla="*/ 0 w 10"/>
                  <a:gd name="T1" fmla="*/ 9 h 10"/>
                  <a:gd name="T2" fmla="*/ 10 w 10"/>
                  <a:gd name="T3" fmla="*/ 0 h 10"/>
                  <a:gd name="T4" fmla="*/ 5 w 10"/>
                  <a:gd name="T5" fmla="*/ 5 h 10"/>
                  <a:gd name="T6" fmla="*/ 9 w 10"/>
                  <a:gd name="T7" fmla="*/ 10 h 10"/>
                  <a:gd name="T8" fmla="*/ 5 w 10"/>
                  <a:gd name="T9" fmla="*/ 7 h 10"/>
                  <a:gd name="T10" fmla="*/ 0 w 10"/>
                  <a:gd name="T11" fmla="*/ 9 h 10"/>
                </a:gdLst>
                <a:ahLst/>
                <a:cxnLst>
                  <a:cxn ang="0">
                    <a:pos x="T0" y="T1"/>
                  </a:cxn>
                  <a:cxn ang="0">
                    <a:pos x="T2" y="T3"/>
                  </a:cxn>
                  <a:cxn ang="0">
                    <a:pos x="T4" y="T5"/>
                  </a:cxn>
                  <a:cxn ang="0">
                    <a:pos x="T6" y="T7"/>
                  </a:cxn>
                  <a:cxn ang="0">
                    <a:pos x="T8" y="T9"/>
                  </a:cxn>
                  <a:cxn ang="0">
                    <a:pos x="T10" y="T11"/>
                  </a:cxn>
                </a:cxnLst>
                <a:rect l="0" t="0" r="r" b="b"/>
                <a:pathLst>
                  <a:path w="10" h="10">
                    <a:moveTo>
                      <a:pt x="0" y="9"/>
                    </a:moveTo>
                    <a:cubicBezTo>
                      <a:pt x="0" y="9"/>
                      <a:pt x="3" y="2"/>
                      <a:pt x="10" y="0"/>
                    </a:cubicBezTo>
                    <a:cubicBezTo>
                      <a:pt x="10" y="0"/>
                      <a:pt x="6" y="2"/>
                      <a:pt x="5" y="5"/>
                    </a:cubicBezTo>
                    <a:cubicBezTo>
                      <a:pt x="5" y="5"/>
                      <a:pt x="9" y="6"/>
                      <a:pt x="9" y="10"/>
                    </a:cubicBezTo>
                    <a:cubicBezTo>
                      <a:pt x="9" y="10"/>
                      <a:pt x="8" y="7"/>
                      <a:pt x="5" y="7"/>
                    </a:cubicBezTo>
                    <a:cubicBezTo>
                      <a:pt x="2" y="7"/>
                      <a:pt x="0" y="9"/>
                      <a:pt x="0" y="9"/>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Oval 104"/>
              <p:cNvSpPr>
                <a:spLocks noChangeArrowheads="1"/>
              </p:cNvSpPr>
              <p:nvPr/>
            </p:nvSpPr>
            <p:spPr bwMode="auto">
              <a:xfrm>
                <a:off x="6543675" y="3941763"/>
                <a:ext cx="114300" cy="111125"/>
              </a:xfrm>
              <a:prstGeom prst="ellipse">
                <a:avLst/>
              </a:pr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105"/>
              <p:cNvSpPr>
                <a:spLocks/>
              </p:cNvSpPr>
              <p:nvPr/>
            </p:nvSpPr>
            <p:spPr bwMode="auto">
              <a:xfrm>
                <a:off x="6008688" y="3775075"/>
                <a:ext cx="592137" cy="463550"/>
              </a:xfrm>
              <a:custGeom>
                <a:avLst/>
                <a:gdLst>
                  <a:gd name="T0" fmla="*/ 16 w 31"/>
                  <a:gd name="T1" fmla="*/ 6 h 25"/>
                  <a:gd name="T2" fmla="*/ 7 w 31"/>
                  <a:gd name="T3" fmla="*/ 8 h 25"/>
                  <a:gd name="T4" fmla="*/ 6 w 31"/>
                  <a:gd name="T5" fmla="*/ 16 h 25"/>
                  <a:gd name="T6" fmla="*/ 12 w 31"/>
                  <a:gd name="T7" fmla="*/ 18 h 25"/>
                  <a:gd name="T8" fmla="*/ 15 w 31"/>
                  <a:gd name="T9" fmla="*/ 14 h 25"/>
                  <a:gd name="T10" fmla="*/ 13 w 31"/>
                  <a:gd name="T11" fmla="*/ 11 h 25"/>
                  <a:gd name="T12" fmla="*/ 14 w 31"/>
                  <a:gd name="T13" fmla="*/ 17 h 25"/>
                  <a:gd name="T14" fmla="*/ 10 w 31"/>
                  <a:gd name="T15" fmla="*/ 18 h 25"/>
                  <a:gd name="T16" fmla="*/ 7 w 31"/>
                  <a:gd name="T17" fmla="*/ 16 h 25"/>
                  <a:gd name="T18" fmla="*/ 6 w 31"/>
                  <a:gd name="T19" fmla="*/ 11 h 25"/>
                  <a:gd name="T20" fmla="*/ 9 w 31"/>
                  <a:gd name="T21" fmla="*/ 8 h 25"/>
                  <a:gd name="T22" fmla="*/ 12 w 31"/>
                  <a:gd name="T23" fmla="*/ 9 h 25"/>
                  <a:gd name="T24" fmla="*/ 13 w 31"/>
                  <a:gd name="T25" fmla="*/ 10 h 25"/>
                  <a:gd name="T26" fmla="*/ 15 w 31"/>
                  <a:gd name="T27" fmla="*/ 9 h 25"/>
                  <a:gd name="T28" fmla="*/ 18 w 31"/>
                  <a:gd name="T29" fmla="*/ 9 h 25"/>
                  <a:gd name="T30" fmla="*/ 18 w 31"/>
                  <a:gd name="T31" fmla="*/ 20 h 25"/>
                  <a:gd name="T32" fmla="*/ 13 w 31"/>
                  <a:gd name="T33" fmla="*/ 23 h 25"/>
                  <a:gd name="T34" fmla="*/ 6 w 31"/>
                  <a:gd name="T35" fmla="*/ 21 h 25"/>
                  <a:gd name="T36" fmla="*/ 4 w 31"/>
                  <a:gd name="T37" fmla="*/ 7 h 25"/>
                  <a:gd name="T38" fmla="*/ 16 w 31"/>
                  <a:gd name="T39" fmla="*/ 2 h 25"/>
                  <a:gd name="T40" fmla="*/ 26 w 31"/>
                  <a:gd name="T41" fmla="*/ 9 h 25"/>
                  <a:gd name="T42" fmla="*/ 29 w 31"/>
                  <a:gd name="T43" fmla="*/ 19 h 25"/>
                  <a:gd name="T44" fmla="*/ 29 w 31"/>
                  <a:gd name="T45" fmla="*/ 25 h 25"/>
                  <a:gd name="T46" fmla="*/ 30 w 31"/>
                  <a:gd name="T47" fmla="*/ 25 h 25"/>
                  <a:gd name="T48" fmla="*/ 29 w 31"/>
                  <a:gd name="T49" fmla="*/ 12 h 25"/>
                  <a:gd name="T50" fmla="*/ 24 w 31"/>
                  <a:gd name="T51" fmla="*/ 5 h 25"/>
                  <a:gd name="T52" fmla="*/ 15 w 31"/>
                  <a:gd name="T53" fmla="*/ 1 h 25"/>
                  <a:gd name="T54" fmla="*/ 5 w 31"/>
                  <a:gd name="T55" fmla="*/ 4 h 25"/>
                  <a:gd name="T56" fmla="*/ 1 w 31"/>
                  <a:gd name="T57" fmla="*/ 14 h 25"/>
                  <a:gd name="T58" fmla="*/ 7 w 31"/>
                  <a:gd name="T59" fmla="*/ 23 h 25"/>
                  <a:gd name="T60" fmla="*/ 12 w 31"/>
                  <a:gd name="T61" fmla="*/ 25 h 25"/>
                  <a:gd name="T62" fmla="*/ 18 w 31"/>
                  <a:gd name="T63" fmla="*/ 23 h 25"/>
                  <a:gd name="T64" fmla="*/ 22 w 31"/>
                  <a:gd name="T65" fmla="*/ 13 h 25"/>
                  <a:gd name="T66" fmla="*/ 16 w 31"/>
                  <a:gd name="T67"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5">
                    <a:moveTo>
                      <a:pt x="16" y="6"/>
                    </a:moveTo>
                    <a:cubicBezTo>
                      <a:pt x="13" y="5"/>
                      <a:pt x="9" y="6"/>
                      <a:pt x="7" y="8"/>
                    </a:cubicBezTo>
                    <a:cubicBezTo>
                      <a:pt x="5" y="10"/>
                      <a:pt x="5" y="13"/>
                      <a:pt x="6" y="16"/>
                    </a:cubicBezTo>
                    <a:cubicBezTo>
                      <a:pt x="8" y="18"/>
                      <a:pt x="10" y="19"/>
                      <a:pt x="12" y="18"/>
                    </a:cubicBezTo>
                    <a:cubicBezTo>
                      <a:pt x="14" y="18"/>
                      <a:pt x="15" y="16"/>
                      <a:pt x="15" y="14"/>
                    </a:cubicBezTo>
                    <a:cubicBezTo>
                      <a:pt x="15" y="12"/>
                      <a:pt x="13" y="11"/>
                      <a:pt x="13" y="11"/>
                    </a:cubicBezTo>
                    <a:cubicBezTo>
                      <a:pt x="16" y="12"/>
                      <a:pt x="16" y="16"/>
                      <a:pt x="14" y="17"/>
                    </a:cubicBezTo>
                    <a:cubicBezTo>
                      <a:pt x="13" y="18"/>
                      <a:pt x="12" y="18"/>
                      <a:pt x="10" y="18"/>
                    </a:cubicBezTo>
                    <a:cubicBezTo>
                      <a:pt x="9" y="18"/>
                      <a:pt x="8" y="17"/>
                      <a:pt x="7" y="16"/>
                    </a:cubicBezTo>
                    <a:cubicBezTo>
                      <a:pt x="6" y="14"/>
                      <a:pt x="6" y="13"/>
                      <a:pt x="6" y="11"/>
                    </a:cubicBezTo>
                    <a:cubicBezTo>
                      <a:pt x="7" y="10"/>
                      <a:pt x="8" y="8"/>
                      <a:pt x="9" y="8"/>
                    </a:cubicBezTo>
                    <a:cubicBezTo>
                      <a:pt x="10" y="7"/>
                      <a:pt x="11" y="8"/>
                      <a:pt x="12" y="9"/>
                    </a:cubicBezTo>
                    <a:cubicBezTo>
                      <a:pt x="12" y="9"/>
                      <a:pt x="13" y="10"/>
                      <a:pt x="13" y="10"/>
                    </a:cubicBezTo>
                    <a:cubicBezTo>
                      <a:pt x="13" y="10"/>
                      <a:pt x="14" y="10"/>
                      <a:pt x="15" y="9"/>
                    </a:cubicBezTo>
                    <a:cubicBezTo>
                      <a:pt x="16" y="8"/>
                      <a:pt x="17" y="8"/>
                      <a:pt x="18" y="9"/>
                    </a:cubicBezTo>
                    <a:cubicBezTo>
                      <a:pt x="20" y="11"/>
                      <a:pt x="21" y="16"/>
                      <a:pt x="18" y="20"/>
                    </a:cubicBezTo>
                    <a:cubicBezTo>
                      <a:pt x="17" y="22"/>
                      <a:pt x="15" y="23"/>
                      <a:pt x="13" y="23"/>
                    </a:cubicBezTo>
                    <a:cubicBezTo>
                      <a:pt x="10" y="23"/>
                      <a:pt x="8" y="22"/>
                      <a:pt x="6" y="21"/>
                    </a:cubicBezTo>
                    <a:cubicBezTo>
                      <a:pt x="2" y="17"/>
                      <a:pt x="1" y="12"/>
                      <a:pt x="4" y="7"/>
                    </a:cubicBezTo>
                    <a:cubicBezTo>
                      <a:pt x="7" y="3"/>
                      <a:pt x="12" y="1"/>
                      <a:pt x="16" y="2"/>
                    </a:cubicBezTo>
                    <a:cubicBezTo>
                      <a:pt x="21" y="3"/>
                      <a:pt x="24" y="6"/>
                      <a:pt x="26" y="9"/>
                    </a:cubicBezTo>
                    <a:cubicBezTo>
                      <a:pt x="28" y="13"/>
                      <a:pt x="29" y="16"/>
                      <a:pt x="29" y="19"/>
                    </a:cubicBezTo>
                    <a:cubicBezTo>
                      <a:pt x="30" y="21"/>
                      <a:pt x="30" y="23"/>
                      <a:pt x="29" y="25"/>
                    </a:cubicBezTo>
                    <a:cubicBezTo>
                      <a:pt x="30" y="25"/>
                      <a:pt x="30" y="25"/>
                      <a:pt x="30" y="25"/>
                    </a:cubicBezTo>
                    <a:cubicBezTo>
                      <a:pt x="31" y="21"/>
                      <a:pt x="30" y="17"/>
                      <a:pt x="29" y="12"/>
                    </a:cubicBezTo>
                    <a:cubicBezTo>
                      <a:pt x="28" y="10"/>
                      <a:pt x="26" y="7"/>
                      <a:pt x="24" y="5"/>
                    </a:cubicBezTo>
                    <a:cubicBezTo>
                      <a:pt x="22" y="3"/>
                      <a:pt x="19" y="1"/>
                      <a:pt x="15" y="1"/>
                    </a:cubicBezTo>
                    <a:cubicBezTo>
                      <a:pt x="12" y="0"/>
                      <a:pt x="8" y="1"/>
                      <a:pt x="5" y="4"/>
                    </a:cubicBezTo>
                    <a:cubicBezTo>
                      <a:pt x="2" y="6"/>
                      <a:pt x="0" y="10"/>
                      <a:pt x="1" y="14"/>
                    </a:cubicBezTo>
                    <a:cubicBezTo>
                      <a:pt x="1" y="18"/>
                      <a:pt x="3" y="21"/>
                      <a:pt x="7" y="23"/>
                    </a:cubicBezTo>
                    <a:cubicBezTo>
                      <a:pt x="8" y="24"/>
                      <a:pt x="10" y="25"/>
                      <a:pt x="12" y="25"/>
                    </a:cubicBezTo>
                    <a:cubicBezTo>
                      <a:pt x="14" y="25"/>
                      <a:pt x="16" y="24"/>
                      <a:pt x="18" y="23"/>
                    </a:cubicBezTo>
                    <a:cubicBezTo>
                      <a:pt x="20" y="21"/>
                      <a:pt x="22" y="17"/>
                      <a:pt x="22" y="13"/>
                    </a:cubicBezTo>
                    <a:cubicBezTo>
                      <a:pt x="21" y="10"/>
                      <a:pt x="19" y="7"/>
                      <a:pt x="16" y="6"/>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Oval 106"/>
              <p:cNvSpPr>
                <a:spLocks noChangeArrowheads="1"/>
              </p:cNvSpPr>
              <p:nvPr/>
            </p:nvSpPr>
            <p:spPr bwMode="auto">
              <a:xfrm>
                <a:off x="6180138" y="3978275"/>
                <a:ext cx="115887" cy="130175"/>
              </a:xfrm>
              <a:prstGeom prst="ellipse">
                <a:avLst/>
              </a:pr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107"/>
              <p:cNvSpPr>
                <a:spLocks/>
              </p:cNvSpPr>
              <p:nvPr/>
            </p:nvSpPr>
            <p:spPr bwMode="auto">
              <a:xfrm>
                <a:off x="6600825" y="3775075"/>
                <a:ext cx="590550" cy="463550"/>
              </a:xfrm>
              <a:custGeom>
                <a:avLst/>
                <a:gdLst>
                  <a:gd name="T0" fmla="*/ 26 w 31"/>
                  <a:gd name="T1" fmla="*/ 4 h 25"/>
                  <a:gd name="T2" fmla="*/ 16 w 31"/>
                  <a:gd name="T3" fmla="*/ 1 h 25"/>
                  <a:gd name="T4" fmla="*/ 7 w 31"/>
                  <a:gd name="T5" fmla="*/ 5 h 25"/>
                  <a:gd name="T6" fmla="*/ 2 w 31"/>
                  <a:gd name="T7" fmla="*/ 12 h 25"/>
                  <a:gd name="T8" fmla="*/ 1 w 31"/>
                  <a:gd name="T9" fmla="*/ 25 h 25"/>
                  <a:gd name="T10" fmla="*/ 2 w 31"/>
                  <a:gd name="T11" fmla="*/ 25 h 25"/>
                  <a:gd name="T12" fmla="*/ 2 w 31"/>
                  <a:gd name="T13" fmla="*/ 19 h 25"/>
                  <a:gd name="T14" fmla="*/ 5 w 31"/>
                  <a:gd name="T15" fmla="*/ 9 h 25"/>
                  <a:gd name="T16" fmla="*/ 15 w 31"/>
                  <a:gd name="T17" fmla="*/ 2 h 25"/>
                  <a:gd name="T18" fmla="*/ 27 w 31"/>
                  <a:gd name="T19" fmla="*/ 7 h 25"/>
                  <a:gd name="T20" fmla="*/ 25 w 31"/>
                  <a:gd name="T21" fmla="*/ 21 h 25"/>
                  <a:gd name="T22" fmla="*/ 18 w 31"/>
                  <a:gd name="T23" fmla="*/ 23 h 25"/>
                  <a:gd name="T24" fmla="*/ 13 w 31"/>
                  <a:gd name="T25" fmla="*/ 20 h 25"/>
                  <a:gd name="T26" fmla="*/ 13 w 31"/>
                  <a:gd name="T27" fmla="*/ 9 h 25"/>
                  <a:gd name="T28" fmla="*/ 16 w 31"/>
                  <a:gd name="T29" fmla="*/ 9 h 25"/>
                  <a:gd name="T30" fmla="*/ 18 w 31"/>
                  <a:gd name="T31" fmla="*/ 10 h 25"/>
                  <a:gd name="T32" fmla="*/ 19 w 31"/>
                  <a:gd name="T33" fmla="*/ 9 h 25"/>
                  <a:gd name="T34" fmla="*/ 22 w 31"/>
                  <a:gd name="T35" fmla="*/ 8 h 25"/>
                  <a:gd name="T36" fmla="*/ 24 w 31"/>
                  <a:gd name="T37" fmla="*/ 11 h 25"/>
                  <a:gd name="T38" fmla="*/ 24 w 31"/>
                  <a:gd name="T39" fmla="*/ 16 h 25"/>
                  <a:gd name="T40" fmla="*/ 21 w 31"/>
                  <a:gd name="T41" fmla="*/ 18 h 25"/>
                  <a:gd name="T42" fmla="*/ 17 w 31"/>
                  <a:gd name="T43" fmla="*/ 17 h 25"/>
                  <a:gd name="T44" fmla="*/ 18 w 31"/>
                  <a:gd name="T45" fmla="*/ 11 h 25"/>
                  <a:gd name="T46" fmla="*/ 15 w 31"/>
                  <a:gd name="T47" fmla="*/ 14 h 25"/>
                  <a:gd name="T48" fmla="*/ 19 w 31"/>
                  <a:gd name="T49" fmla="*/ 18 h 25"/>
                  <a:gd name="T50" fmla="*/ 25 w 31"/>
                  <a:gd name="T51" fmla="*/ 16 h 25"/>
                  <a:gd name="T52" fmla="*/ 24 w 31"/>
                  <a:gd name="T53" fmla="*/ 8 h 25"/>
                  <a:gd name="T54" fmla="*/ 15 w 31"/>
                  <a:gd name="T55" fmla="*/ 6 h 25"/>
                  <a:gd name="T56" fmla="*/ 9 w 31"/>
                  <a:gd name="T57" fmla="*/ 13 h 25"/>
                  <a:gd name="T58" fmla="*/ 13 w 31"/>
                  <a:gd name="T59" fmla="*/ 23 h 25"/>
                  <a:gd name="T60" fmla="*/ 19 w 31"/>
                  <a:gd name="T61" fmla="*/ 25 h 25"/>
                  <a:gd name="T62" fmla="*/ 24 w 31"/>
                  <a:gd name="T63" fmla="*/ 23 h 25"/>
                  <a:gd name="T64" fmla="*/ 30 w 31"/>
                  <a:gd name="T65" fmla="*/ 14 h 25"/>
                  <a:gd name="T66" fmla="*/ 26 w 31"/>
                  <a:gd name="T67"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5">
                    <a:moveTo>
                      <a:pt x="26" y="4"/>
                    </a:moveTo>
                    <a:cubicBezTo>
                      <a:pt x="23" y="1"/>
                      <a:pt x="19" y="0"/>
                      <a:pt x="16" y="1"/>
                    </a:cubicBezTo>
                    <a:cubicBezTo>
                      <a:pt x="12" y="1"/>
                      <a:pt x="9" y="3"/>
                      <a:pt x="7" y="5"/>
                    </a:cubicBezTo>
                    <a:cubicBezTo>
                      <a:pt x="5" y="7"/>
                      <a:pt x="3" y="10"/>
                      <a:pt x="2" y="12"/>
                    </a:cubicBezTo>
                    <a:cubicBezTo>
                      <a:pt x="1" y="17"/>
                      <a:pt x="0" y="21"/>
                      <a:pt x="1" y="25"/>
                    </a:cubicBezTo>
                    <a:cubicBezTo>
                      <a:pt x="1" y="25"/>
                      <a:pt x="1" y="25"/>
                      <a:pt x="2" y="25"/>
                    </a:cubicBezTo>
                    <a:cubicBezTo>
                      <a:pt x="1" y="23"/>
                      <a:pt x="1" y="21"/>
                      <a:pt x="2" y="19"/>
                    </a:cubicBezTo>
                    <a:cubicBezTo>
                      <a:pt x="2" y="16"/>
                      <a:pt x="3" y="13"/>
                      <a:pt x="5" y="9"/>
                    </a:cubicBezTo>
                    <a:cubicBezTo>
                      <a:pt x="7" y="6"/>
                      <a:pt x="10" y="3"/>
                      <a:pt x="15" y="2"/>
                    </a:cubicBezTo>
                    <a:cubicBezTo>
                      <a:pt x="19" y="1"/>
                      <a:pt x="24" y="3"/>
                      <a:pt x="27" y="7"/>
                    </a:cubicBezTo>
                    <a:cubicBezTo>
                      <a:pt x="30" y="12"/>
                      <a:pt x="29" y="17"/>
                      <a:pt x="25" y="21"/>
                    </a:cubicBezTo>
                    <a:cubicBezTo>
                      <a:pt x="23" y="22"/>
                      <a:pt x="21" y="23"/>
                      <a:pt x="18" y="23"/>
                    </a:cubicBezTo>
                    <a:cubicBezTo>
                      <a:pt x="16" y="23"/>
                      <a:pt x="14" y="22"/>
                      <a:pt x="13" y="20"/>
                    </a:cubicBezTo>
                    <a:cubicBezTo>
                      <a:pt x="9" y="16"/>
                      <a:pt x="11" y="11"/>
                      <a:pt x="13" y="9"/>
                    </a:cubicBezTo>
                    <a:cubicBezTo>
                      <a:pt x="14" y="8"/>
                      <a:pt x="15" y="8"/>
                      <a:pt x="16" y="9"/>
                    </a:cubicBezTo>
                    <a:cubicBezTo>
                      <a:pt x="17" y="10"/>
                      <a:pt x="18" y="10"/>
                      <a:pt x="18" y="10"/>
                    </a:cubicBezTo>
                    <a:cubicBezTo>
                      <a:pt x="18" y="10"/>
                      <a:pt x="19" y="9"/>
                      <a:pt x="19" y="9"/>
                    </a:cubicBezTo>
                    <a:cubicBezTo>
                      <a:pt x="20" y="8"/>
                      <a:pt x="21" y="7"/>
                      <a:pt x="22" y="8"/>
                    </a:cubicBezTo>
                    <a:cubicBezTo>
                      <a:pt x="23" y="8"/>
                      <a:pt x="24" y="10"/>
                      <a:pt x="24" y="11"/>
                    </a:cubicBezTo>
                    <a:cubicBezTo>
                      <a:pt x="25" y="13"/>
                      <a:pt x="24" y="14"/>
                      <a:pt x="24" y="16"/>
                    </a:cubicBezTo>
                    <a:cubicBezTo>
                      <a:pt x="23" y="17"/>
                      <a:pt x="22" y="18"/>
                      <a:pt x="21" y="18"/>
                    </a:cubicBezTo>
                    <a:cubicBezTo>
                      <a:pt x="19" y="18"/>
                      <a:pt x="18" y="18"/>
                      <a:pt x="17" y="17"/>
                    </a:cubicBezTo>
                    <a:cubicBezTo>
                      <a:pt x="15" y="16"/>
                      <a:pt x="15" y="12"/>
                      <a:pt x="18" y="11"/>
                    </a:cubicBezTo>
                    <a:cubicBezTo>
                      <a:pt x="18" y="11"/>
                      <a:pt x="15" y="12"/>
                      <a:pt x="15" y="14"/>
                    </a:cubicBezTo>
                    <a:cubicBezTo>
                      <a:pt x="16" y="16"/>
                      <a:pt x="17" y="18"/>
                      <a:pt x="19" y="18"/>
                    </a:cubicBezTo>
                    <a:cubicBezTo>
                      <a:pt x="21" y="19"/>
                      <a:pt x="23" y="18"/>
                      <a:pt x="25" y="16"/>
                    </a:cubicBezTo>
                    <a:cubicBezTo>
                      <a:pt x="26" y="13"/>
                      <a:pt x="26" y="10"/>
                      <a:pt x="24" y="8"/>
                    </a:cubicBezTo>
                    <a:cubicBezTo>
                      <a:pt x="22" y="6"/>
                      <a:pt x="18" y="5"/>
                      <a:pt x="15" y="6"/>
                    </a:cubicBezTo>
                    <a:cubicBezTo>
                      <a:pt x="12" y="7"/>
                      <a:pt x="10" y="10"/>
                      <a:pt x="9" y="13"/>
                    </a:cubicBezTo>
                    <a:cubicBezTo>
                      <a:pt x="9" y="17"/>
                      <a:pt x="11" y="21"/>
                      <a:pt x="13" y="23"/>
                    </a:cubicBezTo>
                    <a:cubicBezTo>
                      <a:pt x="15" y="24"/>
                      <a:pt x="17" y="25"/>
                      <a:pt x="19" y="25"/>
                    </a:cubicBezTo>
                    <a:cubicBezTo>
                      <a:pt x="21" y="25"/>
                      <a:pt x="23" y="24"/>
                      <a:pt x="24" y="23"/>
                    </a:cubicBezTo>
                    <a:cubicBezTo>
                      <a:pt x="28" y="21"/>
                      <a:pt x="30" y="18"/>
                      <a:pt x="30" y="14"/>
                    </a:cubicBezTo>
                    <a:cubicBezTo>
                      <a:pt x="31" y="10"/>
                      <a:pt x="29" y="6"/>
                      <a:pt x="26" y="4"/>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Oval 108"/>
              <p:cNvSpPr>
                <a:spLocks noChangeArrowheads="1"/>
              </p:cNvSpPr>
              <p:nvPr/>
            </p:nvSpPr>
            <p:spPr bwMode="auto">
              <a:xfrm>
                <a:off x="6905625" y="3978275"/>
                <a:ext cx="114300" cy="130175"/>
              </a:xfrm>
              <a:prstGeom prst="ellipse">
                <a:avLst/>
              </a:pr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109"/>
              <p:cNvSpPr>
                <a:spLocks/>
              </p:cNvSpPr>
              <p:nvPr/>
            </p:nvSpPr>
            <p:spPr bwMode="auto">
              <a:xfrm>
                <a:off x="6581775" y="3384550"/>
                <a:ext cx="228600" cy="446088"/>
              </a:xfrm>
              <a:custGeom>
                <a:avLst/>
                <a:gdLst>
                  <a:gd name="T0" fmla="*/ 9 w 12"/>
                  <a:gd name="T1" fmla="*/ 1 h 24"/>
                  <a:gd name="T2" fmla="*/ 5 w 12"/>
                  <a:gd name="T3" fmla="*/ 2 h 24"/>
                  <a:gd name="T4" fmla="*/ 8 w 12"/>
                  <a:gd name="T5" fmla="*/ 1 h 24"/>
                  <a:gd name="T6" fmla="*/ 8 w 12"/>
                  <a:gd name="T7" fmla="*/ 2 h 24"/>
                  <a:gd name="T8" fmla="*/ 8 w 12"/>
                  <a:gd name="T9" fmla="*/ 3 h 24"/>
                  <a:gd name="T10" fmla="*/ 10 w 12"/>
                  <a:gd name="T11" fmla="*/ 4 h 24"/>
                  <a:gd name="T12" fmla="*/ 9 w 12"/>
                  <a:gd name="T13" fmla="*/ 8 h 24"/>
                  <a:gd name="T14" fmla="*/ 4 w 12"/>
                  <a:gd name="T15" fmla="*/ 13 h 24"/>
                  <a:gd name="T16" fmla="*/ 2 w 12"/>
                  <a:gd name="T17" fmla="*/ 24 h 24"/>
                  <a:gd name="T18" fmla="*/ 3 w 12"/>
                  <a:gd name="T19" fmla="*/ 22 h 24"/>
                  <a:gd name="T20" fmla="*/ 2 w 12"/>
                  <a:gd name="T21" fmla="*/ 20 h 24"/>
                  <a:gd name="T22" fmla="*/ 7 w 12"/>
                  <a:gd name="T23" fmla="*/ 11 h 24"/>
                  <a:gd name="T24" fmla="*/ 12 w 12"/>
                  <a:gd name="T25" fmla="*/ 5 h 24"/>
                  <a:gd name="T26" fmla="*/ 9 w 12"/>
                  <a:gd name="T2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24">
                    <a:moveTo>
                      <a:pt x="9" y="1"/>
                    </a:moveTo>
                    <a:cubicBezTo>
                      <a:pt x="8" y="0"/>
                      <a:pt x="6" y="0"/>
                      <a:pt x="5" y="2"/>
                    </a:cubicBezTo>
                    <a:cubicBezTo>
                      <a:pt x="6" y="1"/>
                      <a:pt x="7" y="1"/>
                      <a:pt x="8" y="1"/>
                    </a:cubicBezTo>
                    <a:cubicBezTo>
                      <a:pt x="8" y="1"/>
                      <a:pt x="9" y="2"/>
                      <a:pt x="8" y="2"/>
                    </a:cubicBezTo>
                    <a:cubicBezTo>
                      <a:pt x="8" y="3"/>
                      <a:pt x="8" y="3"/>
                      <a:pt x="8" y="3"/>
                    </a:cubicBezTo>
                    <a:cubicBezTo>
                      <a:pt x="9" y="3"/>
                      <a:pt x="9" y="4"/>
                      <a:pt x="10" y="4"/>
                    </a:cubicBezTo>
                    <a:cubicBezTo>
                      <a:pt x="10" y="5"/>
                      <a:pt x="10" y="7"/>
                      <a:pt x="9" y="8"/>
                    </a:cubicBezTo>
                    <a:cubicBezTo>
                      <a:pt x="8" y="10"/>
                      <a:pt x="6" y="11"/>
                      <a:pt x="4" y="13"/>
                    </a:cubicBezTo>
                    <a:cubicBezTo>
                      <a:pt x="2" y="16"/>
                      <a:pt x="0" y="19"/>
                      <a:pt x="2" y="24"/>
                    </a:cubicBezTo>
                    <a:cubicBezTo>
                      <a:pt x="2" y="24"/>
                      <a:pt x="3" y="22"/>
                      <a:pt x="3" y="22"/>
                    </a:cubicBezTo>
                    <a:cubicBezTo>
                      <a:pt x="3" y="21"/>
                      <a:pt x="1" y="20"/>
                      <a:pt x="2" y="20"/>
                    </a:cubicBezTo>
                    <a:cubicBezTo>
                      <a:pt x="2" y="17"/>
                      <a:pt x="4" y="13"/>
                      <a:pt x="7" y="11"/>
                    </a:cubicBezTo>
                    <a:cubicBezTo>
                      <a:pt x="10" y="9"/>
                      <a:pt x="12" y="7"/>
                      <a:pt x="12" y="5"/>
                    </a:cubicBezTo>
                    <a:cubicBezTo>
                      <a:pt x="12" y="3"/>
                      <a:pt x="10" y="1"/>
                      <a:pt x="9" y="1"/>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110"/>
              <p:cNvSpPr>
                <a:spLocks/>
              </p:cNvSpPr>
              <p:nvPr/>
            </p:nvSpPr>
            <p:spPr bwMode="auto">
              <a:xfrm>
                <a:off x="6391275" y="3384550"/>
                <a:ext cx="228600" cy="446088"/>
              </a:xfrm>
              <a:custGeom>
                <a:avLst/>
                <a:gdLst>
                  <a:gd name="T0" fmla="*/ 8 w 12"/>
                  <a:gd name="T1" fmla="*/ 13 h 24"/>
                  <a:gd name="T2" fmla="*/ 3 w 12"/>
                  <a:gd name="T3" fmla="*/ 8 h 24"/>
                  <a:gd name="T4" fmla="*/ 2 w 12"/>
                  <a:gd name="T5" fmla="*/ 4 h 24"/>
                  <a:gd name="T6" fmla="*/ 4 w 12"/>
                  <a:gd name="T7" fmla="*/ 3 h 24"/>
                  <a:gd name="T8" fmla="*/ 3 w 12"/>
                  <a:gd name="T9" fmla="*/ 2 h 24"/>
                  <a:gd name="T10" fmla="*/ 4 w 12"/>
                  <a:gd name="T11" fmla="*/ 1 h 24"/>
                  <a:gd name="T12" fmla="*/ 7 w 12"/>
                  <a:gd name="T13" fmla="*/ 2 h 24"/>
                  <a:gd name="T14" fmla="*/ 3 w 12"/>
                  <a:gd name="T15" fmla="*/ 1 h 24"/>
                  <a:gd name="T16" fmla="*/ 0 w 12"/>
                  <a:gd name="T17" fmla="*/ 5 h 24"/>
                  <a:gd name="T18" fmla="*/ 5 w 12"/>
                  <a:gd name="T19" fmla="*/ 11 h 24"/>
                  <a:gd name="T20" fmla="*/ 10 w 12"/>
                  <a:gd name="T21" fmla="*/ 20 h 24"/>
                  <a:gd name="T22" fmla="*/ 9 w 12"/>
                  <a:gd name="T23" fmla="*/ 22 h 24"/>
                  <a:gd name="T24" fmla="*/ 10 w 12"/>
                  <a:gd name="T25" fmla="*/ 24 h 24"/>
                  <a:gd name="T26" fmla="*/ 8 w 12"/>
                  <a:gd name="T27"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24">
                    <a:moveTo>
                      <a:pt x="8" y="13"/>
                    </a:moveTo>
                    <a:cubicBezTo>
                      <a:pt x="6" y="11"/>
                      <a:pt x="4" y="10"/>
                      <a:pt x="3" y="8"/>
                    </a:cubicBezTo>
                    <a:cubicBezTo>
                      <a:pt x="2" y="7"/>
                      <a:pt x="2" y="5"/>
                      <a:pt x="2" y="4"/>
                    </a:cubicBezTo>
                    <a:cubicBezTo>
                      <a:pt x="3" y="4"/>
                      <a:pt x="3" y="3"/>
                      <a:pt x="4" y="3"/>
                    </a:cubicBezTo>
                    <a:cubicBezTo>
                      <a:pt x="4" y="3"/>
                      <a:pt x="4" y="3"/>
                      <a:pt x="3" y="2"/>
                    </a:cubicBezTo>
                    <a:cubicBezTo>
                      <a:pt x="3" y="2"/>
                      <a:pt x="4" y="1"/>
                      <a:pt x="4" y="1"/>
                    </a:cubicBezTo>
                    <a:cubicBezTo>
                      <a:pt x="5" y="1"/>
                      <a:pt x="6" y="1"/>
                      <a:pt x="7" y="2"/>
                    </a:cubicBezTo>
                    <a:cubicBezTo>
                      <a:pt x="6" y="0"/>
                      <a:pt x="4" y="0"/>
                      <a:pt x="3" y="1"/>
                    </a:cubicBezTo>
                    <a:cubicBezTo>
                      <a:pt x="2" y="1"/>
                      <a:pt x="0" y="3"/>
                      <a:pt x="0" y="5"/>
                    </a:cubicBezTo>
                    <a:cubicBezTo>
                      <a:pt x="0" y="7"/>
                      <a:pt x="2" y="9"/>
                      <a:pt x="5" y="11"/>
                    </a:cubicBezTo>
                    <a:cubicBezTo>
                      <a:pt x="8" y="13"/>
                      <a:pt x="10" y="17"/>
                      <a:pt x="10" y="20"/>
                    </a:cubicBezTo>
                    <a:cubicBezTo>
                      <a:pt x="10" y="20"/>
                      <a:pt x="9" y="21"/>
                      <a:pt x="9" y="22"/>
                    </a:cubicBezTo>
                    <a:cubicBezTo>
                      <a:pt x="9" y="22"/>
                      <a:pt x="10" y="24"/>
                      <a:pt x="10" y="24"/>
                    </a:cubicBezTo>
                    <a:cubicBezTo>
                      <a:pt x="12" y="19"/>
                      <a:pt x="10" y="16"/>
                      <a:pt x="8" y="13"/>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111"/>
              <p:cNvSpPr>
                <a:spLocks noEditPoints="1"/>
              </p:cNvSpPr>
              <p:nvPr/>
            </p:nvSpPr>
            <p:spPr bwMode="auto">
              <a:xfrm>
                <a:off x="6467475" y="3273425"/>
                <a:ext cx="247650" cy="427038"/>
              </a:xfrm>
              <a:custGeom>
                <a:avLst/>
                <a:gdLst>
                  <a:gd name="T0" fmla="*/ 7 w 13"/>
                  <a:gd name="T1" fmla="*/ 0 h 23"/>
                  <a:gd name="T2" fmla="*/ 7 w 13"/>
                  <a:gd name="T3" fmla="*/ 23 h 23"/>
                  <a:gd name="T4" fmla="*/ 7 w 13"/>
                  <a:gd name="T5" fmla="*/ 0 h 23"/>
                  <a:gd name="T6" fmla="*/ 7 w 13"/>
                  <a:gd name="T7" fmla="*/ 13 h 23"/>
                  <a:gd name="T8" fmla="*/ 7 w 13"/>
                  <a:gd name="T9" fmla="*/ 22 h 23"/>
                  <a:gd name="T10" fmla="*/ 7 w 13"/>
                  <a:gd name="T11" fmla="*/ 13 h 23"/>
                  <a:gd name="T12" fmla="*/ 7 w 13"/>
                  <a:gd name="T13" fmla="*/ 10 h 23"/>
                  <a:gd name="T14" fmla="*/ 6 w 13"/>
                  <a:gd name="T15" fmla="*/ 20 h 23"/>
                  <a:gd name="T16" fmla="*/ 7 w 13"/>
                  <a:gd name="T17" fmla="*/ 5 h 23"/>
                  <a:gd name="T18" fmla="*/ 8 w 13"/>
                  <a:gd name="T19" fmla="*/ 19 h 23"/>
                  <a:gd name="T20" fmla="*/ 7 w 13"/>
                  <a:gd name="T21" fmla="*/ 1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23">
                    <a:moveTo>
                      <a:pt x="7" y="0"/>
                    </a:moveTo>
                    <a:cubicBezTo>
                      <a:pt x="0" y="12"/>
                      <a:pt x="7" y="23"/>
                      <a:pt x="7" y="23"/>
                    </a:cubicBezTo>
                    <a:cubicBezTo>
                      <a:pt x="13" y="10"/>
                      <a:pt x="7" y="0"/>
                      <a:pt x="7" y="0"/>
                    </a:cubicBezTo>
                    <a:close/>
                    <a:moveTo>
                      <a:pt x="7" y="13"/>
                    </a:moveTo>
                    <a:cubicBezTo>
                      <a:pt x="7" y="13"/>
                      <a:pt x="9" y="17"/>
                      <a:pt x="7" y="22"/>
                    </a:cubicBezTo>
                    <a:cubicBezTo>
                      <a:pt x="7" y="22"/>
                      <a:pt x="5" y="18"/>
                      <a:pt x="7" y="13"/>
                    </a:cubicBezTo>
                    <a:close/>
                    <a:moveTo>
                      <a:pt x="7" y="10"/>
                    </a:moveTo>
                    <a:cubicBezTo>
                      <a:pt x="5" y="14"/>
                      <a:pt x="5" y="17"/>
                      <a:pt x="6" y="20"/>
                    </a:cubicBezTo>
                    <a:cubicBezTo>
                      <a:pt x="5" y="17"/>
                      <a:pt x="4" y="11"/>
                      <a:pt x="7" y="5"/>
                    </a:cubicBezTo>
                    <a:cubicBezTo>
                      <a:pt x="7" y="5"/>
                      <a:pt x="10" y="11"/>
                      <a:pt x="8" y="19"/>
                    </a:cubicBezTo>
                    <a:cubicBezTo>
                      <a:pt x="9" y="14"/>
                      <a:pt x="7" y="10"/>
                      <a:pt x="7" y="10"/>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112"/>
              <p:cNvSpPr>
                <a:spLocks noEditPoints="1"/>
              </p:cNvSpPr>
              <p:nvPr/>
            </p:nvSpPr>
            <p:spPr bwMode="auto">
              <a:xfrm>
                <a:off x="6486525" y="4294188"/>
                <a:ext cx="228600" cy="407988"/>
              </a:xfrm>
              <a:custGeom>
                <a:avLst/>
                <a:gdLst>
                  <a:gd name="T0" fmla="*/ 6 w 12"/>
                  <a:gd name="T1" fmla="*/ 22 h 22"/>
                  <a:gd name="T2" fmla="*/ 6 w 12"/>
                  <a:gd name="T3" fmla="*/ 0 h 22"/>
                  <a:gd name="T4" fmla="*/ 6 w 12"/>
                  <a:gd name="T5" fmla="*/ 22 h 22"/>
                  <a:gd name="T6" fmla="*/ 6 w 12"/>
                  <a:gd name="T7" fmla="*/ 9 h 22"/>
                  <a:gd name="T8" fmla="*/ 6 w 12"/>
                  <a:gd name="T9" fmla="*/ 1 h 22"/>
                  <a:gd name="T10" fmla="*/ 6 w 12"/>
                  <a:gd name="T11" fmla="*/ 9 h 22"/>
                  <a:gd name="T12" fmla="*/ 6 w 12"/>
                  <a:gd name="T13" fmla="*/ 12 h 22"/>
                  <a:gd name="T14" fmla="*/ 7 w 12"/>
                  <a:gd name="T15" fmla="*/ 3 h 22"/>
                  <a:gd name="T16" fmla="*/ 6 w 12"/>
                  <a:gd name="T17" fmla="*/ 17 h 22"/>
                  <a:gd name="T18" fmla="*/ 5 w 12"/>
                  <a:gd name="T19" fmla="*/ 3 h 22"/>
                  <a:gd name="T20" fmla="*/ 6 w 12"/>
                  <a:gd name="T21" fmla="*/ 1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22">
                    <a:moveTo>
                      <a:pt x="6" y="22"/>
                    </a:moveTo>
                    <a:cubicBezTo>
                      <a:pt x="12" y="10"/>
                      <a:pt x="6" y="0"/>
                      <a:pt x="6" y="0"/>
                    </a:cubicBezTo>
                    <a:cubicBezTo>
                      <a:pt x="0" y="12"/>
                      <a:pt x="6" y="22"/>
                      <a:pt x="6" y="22"/>
                    </a:cubicBezTo>
                    <a:close/>
                    <a:moveTo>
                      <a:pt x="6" y="9"/>
                    </a:moveTo>
                    <a:cubicBezTo>
                      <a:pt x="6" y="9"/>
                      <a:pt x="4" y="5"/>
                      <a:pt x="6" y="1"/>
                    </a:cubicBezTo>
                    <a:cubicBezTo>
                      <a:pt x="6" y="1"/>
                      <a:pt x="8" y="4"/>
                      <a:pt x="6" y="9"/>
                    </a:cubicBezTo>
                    <a:close/>
                    <a:moveTo>
                      <a:pt x="6" y="12"/>
                    </a:moveTo>
                    <a:cubicBezTo>
                      <a:pt x="7" y="8"/>
                      <a:pt x="7" y="5"/>
                      <a:pt x="7" y="3"/>
                    </a:cubicBezTo>
                    <a:cubicBezTo>
                      <a:pt x="8" y="5"/>
                      <a:pt x="9" y="11"/>
                      <a:pt x="6" y="17"/>
                    </a:cubicBezTo>
                    <a:cubicBezTo>
                      <a:pt x="6" y="17"/>
                      <a:pt x="2" y="11"/>
                      <a:pt x="5" y="3"/>
                    </a:cubicBezTo>
                    <a:cubicBezTo>
                      <a:pt x="4" y="8"/>
                      <a:pt x="6" y="12"/>
                      <a:pt x="6" y="12"/>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113"/>
              <p:cNvSpPr>
                <a:spLocks noEditPoints="1"/>
              </p:cNvSpPr>
              <p:nvPr/>
            </p:nvSpPr>
            <p:spPr bwMode="auto">
              <a:xfrm>
                <a:off x="6657975" y="4387850"/>
                <a:ext cx="95250" cy="185738"/>
              </a:xfrm>
              <a:custGeom>
                <a:avLst/>
                <a:gdLst>
                  <a:gd name="T0" fmla="*/ 5 w 5"/>
                  <a:gd name="T1" fmla="*/ 10 h 10"/>
                  <a:gd name="T2" fmla="*/ 0 w 5"/>
                  <a:gd name="T3" fmla="*/ 0 h 10"/>
                  <a:gd name="T4" fmla="*/ 5 w 5"/>
                  <a:gd name="T5" fmla="*/ 10 h 10"/>
                  <a:gd name="T6" fmla="*/ 2 w 5"/>
                  <a:gd name="T7" fmla="*/ 4 h 10"/>
                  <a:gd name="T8" fmla="*/ 0 w 5"/>
                  <a:gd name="T9" fmla="*/ 0 h 10"/>
                  <a:gd name="T10" fmla="*/ 2 w 5"/>
                  <a:gd name="T11" fmla="*/ 4 h 10"/>
                  <a:gd name="T12" fmla="*/ 3 w 5"/>
                  <a:gd name="T13" fmla="*/ 6 h 10"/>
                  <a:gd name="T14" fmla="*/ 1 w 5"/>
                  <a:gd name="T15" fmla="*/ 1 h 10"/>
                  <a:gd name="T16" fmla="*/ 4 w 5"/>
                  <a:gd name="T17" fmla="*/ 8 h 10"/>
                  <a:gd name="T18" fmla="*/ 0 w 5"/>
                  <a:gd name="T19" fmla="*/ 2 h 10"/>
                  <a:gd name="T20" fmla="*/ 3 w 5"/>
                  <a:gd name="T21"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0">
                    <a:moveTo>
                      <a:pt x="5" y="10"/>
                    </a:moveTo>
                    <a:cubicBezTo>
                      <a:pt x="5" y="3"/>
                      <a:pt x="0" y="0"/>
                      <a:pt x="0" y="0"/>
                    </a:cubicBezTo>
                    <a:cubicBezTo>
                      <a:pt x="0" y="7"/>
                      <a:pt x="5" y="10"/>
                      <a:pt x="5" y="10"/>
                    </a:cubicBezTo>
                    <a:close/>
                    <a:moveTo>
                      <a:pt x="2" y="4"/>
                    </a:moveTo>
                    <a:cubicBezTo>
                      <a:pt x="2" y="4"/>
                      <a:pt x="1" y="3"/>
                      <a:pt x="0" y="0"/>
                    </a:cubicBezTo>
                    <a:cubicBezTo>
                      <a:pt x="0" y="0"/>
                      <a:pt x="2" y="2"/>
                      <a:pt x="2" y="4"/>
                    </a:cubicBezTo>
                    <a:close/>
                    <a:moveTo>
                      <a:pt x="3" y="6"/>
                    </a:moveTo>
                    <a:cubicBezTo>
                      <a:pt x="3" y="3"/>
                      <a:pt x="2" y="2"/>
                      <a:pt x="1" y="1"/>
                    </a:cubicBezTo>
                    <a:cubicBezTo>
                      <a:pt x="2" y="2"/>
                      <a:pt x="4" y="4"/>
                      <a:pt x="4" y="8"/>
                    </a:cubicBezTo>
                    <a:cubicBezTo>
                      <a:pt x="4" y="8"/>
                      <a:pt x="1" y="6"/>
                      <a:pt x="0" y="2"/>
                    </a:cubicBezTo>
                    <a:cubicBezTo>
                      <a:pt x="1" y="4"/>
                      <a:pt x="3" y="6"/>
                      <a:pt x="3" y="6"/>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114"/>
              <p:cNvSpPr>
                <a:spLocks noEditPoints="1"/>
              </p:cNvSpPr>
              <p:nvPr/>
            </p:nvSpPr>
            <p:spPr bwMode="auto">
              <a:xfrm>
                <a:off x="6448425" y="4387850"/>
                <a:ext cx="95250" cy="185738"/>
              </a:xfrm>
              <a:custGeom>
                <a:avLst/>
                <a:gdLst>
                  <a:gd name="T0" fmla="*/ 5 w 5"/>
                  <a:gd name="T1" fmla="*/ 0 h 10"/>
                  <a:gd name="T2" fmla="*/ 0 w 5"/>
                  <a:gd name="T3" fmla="*/ 10 h 10"/>
                  <a:gd name="T4" fmla="*/ 5 w 5"/>
                  <a:gd name="T5" fmla="*/ 0 h 10"/>
                  <a:gd name="T6" fmla="*/ 5 w 5"/>
                  <a:gd name="T7" fmla="*/ 1 h 10"/>
                  <a:gd name="T8" fmla="*/ 3 w 5"/>
                  <a:gd name="T9" fmla="*/ 4 h 10"/>
                  <a:gd name="T10" fmla="*/ 5 w 5"/>
                  <a:gd name="T11" fmla="*/ 1 h 10"/>
                  <a:gd name="T12" fmla="*/ 5 w 5"/>
                  <a:gd name="T13" fmla="*/ 2 h 10"/>
                  <a:gd name="T14" fmla="*/ 1 w 5"/>
                  <a:gd name="T15" fmla="*/ 8 h 10"/>
                  <a:gd name="T16" fmla="*/ 4 w 5"/>
                  <a:gd name="T17" fmla="*/ 1 h 10"/>
                  <a:gd name="T18" fmla="*/ 2 w 5"/>
                  <a:gd name="T19" fmla="*/ 6 h 10"/>
                  <a:gd name="T20" fmla="*/ 5 w 5"/>
                  <a:gd name="T21"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0">
                    <a:moveTo>
                      <a:pt x="5" y="0"/>
                    </a:moveTo>
                    <a:cubicBezTo>
                      <a:pt x="5" y="0"/>
                      <a:pt x="0" y="3"/>
                      <a:pt x="0" y="10"/>
                    </a:cubicBezTo>
                    <a:cubicBezTo>
                      <a:pt x="0" y="10"/>
                      <a:pt x="5" y="7"/>
                      <a:pt x="5" y="0"/>
                    </a:cubicBezTo>
                    <a:close/>
                    <a:moveTo>
                      <a:pt x="5" y="1"/>
                    </a:moveTo>
                    <a:cubicBezTo>
                      <a:pt x="4" y="3"/>
                      <a:pt x="3" y="4"/>
                      <a:pt x="3" y="4"/>
                    </a:cubicBezTo>
                    <a:cubicBezTo>
                      <a:pt x="3" y="2"/>
                      <a:pt x="5" y="1"/>
                      <a:pt x="5" y="1"/>
                    </a:cubicBezTo>
                    <a:close/>
                    <a:moveTo>
                      <a:pt x="5" y="2"/>
                    </a:moveTo>
                    <a:cubicBezTo>
                      <a:pt x="4" y="6"/>
                      <a:pt x="1" y="8"/>
                      <a:pt x="1" y="8"/>
                    </a:cubicBezTo>
                    <a:cubicBezTo>
                      <a:pt x="1" y="4"/>
                      <a:pt x="3" y="2"/>
                      <a:pt x="4" y="1"/>
                    </a:cubicBezTo>
                    <a:cubicBezTo>
                      <a:pt x="3" y="2"/>
                      <a:pt x="2" y="4"/>
                      <a:pt x="2" y="6"/>
                    </a:cubicBezTo>
                    <a:cubicBezTo>
                      <a:pt x="2" y="6"/>
                      <a:pt x="4" y="4"/>
                      <a:pt x="5" y="2"/>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115"/>
              <p:cNvSpPr>
                <a:spLocks noEditPoints="1"/>
              </p:cNvSpPr>
              <p:nvPr/>
            </p:nvSpPr>
            <p:spPr bwMode="auto">
              <a:xfrm>
                <a:off x="6505575" y="4219575"/>
                <a:ext cx="190500" cy="185738"/>
              </a:xfrm>
              <a:custGeom>
                <a:avLst/>
                <a:gdLst>
                  <a:gd name="T0" fmla="*/ 5 w 10"/>
                  <a:gd name="T1" fmla="*/ 10 h 10"/>
                  <a:gd name="T2" fmla="*/ 10 w 10"/>
                  <a:gd name="T3" fmla="*/ 5 h 10"/>
                  <a:gd name="T4" fmla="*/ 5 w 10"/>
                  <a:gd name="T5" fmla="*/ 0 h 10"/>
                  <a:gd name="T6" fmla="*/ 0 w 10"/>
                  <a:gd name="T7" fmla="*/ 5 h 10"/>
                  <a:gd name="T8" fmla="*/ 5 w 10"/>
                  <a:gd name="T9" fmla="*/ 10 h 10"/>
                  <a:gd name="T10" fmla="*/ 5 w 10"/>
                  <a:gd name="T11" fmla="*/ 1 h 10"/>
                  <a:gd name="T12" fmla="*/ 8 w 10"/>
                  <a:gd name="T13" fmla="*/ 4 h 10"/>
                  <a:gd name="T14" fmla="*/ 5 w 10"/>
                  <a:gd name="T15" fmla="*/ 8 h 10"/>
                  <a:gd name="T16" fmla="*/ 2 w 10"/>
                  <a:gd name="T17" fmla="*/ 4 h 10"/>
                  <a:gd name="T18" fmla="*/ 5 w 10"/>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
                    <a:moveTo>
                      <a:pt x="5" y="10"/>
                    </a:moveTo>
                    <a:cubicBezTo>
                      <a:pt x="8" y="10"/>
                      <a:pt x="10" y="8"/>
                      <a:pt x="10" y="5"/>
                    </a:cubicBezTo>
                    <a:cubicBezTo>
                      <a:pt x="10" y="3"/>
                      <a:pt x="8" y="0"/>
                      <a:pt x="5" y="0"/>
                    </a:cubicBezTo>
                    <a:cubicBezTo>
                      <a:pt x="2" y="0"/>
                      <a:pt x="0" y="3"/>
                      <a:pt x="0" y="5"/>
                    </a:cubicBezTo>
                    <a:cubicBezTo>
                      <a:pt x="0" y="8"/>
                      <a:pt x="2" y="10"/>
                      <a:pt x="5" y="10"/>
                    </a:cubicBezTo>
                    <a:close/>
                    <a:moveTo>
                      <a:pt x="5" y="1"/>
                    </a:moveTo>
                    <a:cubicBezTo>
                      <a:pt x="7" y="1"/>
                      <a:pt x="8" y="2"/>
                      <a:pt x="8" y="4"/>
                    </a:cubicBezTo>
                    <a:cubicBezTo>
                      <a:pt x="8" y="6"/>
                      <a:pt x="7" y="8"/>
                      <a:pt x="5" y="8"/>
                    </a:cubicBezTo>
                    <a:cubicBezTo>
                      <a:pt x="3" y="8"/>
                      <a:pt x="2" y="6"/>
                      <a:pt x="2" y="4"/>
                    </a:cubicBezTo>
                    <a:cubicBezTo>
                      <a:pt x="2" y="2"/>
                      <a:pt x="3" y="1"/>
                      <a:pt x="5" y="1"/>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116"/>
              <p:cNvSpPr>
                <a:spLocks noEditPoints="1"/>
              </p:cNvSpPr>
              <p:nvPr/>
            </p:nvSpPr>
            <p:spPr bwMode="auto">
              <a:xfrm>
                <a:off x="6905625" y="4219575"/>
                <a:ext cx="133350" cy="223838"/>
              </a:xfrm>
              <a:custGeom>
                <a:avLst/>
                <a:gdLst>
                  <a:gd name="T0" fmla="*/ 3 w 7"/>
                  <a:gd name="T1" fmla="*/ 12 h 12"/>
                  <a:gd name="T2" fmla="*/ 3 w 7"/>
                  <a:gd name="T3" fmla="*/ 0 h 12"/>
                  <a:gd name="T4" fmla="*/ 3 w 7"/>
                  <a:gd name="T5" fmla="*/ 12 h 12"/>
                  <a:gd name="T6" fmla="*/ 3 w 7"/>
                  <a:gd name="T7" fmla="*/ 5 h 12"/>
                  <a:gd name="T8" fmla="*/ 3 w 7"/>
                  <a:gd name="T9" fmla="*/ 0 h 12"/>
                  <a:gd name="T10" fmla="*/ 3 w 7"/>
                  <a:gd name="T11" fmla="*/ 5 h 12"/>
                  <a:gd name="T12" fmla="*/ 3 w 7"/>
                  <a:gd name="T13" fmla="*/ 7 h 12"/>
                  <a:gd name="T14" fmla="*/ 4 w 7"/>
                  <a:gd name="T15" fmla="*/ 1 h 12"/>
                  <a:gd name="T16" fmla="*/ 3 w 7"/>
                  <a:gd name="T17" fmla="*/ 9 h 12"/>
                  <a:gd name="T18" fmla="*/ 3 w 7"/>
                  <a:gd name="T19" fmla="*/ 2 h 12"/>
                  <a:gd name="T20" fmla="*/ 3 w 7"/>
                  <a:gd name="T21"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2">
                    <a:moveTo>
                      <a:pt x="3" y="12"/>
                    </a:moveTo>
                    <a:cubicBezTo>
                      <a:pt x="7" y="6"/>
                      <a:pt x="3" y="0"/>
                      <a:pt x="3" y="0"/>
                    </a:cubicBezTo>
                    <a:cubicBezTo>
                      <a:pt x="0" y="7"/>
                      <a:pt x="3" y="12"/>
                      <a:pt x="3" y="12"/>
                    </a:cubicBezTo>
                    <a:close/>
                    <a:moveTo>
                      <a:pt x="3" y="5"/>
                    </a:moveTo>
                    <a:cubicBezTo>
                      <a:pt x="3" y="5"/>
                      <a:pt x="2" y="3"/>
                      <a:pt x="3" y="0"/>
                    </a:cubicBezTo>
                    <a:cubicBezTo>
                      <a:pt x="3" y="0"/>
                      <a:pt x="4" y="2"/>
                      <a:pt x="3" y="5"/>
                    </a:cubicBezTo>
                    <a:close/>
                    <a:moveTo>
                      <a:pt x="3" y="7"/>
                    </a:moveTo>
                    <a:cubicBezTo>
                      <a:pt x="4" y="4"/>
                      <a:pt x="4" y="3"/>
                      <a:pt x="4" y="1"/>
                    </a:cubicBezTo>
                    <a:cubicBezTo>
                      <a:pt x="4" y="3"/>
                      <a:pt x="5" y="6"/>
                      <a:pt x="3" y="9"/>
                    </a:cubicBezTo>
                    <a:cubicBezTo>
                      <a:pt x="3" y="9"/>
                      <a:pt x="1" y="6"/>
                      <a:pt x="3" y="2"/>
                    </a:cubicBezTo>
                    <a:cubicBezTo>
                      <a:pt x="2" y="4"/>
                      <a:pt x="3" y="7"/>
                      <a:pt x="3" y="7"/>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117"/>
              <p:cNvSpPr>
                <a:spLocks noEditPoints="1"/>
              </p:cNvSpPr>
              <p:nvPr/>
            </p:nvSpPr>
            <p:spPr bwMode="auto">
              <a:xfrm>
                <a:off x="6981825" y="4238625"/>
                <a:ext cx="57150" cy="93663"/>
              </a:xfrm>
              <a:custGeom>
                <a:avLst/>
                <a:gdLst>
                  <a:gd name="T0" fmla="*/ 3 w 3"/>
                  <a:gd name="T1" fmla="*/ 5 h 5"/>
                  <a:gd name="T2" fmla="*/ 0 w 3"/>
                  <a:gd name="T3" fmla="*/ 0 h 5"/>
                  <a:gd name="T4" fmla="*/ 3 w 3"/>
                  <a:gd name="T5" fmla="*/ 5 h 5"/>
                  <a:gd name="T6" fmla="*/ 1 w 3"/>
                  <a:gd name="T7" fmla="*/ 2 h 5"/>
                  <a:gd name="T8" fmla="*/ 0 w 3"/>
                  <a:gd name="T9" fmla="*/ 0 h 5"/>
                  <a:gd name="T10" fmla="*/ 1 w 3"/>
                  <a:gd name="T11" fmla="*/ 2 h 5"/>
                  <a:gd name="T12" fmla="*/ 2 w 3"/>
                  <a:gd name="T13" fmla="*/ 2 h 5"/>
                  <a:gd name="T14" fmla="*/ 1 w 3"/>
                  <a:gd name="T15" fmla="*/ 0 h 5"/>
                  <a:gd name="T16" fmla="*/ 2 w 3"/>
                  <a:gd name="T17" fmla="*/ 4 h 5"/>
                  <a:gd name="T18" fmla="*/ 0 w 3"/>
                  <a:gd name="T19" fmla="*/ 0 h 5"/>
                  <a:gd name="T20" fmla="*/ 2 w 3"/>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5">
                    <a:moveTo>
                      <a:pt x="3" y="5"/>
                    </a:moveTo>
                    <a:cubicBezTo>
                      <a:pt x="3" y="1"/>
                      <a:pt x="0" y="0"/>
                      <a:pt x="0" y="0"/>
                    </a:cubicBezTo>
                    <a:cubicBezTo>
                      <a:pt x="0" y="3"/>
                      <a:pt x="3" y="5"/>
                      <a:pt x="3" y="5"/>
                    </a:cubicBezTo>
                    <a:close/>
                    <a:moveTo>
                      <a:pt x="1" y="2"/>
                    </a:moveTo>
                    <a:cubicBezTo>
                      <a:pt x="1" y="2"/>
                      <a:pt x="0" y="1"/>
                      <a:pt x="0" y="0"/>
                    </a:cubicBezTo>
                    <a:cubicBezTo>
                      <a:pt x="0" y="0"/>
                      <a:pt x="1" y="0"/>
                      <a:pt x="1" y="2"/>
                    </a:cubicBezTo>
                    <a:close/>
                    <a:moveTo>
                      <a:pt x="2" y="2"/>
                    </a:moveTo>
                    <a:cubicBezTo>
                      <a:pt x="2" y="1"/>
                      <a:pt x="1" y="1"/>
                      <a:pt x="1" y="0"/>
                    </a:cubicBezTo>
                    <a:cubicBezTo>
                      <a:pt x="1" y="1"/>
                      <a:pt x="2" y="2"/>
                      <a:pt x="2" y="4"/>
                    </a:cubicBezTo>
                    <a:cubicBezTo>
                      <a:pt x="2" y="4"/>
                      <a:pt x="1" y="3"/>
                      <a:pt x="0" y="0"/>
                    </a:cubicBezTo>
                    <a:cubicBezTo>
                      <a:pt x="1" y="2"/>
                      <a:pt x="2" y="2"/>
                      <a:pt x="2" y="2"/>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118"/>
              <p:cNvSpPr>
                <a:spLocks noEditPoints="1"/>
              </p:cNvSpPr>
              <p:nvPr/>
            </p:nvSpPr>
            <p:spPr bwMode="auto">
              <a:xfrm>
                <a:off x="6905625" y="4238625"/>
                <a:ext cx="38100" cy="93663"/>
              </a:xfrm>
              <a:custGeom>
                <a:avLst/>
                <a:gdLst>
                  <a:gd name="T0" fmla="*/ 2 w 2"/>
                  <a:gd name="T1" fmla="*/ 0 h 5"/>
                  <a:gd name="T2" fmla="*/ 0 w 2"/>
                  <a:gd name="T3" fmla="*/ 5 h 5"/>
                  <a:gd name="T4" fmla="*/ 2 w 2"/>
                  <a:gd name="T5" fmla="*/ 0 h 5"/>
                  <a:gd name="T6" fmla="*/ 2 w 2"/>
                  <a:gd name="T7" fmla="*/ 0 h 5"/>
                  <a:gd name="T8" fmla="*/ 1 w 2"/>
                  <a:gd name="T9" fmla="*/ 2 h 5"/>
                  <a:gd name="T10" fmla="*/ 2 w 2"/>
                  <a:gd name="T11" fmla="*/ 0 h 5"/>
                  <a:gd name="T12" fmla="*/ 2 w 2"/>
                  <a:gd name="T13" fmla="*/ 0 h 5"/>
                  <a:gd name="T14" fmla="*/ 0 w 2"/>
                  <a:gd name="T15" fmla="*/ 4 h 5"/>
                  <a:gd name="T16" fmla="*/ 2 w 2"/>
                  <a:gd name="T17" fmla="*/ 0 h 5"/>
                  <a:gd name="T18" fmla="*/ 1 w 2"/>
                  <a:gd name="T19" fmla="*/ 3 h 5"/>
                  <a:gd name="T20" fmla="*/ 2 w 2"/>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5">
                    <a:moveTo>
                      <a:pt x="2" y="0"/>
                    </a:moveTo>
                    <a:cubicBezTo>
                      <a:pt x="2" y="0"/>
                      <a:pt x="0" y="1"/>
                      <a:pt x="0" y="5"/>
                    </a:cubicBezTo>
                    <a:cubicBezTo>
                      <a:pt x="0" y="5"/>
                      <a:pt x="2" y="3"/>
                      <a:pt x="2" y="0"/>
                    </a:cubicBezTo>
                    <a:close/>
                    <a:moveTo>
                      <a:pt x="2" y="0"/>
                    </a:moveTo>
                    <a:cubicBezTo>
                      <a:pt x="2" y="1"/>
                      <a:pt x="1" y="2"/>
                      <a:pt x="1" y="2"/>
                    </a:cubicBezTo>
                    <a:cubicBezTo>
                      <a:pt x="1" y="0"/>
                      <a:pt x="2" y="0"/>
                      <a:pt x="2" y="0"/>
                    </a:cubicBezTo>
                    <a:close/>
                    <a:moveTo>
                      <a:pt x="2" y="0"/>
                    </a:moveTo>
                    <a:cubicBezTo>
                      <a:pt x="2" y="3"/>
                      <a:pt x="0" y="4"/>
                      <a:pt x="0" y="4"/>
                    </a:cubicBezTo>
                    <a:cubicBezTo>
                      <a:pt x="0" y="2"/>
                      <a:pt x="1" y="1"/>
                      <a:pt x="2" y="0"/>
                    </a:cubicBezTo>
                    <a:cubicBezTo>
                      <a:pt x="1" y="1"/>
                      <a:pt x="1" y="1"/>
                      <a:pt x="1" y="3"/>
                    </a:cubicBezTo>
                    <a:cubicBezTo>
                      <a:pt x="1" y="3"/>
                      <a:pt x="2" y="2"/>
                      <a:pt x="2" y="0"/>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119"/>
              <p:cNvSpPr>
                <a:spLocks noEditPoints="1"/>
              </p:cNvSpPr>
              <p:nvPr/>
            </p:nvSpPr>
            <p:spPr bwMode="auto">
              <a:xfrm>
                <a:off x="6161088" y="4219575"/>
                <a:ext cx="134937" cy="223838"/>
              </a:xfrm>
              <a:custGeom>
                <a:avLst/>
                <a:gdLst>
                  <a:gd name="T0" fmla="*/ 4 w 7"/>
                  <a:gd name="T1" fmla="*/ 12 h 12"/>
                  <a:gd name="T2" fmla="*/ 4 w 7"/>
                  <a:gd name="T3" fmla="*/ 0 h 12"/>
                  <a:gd name="T4" fmla="*/ 4 w 7"/>
                  <a:gd name="T5" fmla="*/ 12 h 12"/>
                  <a:gd name="T6" fmla="*/ 4 w 7"/>
                  <a:gd name="T7" fmla="*/ 5 h 12"/>
                  <a:gd name="T8" fmla="*/ 4 w 7"/>
                  <a:gd name="T9" fmla="*/ 0 h 12"/>
                  <a:gd name="T10" fmla="*/ 4 w 7"/>
                  <a:gd name="T11" fmla="*/ 5 h 12"/>
                  <a:gd name="T12" fmla="*/ 4 w 7"/>
                  <a:gd name="T13" fmla="*/ 7 h 12"/>
                  <a:gd name="T14" fmla="*/ 4 w 7"/>
                  <a:gd name="T15" fmla="*/ 1 h 12"/>
                  <a:gd name="T16" fmla="*/ 4 w 7"/>
                  <a:gd name="T17" fmla="*/ 9 h 12"/>
                  <a:gd name="T18" fmla="*/ 3 w 7"/>
                  <a:gd name="T19" fmla="*/ 2 h 12"/>
                  <a:gd name="T20" fmla="*/ 4 w 7"/>
                  <a:gd name="T21"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2">
                    <a:moveTo>
                      <a:pt x="4" y="12"/>
                    </a:moveTo>
                    <a:cubicBezTo>
                      <a:pt x="7" y="6"/>
                      <a:pt x="4" y="0"/>
                      <a:pt x="4" y="0"/>
                    </a:cubicBezTo>
                    <a:cubicBezTo>
                      <a:pt x="0" y="7"/>
                      <a:pt x="4" y="12"/>
                      <a:pt x="4" y="12"/>
                    </a:cubicBezTo>
                    <a:close/>
                    <a:moveTo>
                      <a:pt x="4" y="5"/>
                    </a:moveTo>
                    <a:cubicBezTo>
                      <a:pt x="4" y="5"/>
                      <a:pt x="3" y="3"/>
                      <a:pt x="4" y="0"/>
                    </a:cubicBezTo>
                    <a:cubicBezTo>
                      <a:pt x="4" y="0"/>
                      <a:pt x="5" y="2"/>
                      <a:pt x="4" y="5"/>
                    </a:cubicBezTo>
                    <a:close/>
                    <a:moveTo>
                      <a:pt x="4" y="7"/>
                    </a:moveTo>
                    <a:cubicBezTo>
                      <a:pt x="4" y="4"/>
                      <a:pt x="4" y="3"/>
                      <a:pt x="4" y="1"/>
                    </a:cubicBezTo>
                    <a:cubicBezTo>
                      <a:pt x="5" y="3"/>
                      <a:pt x="5" y="6"/>
                      <a:pt x="4" y="9"/>
                    </a:cubicBezTo>
                    <a:cubicBezTo>
                      <a:pt x="4" y="9"/>
                      <a:pt x="2" y="6"/>
                      <a:pt x="3" y="2"/>
                    </a:cubicBezTo>
                    <a:cubicBezTo>
                      <a:pt x="3" y="4"/>
                      <a:pt x="4" y="7"/>
                      <a:pt x="4" y="7"/>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120"/>
              <p:cNvSpPr>
                <a:spLocks noEditPoints="1"/>
              </p:cNvSpPr>
              <p:nvPr/>
            </p:nvSpPr>
            <p:spPr bwMode="auto">
              <a:xfrm>
                <a:off x="6256338" y="4238625"/>
                <a:ext cx="39687" cy="93663"/>
              </a:xfrm>
              <a:custGeom>
                <a:avLst/>
                <a:gdLst>
                  <a:gd name="T0" fmla="*/ 2 w 2"/>
                  <a:gd name="T1" fmla="*/ 5 h 5"/>
                  <a:gd name="T2" fmla="*/ 0 w 2"/>
                  <a:gd name="T3" fmla="*/ 0 h 5"/>
                  <a:gd name="T4" fmla="*/ 2 w 2"/>
                  <a:gd name="T5" fmla="*/ 5 h 5"/>
                  <a:gd name="T6" fmla="*/ 1 w 2"/>
                  <a:gd name="T7" fmla="*/ 2 h 5"/>
                  <a:gd name="T8" fmla="*/ 0 w 2"/>
                  <a:gd name="T9" fmla="*/ 0 h 5"/>
                  <a:gd name="T10" fmla="*/ 1 w 2"/>
                  <a:gd name="T11" fmla="*/ 2 h 5"/>
                  <a:gd name="T12" fmla="*/ 1 w 2"/>
                  <a:gd name="T13" fmla="*/ 2 h 5"/>
                  <a:gd name="T14" fmla="*/ 0 w 2"/>
                  <a:gd name="T15" fmla="*/ 0 h 5"/>
                  <a:gd name="T16" fmla="*/ 2 w 2"/>
                  <a:gd name="T17" fmla="*/ 4 h 5"/>
                  <a:gd name="T18" fmla="*/ 0 w 2"/>
                  <a:gd name="T19" fmla="*/ 0 h 5"/>
                  <a:gd name="T20" fmla="*/ 1 w 2"/>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5">
                    <a:moveTo>
                      <a:pt x="2" y="5"/>
                    </a:moveTo>
                    <a:cubicBezTo>
                      <a:pt x="2" y="1"/>
                      <a:pt x="0" y="0"/>
                      <a:pt x="0" y="0"/>
                    </a:cubicBezTo>
                    <a:cubicBezTo>
                      <a:pt x="0" y="3"/>
                      <a:pt x="2" y="5"/>
                      <a:pt x="2" y="5"/>
                    </a:cubicBezTo>
                    <a:close/>
                    <a:moveTo>
                      <a:pt x="1" y="2"/>
                    </a:moveTo>
                    <a:cubicBezTo>
                      <a:pt x="1" y="2"/>
                      <a:pt x="0" y="1"/>
                      <a:pt x="0" y="0"/>
                    </a:cubicBezTo>
                    <a:cubicBezTo>
                      <a:pt x="0" y="0"/>
                      <a:pt x="1" y="0"/>
                      <a:pt x="1" y="2"/>
                    </a:cubicBezTo>
                    <a:close/>
                    <a:moveTo>
                      <a:pt x="1" y="2"/>
                    </a:moveTo>
                    <a:cubicBezTo>
                      <a:pt x="1" y="1"/>
                      <a:pt x="1" y="1"/>
                      <a:pt x="0" y="0"/>
                    </a:cubicBezTo>
                    <a:cubicBezTo>
                      <a:pt x="1" y="1"/>
                      <a:pt x="2" y="2"/>
                      <a:pt x="2" y="4"/>
                    </a:cubicBezTo>
                    <a:cubicBezTo>
                      <a:pt x="2" y="4"/>
                      <a:pt x="0" y="3"/>
                      <a:pt x="0" y="0"/>
                    </a:cubicBezTo>
                    <a:cubicBezTo>
                      <a:pt x="0" y="2"/>
                      <a:pt x="1" y="2"/>
                      <a:pt x="1" y="2"/>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121"/>
              <p:cNvSpPr>
                <a:spLocks noEditPoints="1"/>
              </p:cNvSpPr>
              <p:nvPr/>
            </p:nvSpPr>
            <p:spPr bwMode="auto">
              <a:xfrm>
                <a:off x="6161088" y="4238625"/>
                <a:ext cx="57150" cy="93663"/>
              </a:xfrm>
              <a:custGeom>
                <a:avLst/>
                <a:gdLst>
                  <a:gd name="T0" fmla="*/ 3 w 3"/>
                  <a:gd name="T1" fmla="*/ 0 h 5"/>
                  <a:gd name="T2" fmla="*/ 0 w 3"/>
                  <a:gd name="T3" fmla="*/ 5 h 5"/>
                  <a:gd name="T4" fmla="*/ 3 w 3"/>
                  <a:gd name="T5" fmla="*/ 0 h 5"/>
                  <a:gd name="T6" fmla="*/ 3 w 3"/>
                  <a:gd name="T7" fmla="*/ 0 h 5"/>
                  <a:gd name="T8" fmla="*/ 2 w 3"/>
                  <a:gd name="T9" fmla="*/ 2 h 5"/>
                  <a:gd name="T10" fmla="*/ 3 w 3"/>
                  <a:gd name="T11" fmla="*/ 0 h 5"/>
                  <a:gd name="T12" fmla="*/ 3 w 3"/>
                  <a:gd name="T13" fmla="*/ 0 h 5"/>
                  <a:gd name="T14" fmla="*/ 1 w 3"/>
                  <a:gd name="T15" fmla="*/ 4 h 5"/>
                  <a:gd name="T16" fmla="*/ 2 w 3"/>
                  <a:gd name="T17" fmla="*/ 0 h 5"/>
                  <a:gd name="T18" fmla="*/ 1 w 3"/>
                  <a:gd name="T19" fmla="*/ 3 h 5"/>
                  <a:gd name="T20" fmla="*/ 3 w 3"/>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5">
                    <a:moveTo>
                      <a:pt x="3" y="0"/>
                    </a:moveTo>
                    <a:cubicBezTo>
                      <a:pt x="3" y="0"/>
                      <a:pt x="0" y="1"/>
                      <a:pt x="0" y="5"/>
                    </a:cubicBezTo>
                    <a:cubicBezTo>
                      <a:pt x="0" y="5"/>
                      <a:pt x="3" y="3"/>
                      <a:pt x="3" y="0"/>
                    </a:cubicBezTo>
                    <a:close/>
                    <a:moveTo>
                      <a:pt x="3" y="0"/>
                    </a:moveTo>
                    <a:cubicBezTo>
                      <a:pt x="2" y="1"/>
                      <a:pt x="2" y="2"/>
                      <a:pt x="2" y="2"/>
                    </a:cubicBezTo>
                    <a:cubicBezTo>
                      <a:pt x="2" y="0"/>
                      <a:pt x="3" y="0"/>
                      <a:pt x="3" y="0"/>
                    </a:cubicBezTo>
                    <a:close/>
                    <a:moveTo>
                      <a:pt x="3" y="0"/>
                    </a:moveTo>
                    <a:cubicBezTo>
                      <a:pt x="2" y="3"/>
                      <a:pt x="1" y="4"/>
                      <a:pt x="1" y="4"/>
                    </a:cubicBezTo>
                    <a:cubicBezTo>
                      <a:pt x="1" y="2"/>
                      <a:pt x="2" y="1"/>
                      <a:pt x="2" y="0"/>
                    </a:cubicBezTo>
                    <a:cubicBezTo>
                      <a:pt x="2" y="1"/>
                      <a:pt x="1" y="1"/>
                      <a:pt x="1" y="3"/>
                    </a:cubicBezTo>
                    <a:cubicBezTo>
                      <a:pt x="1" y="3"/>
                      <a:pt x="2" y="2"/>
                      <a:pt x="3" y="0"/>
                    </a:cubicBezTo>
                    <a:close/>
                  </a:path>
                </a:pathLst>
              </a:custGeom>
              <a:solidFill>
                <a:srgbClr val="492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2" name="Group 4"/>
            <p:cNvGrpSpPr>
              <a:grpSpLocks noChangeAspect="1"/>
            </p:cNvGrpSpPr>
            <p:nvPr/>
          </p:nvGrpSpPr>
          <p:grpSpPr bwMode="auto">
            <a:xfrm>
              <a:off x="5537957" y="2331223"/>
              <a:ext cx="4504691" cy="151570"/>
              <a:chOff x="1690" y="2040"/>
              <a:chExt cx="4536" cy="146"/>
            </a:xfrm>
          </p:grpSpPr>
          <p:sp>
            <p:nvSpPr>
              <p:cNvPr id="224" name="Rectangle 5"/>
              <p:cNvSpPr>
                <a:spLocks noChangeArrowheads="1"/>
              </p:cNvSpPr>
              <p:nvPr/>
            </p:nvSpPr>
            <p:spPr bwMode="auto">
              <a:xfrm>
                <a:off x="1740" y="2106"/>
                <a:ext cx="4442" cy="15"/>
              </a:xfrm>
              <a:prstGeom prst="rect">
                <a:avLst/>
              </a:prstGeom>
              <a:solidFill>
                <a:srgbClr val="6E471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6"/>
              <p:cNvSpPr>
                <a:spLocks/>
              </p:cNvSpPr>
              <p:nvPr/>
            </p:nvSpPr>
            <p:spPr bwMode="auto">
              <a:xfrm>
                <a:off x="1966" y="2040"/>
                <a:ext cx="264" cy="146"/>
              </a:xfrm>
              <a:custGeom>
                <a:avLst/>
                <a:gdLst>
                  <a:gd name="T0" fmla="*/ 42 w 42"/>
                  <a:gd name="T1" fmla="*/ 10 h 20"/>
                  <a:gd name="T2" fmla="*/ 21 w 42"/>
                  <a:gd name="T3" fmla="*/ 0 h 20"/>
                  <a:gd name="T4" fmla="*/ 0 w 42"/>
                  <a:gd name="T5" fmla="*/ 10 h 20"/>
                  <a:gd name="T6" fmla="*/ 21 w 42"/>
                  <a:gd name="T7" fmla="*/ 20 h 20"/>
                  <a:gd name="T8" fmla="*/ 42 w 42"/>
                  <a:gd name="T9" fmla="*/ 10 h 20"/>
                </a:gdLst>
                <a:ahLst/>
                <a:cxnLst>
                  <a:cxn ang="0">
                    <a:pos x="T0" y="T1"/>
                  </a:cxn>
                  <a:cxn ang="0">
                    <a:pos x="T2" y="T3"/>
                  </a:cxn>
                  <a:cxn ang="0">
                    <a:pos x="T4" y="T5"/>
                  </a:cxn>
                  <a:cxn ang="0">
                    <a:pos x="T6" y="T7"/>
                  </a:cxn>
                  <a:cxn ang="0">
                    <a:pos x="T8" y="T9"/>
                  </a:cxn>
                </a:cxnLst>
                <a:rect l="0" t="0" r="r" b="b"/>
                <a:pathLst>
                  <a:path w="42" h="20">
                    <a:moveTo>
                      <a:pt x="42" y="10"/>
                    </a:moveTo>
                    <a:cubicBezTo>
                      <a:pt x="28" y="8"/>
                      <a:pt x="25" y="7"/>
                      <a:pt x="21" y="0"/>
                    </a:cubicBezTo>
                    <a:cubicBezTo>
                      <a:pt x="17" y="7"/>
                      <a:pt x="14" y="8"/>
                      <a:pt x="0" y="10"/>
                    </a:cubicBezTo>
                    <a:cubicBezTo>
                      <a:pt x="14" y="12"/>
                      <a:pt x="17" y="13"/>
                      <a:pt x="21" y="20"/>
                    </a:cubicBezTo>
                    <a:cubicBezTo>
                      <a:pt x="25" y="13"/>
                      <a:pt x="28" y="12"/>
                      <a:pt x="42" y="10"/>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7"/>
              <p:cNvSpPr>
                <a:spLocks/>
              </p:cNvSpPr>
              <p:nvPr/>
            </p:nvSpPr>
            <p:spPr bwMode="auto">
              <a:xfrm>
                <a:off x="1822" y="2062"/>
                <a:ext cx="201" cy="110"/>
              </a:xfrm>
              <a:custGeom>
                <a:avLst/>
                <a:gdLst>
                  <a:gd name="T0" fmla="*/ 32 w 32"/>
                  <a:gd name="T1" fmla="*/ 7 h 15"/>
                  <a:gd name="T2" fmla="*/ 16 w 32"/>
                  <a:gd name="T3" fmla="*/ 0 h 15"/>
                  <a:gd name="T4" fmla="*/ 0 w 32"/>
                  <a:gd name="T5" fmla="*/ 7 h 15"/>
                  <a:gd name="T6" fmla="*/ 16 w 32"/>
                  <a:gd name="T7" fmla="*/ 15 h 15"/>
                  <a:gd name="T8" fmla="*/ 32 w 32"/>
                  <a:gd name="T9" fmla="*/ 7 h 15"/>
                </a:gdLst>
                <a:ahLst/>
                <a:cxnLst>
                  <a:cxn ang="0">
                    <a:pos x="T0" y="T1"/>
                  </a:cxn>
                  <a:cxn ang="0">
                    <a:pos x="T2" y="T3"/>
                  </a:cxn>
                  <a:cxn ang="0">
                    <a:pos x="T4" y="T5"/>
                  </a:cxn>
                  <a:cxn ang="0">
                    <a:pos x="T6" y="T7"/>
                  </a:cxn>
                  <a:cxn ang="0">
                    <a:pos x="T8" y="T9"/>
                  </a:cxn>
                </a:cxnLst>
                <a:rect l="0" t="0" r="r" b="b"/>
                <a:pathLst>
                  <a:path w="32" h="15">
                    <a:moveTo>
                      <a:pt x="32" y="7"/>
                    </a:moveTo>
                    <a:cubicBezTo>
                      <a:pt x="21" y="6"/>
                      <a:pt x="19" y="4"/>
                      <a:pt x="16" y="0"/>
                    </a:cubicBezTo>
                    <a:cubicBezTo>
                      <a:pt x="13" y="4"/>
                      <a:pt x="11" y="6"/>
                      <a:pt x="0" y="7"/>
                    </a:cubicBezTo>
                    <a:cubicBezTo>
                      <a:pt x="11" y="8"/>
                      <a:pt x="13" y="10"/>
                      <a:pt x="16" y="15"/>
                    </a:cubicBezTo>
                    <a:cubicBezTo>
                      <a:pt x="19" y="10"/>
                      <a:pt x="21" y="8"/>
                      <a:pt x="32" y="7"/>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8"/>
              <p:cNvSpPr>
                <a:spLocks/>
              </p:cNvSpPr>
              <p:nvPr/>
            </p:nvSpPr>
            <p:spPr bwMode="auto">
              <a:xfrm>
                <a:off x="1690" y="2070"/>
                <a:ext cx="144" cy="87"/>
              </a:xfrm>
              <a:custGeom>
                <a:avLst/>
                <a:gdLst>
                  <a:gd name="T0" fmla="*/ 23 w 23"/>
                  <a:gd name="T1" fmla="*/ 6 h 12"/>
                  <a:gd name="T2" fmla="*/ 12 w 23"/>
                  <a:gd name="T3" fmla="*/ 0 h 12"/>
                  <a:gd name="T4" fmla="*/ 0 w 23"/>
                  <a:gd name="T5" fmla="*/ 6 h 12"/>
                  <a:gd name="T6" fmla="*/ 12 w 23"/>
                  <a:gd name="T7" fmla="*/ 12 h 12"/>
                  <a:gd name="T8" fmla="*/ 23 w 23"/>
                  <a:gd name="T9" fmla="*/ 6 h 12"/>
                </a:gdLst>
                <a:ahLst/>
                <a:cxnLst>
                  <a:cxn ang="0">
                    <a:pos x="T0" y="T1"/>
                  </a:cxn>
                  <a:cxn ang="0">
                    <a:pos x="T2" y="T3"/>
                  </a:cxn>
                  <a:cxn ang="0">
                    <a:pos x="T4" y="T5"/>
                  </a:cxn>
                  <a:cxn ang="0">
                    <a:pos x="T6" y="T7"/>
                  </a:cxn>
                  <a:cxn ang="0">
                    <a:pos x="T8" y="T9"/>
                  </a:cxn>
                </a:cxnLst>
                <a:rect l="0" t="0" r="r" b="b"/>
                <a:pathLst>
                  <a:path w="23" h="12">
                    <a:moveTo>
                      <a:pt x="23" y="6"/>
                    </a:moveTo>
                    <a:cubicBezTo>
                      <a:pt x="16" y="5"/>
                      <a:pt x="14" y="4"/>
                      <a:pt x="12" y="0"/>
                    </a:cubicBezTo>
                    <a:cubicBezTo>
                      <a:pt x="9" y="4"/>
                      <a:pt x="8" y="5"/>
                      <a:pt x="0" y="6"/>
                    </a:cubicBezTo>
                    <a:cubicBezTo>
                      <a:pt x="8" y="7"/>
                      <a:pt x="9" y="8"/>
                      <a:pt x="12" y="12"/>
                    </a:cubicBezTo>
                    <a:cubicBezTo>
                      <a:pt x="14" y="8"/>
                      <a:pt x="16" y="7"/>
                      <a:pt x="23" y="6"/>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9"/>
              <p:cNvSpPr>
                <a:spLocks/>
              </p:cNvSpPr>
              <p:nvPr/>
            </p:nvSpPr>
            <p:spPr bwMode="auto">
              <a:xfrm>
                <a:off x="5686" y="2040"/>
                <a:ext cx="264" cy="146"/>
              </a:xfrm>
              <a:custGeom>
                <a:avLst/>
                <a:gdLst>
                  <a:gd name="T0" fmla="*/ 0 w 42"/>
                  <a:gd name="T1" fmla="*/ 10 h 20"/>
                  <a:gd name="T2" fmla="*/ 21 w 42"/>
                  <a:gd name="T3" fmla="*/ 0 h 20"/>
                  <a:gd name="T4" fmla="*/ 42 w 42"/>
                  <a:gd name="T5" fmla="*/ 10 h 20"/>
                  <a:gd name="T6" fmla="*/ 21 w 42"/>
                  <a:gd name="T7" fmla="*/ 20 h 20"/>
                  <a:gd name="T8" fmla="*/ 0 w 42"/>
                  <a:gd name="T9" fmla="*/ 10 h 20"/>
                </a:gdLst>
                <a:ahLst/>
                <a:cxnLst>
                  <a:cxn ang="0">
                    <a:pos x="T0" y="T1"/>
                  </a:cxn>
                  <a:cxn ang="0">
                    <a:pos x="T2" y="T3"/>
                  </a:cxn>
                  <a:cxn ang="0">
                    <a:pos x="T4" y="T5"/>
                  </a:cxn>
                  <a:cxn ang="0">
                    <a:pos x="T6" y="T7"/>
                  </a:cxn>
                  <a:cxn ang="0">
                    <a:pos x="T8" y="T9"/>
                  </a:cxn>
                </a:cxnLst>
                <a:rect l="0" t="0" r="r" b="b"/>
                <a:pathLst>
                  <a:path w="42" h="20">
                    <a:moveTo>
                      <a:pt x="0" y="10"/>
                    </a:moveTo>
                    <a:cubicBezTo>
                      <a:pt x="14" y="8"/>
                      <a:pt x="17" y="7"/>
                      <a:pt x="21" y="0"/>
                    </a:cubicBezTo>
                    <a:cubicBezTo>
                      <a:pt x="25" y="7"/>
                      <a:pt x="28" y="8"/>
                      <a:pt x="42" y="10"/>
                    </a:cubicBezTo>
                    <a:cubicBezTo>
                      <a:pt x="28" y="12"/>
                      <a:pt x="25" y="13"/>
                      <a:pt x="21" y="20"/>
                    </a:cubicBezTo>
                    <a:cubicBezTo>
                      <a:pt x="17" y="13"/>
                      <a:pt x="14" y="12"/>
                      <a:pt x="0" y="10"/>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10"/>
              <p:cNvSpPr>
                <a:spLocks/>
              </p:cNvSpPr>
              <p:nvPr/>
            </p:nvSpPr>
            <p:spPr bwMode="auto">
              <a:xfrm>
                <a:off x="5893" y="2062"/>
                <a:ext cx="201" cy="110"/>
              </a:xfrm>
              <a:custGeom>
                <a:avLst/>
                <a:gdLst>
                  <a:gd name="T0" fmla="*/ 0 w 32"/>
                  <a:gd name="T1" fmla="*/ 7 h 15"/>
                  <a:gd name="T2" fmla="*/ 16 w 32"/>
                  <a:gd name="T3" fmla="*/ 0 h 15"/>
                  <a:gd name="T4" fmla="*/ 32 w 32"/>
                  <a:gd name="T5" fmla="*/ 7 h 15"/>
                  <a:gd name="T6" fmla="*/ 16 w 32"/>
                  <a:gd name="T7" fmla="*/ 15 h 15"/>
                  <a:gd name="T8" fmla="*/ 0 w 32"/>
                  <a:gd name="T9" fmla="*/ 7 h 15"/>
                </a:gdLst>
                <a:ahLst/>
                <a:cxnLst>
                  <a:cxn ang="0">
                    <a:pos x="T0" y="T1"/>
                  </a:cxn>
                  <a:cxn ang="0">
                    <a:pos x="T2" y="T3"/>
                  </a:cxn>
                  <a:cxn ang="0">
                    <a:pos x="T4" y="T5"/>
                  </a:cxn>
                  <a:cxn ang="0">
                    <a:pos x="T6" y="T7"/>
                  </a:cxn>
                  <a:cxn ang="0">
                    <a:pos x="T8" y="T9"/>
                  </a:cxn>
                </a:cxnLst>
                <a:rect l="0" t="0" r="r" b="b"/>
                <a:pathLst>
                  <a:path w="32" h="15">
                    <a:moveTo>
                      <a:pt x="0" y="7"/>
                    </a:moveTo>
                    <a:cubicBezTo>
                      <a:pt x="11" y="6"/>
                      <a:pt x="13" y="4"/>
                      <a:pt x="16" y="0"/>
                    </a:cubicBezTo>
                    <a:cubicBezTo>
                      <a:pt x="19" y="4"/>
                      <a:pt x="21" y="6"/>
                      <a:pt x="32" y="7"/>
                    </a:cubicBezTo>
                    <a:cubicBezTo>
                      <a:pt x="21" y="8"/>
                      <a:pt x="19" y="10"/>
                      <a:pt x="16" y="15"/>
                    </a:cubicBezTo>
                    <a:cubicBezTo>
                      <a:pt x="13" y="10"/>
                      <a:pt x="11" y="8"/>
                      <a:pt x="0" y="7"/>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11"/>
              <p:cNvSpPr>
                <a:spLocks/>
              </p:cNvSpPr>
              <p:nvPr/>
            </p:nvSpPr>
            <p:spPr bwMode="auto">
              <a:xfrm>
                <a:off x="6082" y="2070"/>
                <a:ext cx="144" cy="87"/>
              </a:xfrm>
              <a:custGeom>
                <a:avLst/>
                <a:gdLst>
                  <a:gd name="T0" fmla="*/ 0 w 23"/>
                  <a:gd name="T1" fmla="*/ 6 h 12"/>
                  <a:gd name="T2" fmla="*/ 11 w 23"/>
                  <a:gd name="T3" fmla="*/ 0 h 12"/>
                  <a:gd name="T4" fmla="*/ 23 w 23"/>
                  <a:gd name="T5" fmla="*/ 6 h 12"/>
                  <a:gd name="T6" fmla="*/ 11 w 23"/>
                  <a:gd name="T7" fmla="*/ 12 h 12"/>
                  <a:gd name="T8" fmla="*/ 0 w 23"/>
                  <a:gd name="T9" fmla="*/ 6 h 12"/>
                </a:gdLst>
                <a:ahLst/>
                <a:cxnLst>
                  <a:cxn ang="0">
                    <a:pos x="T0" y="T1"/>
                  </a:cxn>
                  <a:cxn ang="0">
                    <a:pos x="T2" y="T3"/>
                  </a:cxn>
                  <a:cxn ang="0">
                    <a:pos x="T4" y="T5"/>
                  </a:cxn>
                  <a:cxn ang="0">
                    <a:pos x="T6" y="T7"/>
                  </a:cxn>
                  <a:cxn ang="0">
                    <a:pos x="T8" y="T9"/>
                  </a:cxn>
                </a:cxnLst>
                <a:rect l="0" t="0" r="r" b="b"/>
                <a:pathLst>
                  <a:path w="23" h="12">
                    <a:moveTo>
                      <a:pt x="0" y="6"/>
                    </a:moveTo>
                    <a:cubicBezTo>
                      <a:pt x="7" y="5"/>
                      <a:pt x="9" y="4"/>
                      <a:pt x="11" y="0"/>
                    </a:cubicBezTo>
                    <a:cubicBezTo>
                      <a:pt x="14" y="4"/>
                      <a:pt x="15" y="5"/>
                      <a:pt x="23" y="6"/>
                    </a:cubicBezTo>
                    <a:cubicBezTo>
                      <a:pt x="15" y="7"/>
                      <a:pt x="14" y="8"/>
                      <a:pt x="11" y="12"/>
                    </a:cubicBezTo>
                    <a:cubicBezTo>
                      <a:pt x="9" y="8"/>
                      <a:pt x="7" y="7"/>
                      <a:pt x="0" y="6"/>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3" name="文本框 222"/>
            <p:cNvSpPr txBox="1"/>
            <p:nvPr/>
          </p:nvSpPr>
          <p:spPr>
            <a:xfrm>
              <a:off x="5983921" y="1900702"/>
              <a:ext cx="3570208" cy="461665"/>
            </a:xfrm>
            <a:prstGeom prst="rect">
              <a:avLst/>
            </a:prstGeom>
            <a:noFill/>
          </p:spPr>
          <p:txBody>
            <a:bodyPr wrap="none" rtlCol="0">
              <a:spAutoFit/>
            </a:bodyPr>
            <a:lstStyle/>
            <a:p>
              <a:r>
                <a:rPr lang="en-US" altLang="zh-CN" sz="2400" dirty="0">
                  <a:latin typeface="汉仪粗宋简" panose="02010609000101010101" pitchFamily="49" charset="-122"/>
                  <a:ea typeface="汉仪粗宋简" panose="02010609000101010101" pitchFamily="49" charset="-122"/>
                </a:rPr>
                <a:t>04  </a:t>
              </a:r>
              <a:r>
                <a:rPr lang="zh-CN" altLang="en-US" sz="2400" dirty="0">
                  <a:latin typeface="汉仪粗宋简" panose="02010609000101010101" pitchFamily="49" charset="-122"/>
                  <a:ea typeface="汉仪粗宋简" panose="02010609000101010101" pitchFamily="49" charset="-122"/>
                </a:rPr>
                <a:t>请插入您的标题内容</a:t>
              </a:r>
            </a:p>
          </p:txBody>
        </p:sp>
      </p:grpSp>
    </p:spTree>
    <p:extLst>
      <p:ext uri="{BB962C8B-B14F-4D97-AF65-F5344CB8AC3E}">
        <p14:creationId xmlns:p14="http://schemas.microsoft.com/office/powerpoint/2010/main" val="4194645730"/>
      </p:ext>
    </p:extLst>
  </p:cSld>
  <p:clrMapOvr>
    <a:masterClrMapping/>
  </p:clrMapOvr>
  <mc:AlternateContent xmlns:mc="http://schemas.openxmlformats.org/markup-compatibility/2006">
    <mc:Choice xmlns:p14="http://schemas.microsoft.com/office/powerpoint/2010/main" Requires="p14">
      <p:transition spd="slow" p14:dur="20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Horizontal)">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47"/>
                                        </p:tgtEl>
                                        <p:attrNameLst>
                                          <p:attrName>style.visibility</p:attrName>
                                        </p:attrNameLst>
                                      </p:cBhvr>
                                      <p:to>
                                        <p:strVal val="visible"/>
                                      </p:to>
                                    </p:set>
                                    <p:animEffect transition="in" filter="wipe(left)">
                                      <p:cBhvr>
                                        <p:cTn id="11" dur="500"/>
                                        <p:tgtEl>
                                          <p:spTgt spid="14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48"/>
                                        </p:tgtEl>
                                        <p:attrNameLst>
                                          <p:attrName>style.visibility</p:attrName>
                                        </p:attrNameLst>
                                      </p:cBhvr>
                                      <p:to>
                                        <p:strVal val="visible"/>
                                      </p:to>
                                    </p:set>
                                    <p:animEffect transition="in" filter="wipe(left)">
                                      <p:cBhvr>
                                        <p:cTn id="15" dur="500"/>
                                        <p:tgtEl>
                                          <p:spTgt spid="148"/>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84"/>
                                        </p:tgtEl>
                                        <p:attrNameLst>
                                          <p:attrName>style.visibility</p:attrName>
                                        </p:attrNameLst>
                                      </p:cBhvr>
                                      <p:to>
                                        <p:strVal val="visible"/>
                                      </p:to>
                                    </p:set>
                                    <p:animEffect transition="in" filter="wipe(left)">
                                      <p:cBhvr>
                                        <p:cTn id="19" dur="500"/>
                                        <p:tgtEl>
                                          <p:spTgt spid="184"/>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220"/>
                                        </p:tgtEl>
                                        <p:attrNameLst>
                                          <p:attrName>style.visibility</p:attrName>
                                        </p:attrNameLst>
                                      </p:cBhvr>
                                      <p:to>
                                        <p:strVal val="visible"/>
                                      </p:to>
                                    </p:set>
                                    <p:animEffect transition="in" filter="wipe(left)">
                                      <p:cBhvr>
                                        <p:cTn id="23" dur="500"/>
                                        <p:tgtEl>
                                          <p:spTgt spid="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1428751" y="2247262"/>
            <a:ext cx="9067800" cy="2820039"/>
          </a:xfrm>
          <a:custGeom>
            <a:avLst/>
            <a:gdLst>
              <a:gd name="connsiteX0" fmla="*/ 0 w 6800850"/>
              <a:gd name="connsiteY0" fmla="*/ 2115029 h 2115029"/>
              <a:gd name="connsiteX1" fmla="*/ 971550 w 6800850"/>
              <a:gd name="connsiteY1" fmla="*/ 914879 h 2115029"/>
              <a:gd name="connsiteX2" fmla="*/ 1943100 w 6800850"/>
              <a:gd name="connsiteY2" fmla="*/ 1600679 h 2115029"/>
              <a:gd name="connsiteX3" fmla="*/ 2857500 w 6800850"/>
              <a:gd name="connsiteY3" fmla="*/ 479 h 2115029"/>
              <a:gd name="connsiteX4" fmla="*/ 3857625 w 6800850"/>
              <a:gd name="connsiteY4" fmla="*/ 1786417 h 2115029"/>
              <a:gd name="connsiteX5" fmla="*/ 4800600 w 6800850"/>
              <a:gd name="connsiteY5" fmla="*/ 829154 h 2115029"/>
              <a:gd name="connsiteX6" fmla="*/ 5786437 w 6800850"/>
              <a:gd name="connsiteY6" fmla="*/ 1157767 h 2115029"/>
              <a:gd name="connsiteX7" fmla="*/ 6800850 w 6800850"/>
              <a:gd name="connsiteY7" fmla="*/ 479 h 2115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00850" h="2115029">
                <a:moveTo>
                  <a:pt x="0" y="2115029"/>
                </a:moveTo>
                <a:cubicBezTo>
                  <a:pt x="323850" y="1557816"/>
                  <a:pt x="647700" y="1000604"/>
                  <a:pt x="971550" y="914879"/>
                </a:cubicBezTo>
                <a:cubicBezTo>
                  <a:pt x="1295400" y="829154"/>
                  <a:pt x="1628775" y="1753079"/>
                  <a:pt x="1943100" y="1600679"/>
                </a:cubicBezTo>
                <a:cubicBezTo>
                  <a:pt x="2257425" y="1448279"/>
                  <a:pt x="2538413" y="-30477"/>
                  <a:pt x="2857500" y="479"/>
                </a:cubicBezTo>
                <a:cubicBezTo>
                  <a:pt x="3176587" y="31435"/>
                  <a:pt x="3533775" y="1648305"/>
                  <a:pt x="3857625" y="1786417"/>
                </a:cubicBezTo>
                <a:cubicBezTo>
                  <a:pt x="4181475" y="1924529"/>
                  <a:pt x="4479131" y="933929"/>
                  <a:pt x="4800600" y="829154"/>
                </a:cubicBezTo>
                <a:cubicBezTo>
                  <a:pt x="5122069" y="724379"/>
                  <a:pt x="5453062" y="1295879"/>
                  <a:pt x="5786437" y="1157767"/>
                </a:cubicBezTo>
                <a:cubicBezTo>
                  <a:pt x="6119812" y="1019655"/>
                  <a:pt x="6622256" y="205266"/>
                  <a:pt x="6800850" y="479"/>
                </a:cubicBezTo>
              </a:path>
            </a:pathLst>
          </a:custGeom>
          <a:ln w="76200">
            <a:solidFill>
              <a:srgbClr val="5F5F5F"/>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1219170" fontAlgn="base">
              <a:spcBef>
                <a:spcPct val="0"/>
              </a:spcBef>
              <a:spcAft>
                <a:spcPct val="0"/>
              </a:spcAft>
              <a:defRPr/>
            </a:pPr>
            <a:endParaRPr lang="zh-CN" altLang="en-US" sz="2400">
              <a:solidFill>
                <a:srgbClr val="080808"/>
              </a:solidFill>
              <a:latin typeface="微软雅黑"/>
              <a:ea typeface="微软雅黑"/>
            </a:endParaRPr>
          </a:p>
        </p:txBody>
      </p:sp>
      <p:grpSp>
        <p:nvGrpSpPr>
          <p:cNvPr id="5" name="组合 4"/>
          <p:cNvGrpSpPr/>
          <p:nvPr/>
        </p:nvGrpSpPr>
        <p:grpSpPr>
          <a:xfrm>
            <a:off x="2343330" y="3072490"/>
            <a:ext cx="812545" cy="812545"/>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srgbClr val="080808"/>
                </a:solidFill>
                <a:latin typeface="微软雅黑"/>
                <a:ea typeface="微软雅黑"/>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srgbClr val="080808"/>
                </a:solidFill>
                <a:latin typeface="微软雅黑"/>
                <a:ea typeface="微软雅黑"/>
              </a:endParaRPr>
            </a:p>
          </p:txBody>
        </p:sp>
      </p:grpSp>
      <p:sp>
        <p:nvSpPr>
          <p:cNvPr id="8" name="椭圆 7"/>
          <p:cNvSpPr/>
          <p:nvPr/>
        </p:nvSpPr>
        <p:spPr>
          <a:xfrm>
            <a:off x="1045691" y="4606032"/>
            <a:ext cx="824765" cy="824765"/>
          </a:xfrm>
          <a:prstGeom prst="ellipse">
            <a:avLst/>
          </a:prstGeom>
          <a:solidFill>
            <a:srgbClr val="6E471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srgbClr val="080808"/>
              </a:solidFill>
              <a:latin typeface="微软雅黑"/>
              <a:ea typeface="微软雅黑"/>
            </a:endParaRPr>
          </a:p>
        </p:txBody>
      </p:sp>
      <p:grpSp>
        <p:nvGrpSpPr>
          <p:cNvPr id="9" name="组合 8"/>
          <p:cNvGrpSpPr/>
          <p:nvPr/>
        </p:nvGrpSpPr>
        <p:grpSpPr>
          <a:xfrm>
            <a:off x="4926388" y="1865296"/>
            <a:ext cx="812545" cy="812545"/>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srgbClr val="080808"/>
                </a:solidFill>
                <a:latin typeface="微软雅黑"/>
                <a:ea typeface="微软雅黑"/>
              </a:endParaRPr>
            </a:p>
          </p:txBody>
        </p:sp>
        <p:sp>
          <p:nvSpPr>
            <p:cNvPr id="11" name="椭圆 1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srgbClr val="080808"/>
                </a:solidFill>
                <a:latin typeface="微软雅黑"/>
                <a:ea typeface="微软雅黑"/>
              </a:endParaRPr>
            </a:p>
          </p:txBody>
        </p:sp>
      </p:grpSp>
      <p:sp>
        <p:nvSpPr>
          <p:cNvPr id="12" name="椭圆 11"/>
          <p:cNvSpPr/>
          <p:nvPr/>
        </p:nvSpPr>
        <p:spPr>
          <a:xfrm>
            <a:off x="3628748" y="3915262"/>
            <a:ext cx="824765" cy="824765"/>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srgbClr val="080808"/>
              </a:solidFill>
              <a:latin typeface="微软雅黑"/>
              <a:ea typeface="微软雅黑"/>
            </a:endParaRPr>
          </a:p>
        </p:txBody>
      </p:sp>
      <p:sp>
        <p:nvSpPr>
          <p:cNvPr id="13" name="椭圆 12"/>
          <p:cNvSpPr/>
          <p:nvPr/>
        </p:nvSpPr>
        <p:spPr>
          <a:xfrm>
            <a:off x="6211806" y="4186175"/>
            <a:ext cx="824765" cy="824765"/>
          </a:xfrm>
          <a:prstGeom prst="ellipse">
            <a:avLst/>
          </a:pr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srgbClr val="080808"/>
              </a:solidFill>
              <a:latin typeface="微软雅黑"/>
              <a:ea typeface="微软雅黑"/>
            </a:endParaRPr>
          </a:p>
        </p:txBody>
      </p:sp>
      <p:grpSp>
        <p:nvGrpSpPr>
          <p:cNvPr id="14" name="组合 13"/>
          <p:cNvGrpSpPr/>
          <p:nvPr/>
        </p:nvGrpSpPr>
        <p:grpSpPr>
          <a:xfrm>
            <a:off x="7509445" y="2980208"/>
            <a:ext cx="812545" cy="812545"/>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srgbClr val="080808"/>
                </a:solidFill>
                <a:latin typeface="微软雅黑"/>
                <a:ea typeface="微软雅黑"/>
              </a:endParaRPr>
            </a:p>
          </p:txBody>
        </p:sp>
        <p:sp>
          <p:nvSpPr>
            <p:cNvPr id="16" name="椭圆 1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srgbClr val="080808"/>
                </a:solidFill>
                <a:latin typeface="微软雅黑"/>
                <a:ea typeface="微软雅黑"/>
              </a:endParaRPr>
            </a:p>
          </p:txBody>
        </p:sp>
      </p:grpSp>
      <p:sp>
        <p:nvSpPr>
          <p:cNvPr id="17" name="椭圆 16"/>
          <p:cNvSpPr/>
          <p:nvPr/>
        </p:nvSpPr>
        <p:spPr>
          <a:xfrm>
            <a:off x="8794863" y="3377811"/>
            <a:ext cx="824765" cy="824765"/>
          </a:xfrm>
          <a:prstGeom prst="ellipse">
            <a:avLst/>
          </a:prstGeom>
          <a:solidFill>
            <a:schemeClr val="accent4"/>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srgbClr val="080808"/>
              </a:solidFill>
              <a:latin typeface="微软雅黑"/>
              <a:ea typeface="微软雅黑"/>
            </a:endParaRPr>
          </a:p>
        </p:txBody>
      </p:sp>
      <p:grpSp>
        <p:nvGrpSpPr>
          <p:cNvPr id="18" name="组合 17"/>
          <p:cNvGrpSpPr/>
          <p:nvPr/>
        </p:nvGrpSpPr>
        <p:grpSpPr>
          <a:xfrm>
            <a:off x="10092506" y="1815536"/>
            <a:ext cx="812545" cy="812545"/>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srgbClr val="080808"/>
                </a:solidFill>
                <a:latin typeface="微软雅黑"/>
                <a:ea typeface="微软雅黑"/>
              </a:endParaRPr>
            </a:p>
          </p:txBody>
        </p:sp>
        <p:sp>
          <p:nvSpPr>
            <p:cNvPr id="20" name="椭圆 1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srgbClr val="080808"/>
                </a:solidFill>
                <a:latin typeface="微软雅黑"/>
                <a:ea typeface="微软雅黑"/>
              </a:endParaRPr>
            </a:p>
          </p:txBody>
        </p:sp>
      </p:grpSp>
      <p:sp>
        <p:nvSpPr>
          <p:cNvPr id="21" name="TextBox 53"/>
          <p:cNvSpPr txBox="1"/>
          <p:nvPr/>
        </p:nvSpPr>
        <p:spPr>
          <a:xfrm>
            <a:off x="719409" y="5668658"/>
            <a:ext cx="1415772" cy="338554"/>
          </a:xfrm>
          <a:prstGeom prst="rect">
            <a:avLst/>
          </a:prstGeom>
          <a:noFill/>
        </p:spPr>
        <p:txBody>
          <a:bodyPr wrap="none" rtlCol="0">
            <a:spAutoFit/>
          </a:bodyPr>
          <a:lstStyle/>
          <a:p>
            <a:pPr defTabSz="1219170" fontAlgn="base">
              <a:spcBef>
                <a:spcPct val="0"/>
              </a:spcBef>
              <a:spcAft>
                <a:spcPct val="0"/>
              </a:spcAft>
              <a:defRPr/>
            </a:pPr>
            <a:r>
              <a:rPr lang="zh-CN" altLang="en-US" sz="1600" dirty="0">
                <a:solidFill>
                  <a:srgbClr val="080808"/>
                </a:solidFill>
                <a:latin typeface="微软雅黑"/>
                <a:ea typeface="微软雅黑"/>
              </a:rPr>
              <a:t>添加文字标题</a:t>
            </a:r>
          </a:p>
        </p:txBody>
      </p:sp>
      <p:sp>
        <p:nvSpPr>
          <p:cNvPr id="22" name="TextBox 54"/>
          <p:cNvSpPr txBox="1"/>
          <p:nvPr/>
        </p:nvSpPr>
        <p:spPr>
          <a:xfrm>
            <a:off x="2010937" y="2493174"/>
            <a:ext cx="1569660" cy="369332"/>
          </a:xfrm>
          <a:prstGeom prst="rect">
            <a:avLst/>
          </a:prstGeom>
          <a:noFill/>
        </p:spPr>
        <p:txBody>
          <a:bodyPr wrap="none" rtlCol="0">
            <a:spAutoFit/>
          </a:bodyPr>
          <a:lstStyle/>
          <a:p>
            <a:pPr defTabSz="1219170" fontAlgn="base">
              <a:spcBef>
                <a:spcPct val="0"/>
              </a:spcBef>
              <a:spcAft>
                <a:spcPct val="0"/>
              </a:spcAft>
              <a:defRPr/>
            </a:pPr>
            <a:r>
              <a:rPr lang="zh-CN" altLang="en-US" b="1" dirty="0">
                <a:solidFill>
                  <a:srgbClr val="492F13"/>
                </a:solidFill>
                <a:latin typeface="微软雅黑"/>
                <a:ea typeface="微软雅黑"/>
              </a:rPr>
              <a:t>添加文字标题</a:t>
            </a:r>
          </a:p>
        </p:txBody>
      </p:sp>
      <p:sp>
        <p:nvSpPr>
          <p:cNvPr id="23" name="TextBox 55"/>
          <p:cNvSpPr txBox="1"/>
          <p:nvPr/>
        </p:nvSpPr>
        <p:spPr>
          <a:xfrm>
            <a:off x="3380676" y="5010940"/>
            <a:ext cx="1569660" cy="369332"/>
          </a:xfrm>
          <a:prstGeom prst="rect">
            <a:avLst/>
          </a:prstGeom>
          <a:noFill/>
        </p:spPr>
        <p:txBody>
          <a:bodyPr wrap="none" rtlCol="0">
            <a:spAutoFit/>
          </a:bodyPr>
          <a:lstStyle/>
          <a:p>
            <a:pPr defTabSz="1219170" fontAlgn="base">
              <a:spcBef>
                <a:spcPct val="0"/>
              </a:spcBef>
              <a:spcAft>
                <a:spcPct val="0"/>
              </a:spcAft>
              <a:defRPr/>
            </a:pPr>
            <a:r>
              <a:rPr lang="zh-CN" altLang="en-US" b="1" dirty="0">
                <a:solidFill>
                  <a:srgbClr val="492F13"/>
                </a:solidFill>
                <a:latin typeface="微软雅黑"/>
                <a:ea typeface="微软雅黑"/>
              </a:rPr>
              <a:t>添加文字标题</a:t>
            </a:r>
          </a:p>
        </p:txBody>
      </p:sp>
      <p:sp>
        <p:nvSpPr>
          <p:cNvPr id="24" name="TextBox 59"/>
          <p:cNvSpPr txBox="1"/>
          <p:nvPr/>
        </p:nvSpPr>
        <p:spPr>
          <a:xfrm>
            <a:off x="4561525" y="1277140"/>
            <a:ext cx="1569660" cy="369332"/>
          </a:xfrm>
          <a:prstGeom prst="rect">
            <a:avLst/>
          </a:prstGeom>
          <a:noFill/>
        </p:spPr>
        <p:txBody>
          <a:bodyPr wrap="none" rtlCol="0">
            <a:spAutoFit/>
          </a:bodyPr>
          <a:lstStyle/>
          <a:p>
            <a:pPr defTabSz="1219170" fontAlgn="base">
              <a:spcBef>
                <a:spcPct val="0"/>
              </a:spcBef>
              <a:spcAft>
                <a:spcPct val="0"/>
              </a:spcAft>
              <a:defRPr/>
            </a:pPr>
            <a:r>
              <a:rPr lang="zh-CN" altLang="en-US" b="1" dirty="0">
                <a:solidFill>
                  <a:srgbClr val="492F13"/>
                </a:solidFill>
                <a:latin typeface="微软雅黑"/>
                <a:ea typeface="微软雅黑"/>
              </a:rPr>
              <a:t>添加文字标题</a:t>
            </a:r>
          </a:p>
        </p:txBody>
      </p:sp>
      <p:sp>
        <p:nvSpPr>
          <p:cNvPr id="25" name="TextBox 60"/>
          <p:cNvSpPr txBox="1"/>
          <p:nvPr/>
        </p:nvSpPr>
        <p:spPr>
          <a:xfrm>
            <a:off x="5858007" y="5239544"/>
            <a:ext cx="1569660" cy="369332"/>
          </a:xfrm>
          <a:prstGeom prst="rect">
            <a:avLst/>
          </a:prstGeom>
          <a:noFill/>
        </p:spPr>
        <p:txBody>
          <a:bodyPr wrap="none" rtlCol="0">
            <a:spAutoFit/>
          </a:bodyPr>
          <a:lstStyle/>
          <a:p>
            <a:pPr defTabSz="1219170" fontAlgn="base">
              <a:spcBef>
                <a:spcPct val="0"/>
              </a:spcBef>
              <a:spcAft>
                <a:spcPct val="0"/>
              </a:spcAft>
              <a:defRPr/>
            </a:pPr>
            <a:r>
              <a:rPr lang="zh-CN" altLang="en-US" b="1" dirty="0">
                <a:solidFill>
                  <a:srgbClr val="492F13"/>
                </a:solidFill>
                <a:latin typeface="微软雅黑"/>
                <a:ea typeface="微软雅黑"/>
              </a:rPr>
              <a:t>添加文字标题</a:t>
            </a:r>
          </a:p>
        </p:txBody>
      </p:sp>
      <p:sp>
        <p:nvSpPr>
          <p:cNvPr id="26" name="TextBox 61"/>
          <p:cNvSpPr txBox="1"/>
          <p:nvPr/>
        </p:nvSpPr>
        <p:spPr>
          <a:xfrm>
            <a:off x="7177053" y="2349478"/>
            <a:ext cx="1569660" cy="369332"/>
          </a:xfrm>
          <a:prstGeom prst="rect">
            <a:avLst/>
          </a:prstGeom>
          <a:noFill/>
        </p:spPr>
        <p:txBody>
          <a:bodyPr wrap="none" rtlCol="0">
            <a:spAutoFit/>
          </a:bodyPr>
          <a:lstStyle/>
          <a:p>
            <a:pPr defTabSz="1219170" fontAlgn="base">
              <a:spcBef>
                <a:spcPct val="0"/>
              </a:spcBef>
              <a:spcAft>
                <a:spcPct val="0"/>
              </a:spcAft>
              <a:defRPr/>
            </a:pPr>
            <a:r>
              <a:rPr lang="zh-CN" altLang="en-US" b="1" dirty="0">
                <a:solidFill>
                  <a:srgbClr val="492F13"/>
                </a:solidFill>
                <a:latin typeface="微软雅黑"/>
                <a:ea typeface="微软雅黑"/>
              </a:rPr>
              <a:t>添加文字标题</a:t>
            </a:r>
          </a:p>
        </p:txBody>
      </p:sp>
      <p:sp>
        <p:nvSpPr>
          <p:cNvPr id="27" name="TextBox 62"/>
          <p:cNvSpPr txBox="1"/>
          <p:nvPr/>
        </p:nvSpPr>
        <p:spPr>
          <a:xfrm>
            <a:off x="8468581" y="4451992"/>
            <a:ext cx="1569660" cy="369332"/>
          </a:xfrm>
          <a:prstGeom prst="rect">
            <a:avLst/>
          </a:prstGeom>
          <a:noFill/>
        </p:spPr>
        <p:txBody>
          <a:bodyPr wrap="none" rtlCol="0">
            <a:spAutoFit/>
          </a:bodyPr>
          <a:lstStyle/>
          <a:p>
            <a:pPr defTabSz="1219170" fontAlgn="base">
              <a:spcBef>
                <a:spcPct val="0"/>
              </a:spcBef>
              <a:spcAft>
                <a:spcPct val="0"/>
              </a:spcAft>
              <a:defRPr/>
            </a:pPr>
            <a:r>
              <a:rPr lang="zh-CN" altLang="en-US" b="1" dirty="0">
                <a:solidFill>
                  <a:srgbClr val="492F13"/>
                </a:solidFill>
                <a:latin typeface="微软雅黑"/>
                <a:ea typeface="微软雅黑"/>
              </a:rPr>
              <a:t>添加文字标题</a:t>
            </a:r>
          </a:p>
        </p:txBody>
      </p:sp>
      <p:sp>
        <p:nvSpPr>
          <p:cNvPr id="28" name="TextBox 65"/>
          <p:cNvSpPr txBox="1"/>
          <p:nvPr/>
        </p:nvSpPr>
        <p:spPr>
          <a:xfrm>
            <a:off x="9760115" y="1219988"/>
            <a:ext cx="1569660" cy="369332"/>
          </a:xfrm>
          <a:prstGeom prst="rect">
            <a:avLst/>
          </a:prstGeom>
          <a:noFill/>
        </p:spPr>
        <p:txBody>
          <a:bodyPr wrap="none" rtlCol="0">
            <a:spAutoFit/>
          </a:bodyPr>
          <a:lstStyle/>
          <a:p>
            <a:pPr defTabSz="1219170" fontAlgn="base">
              <a:spcBef>
                <a:spcPct val="0"/>
              </a:spcBef>
              <a:spcAft>
                <a:spcPct val="0"/>
              </a:spcAft>
              <a:defRPr/>
            </a:pPr>
            <a:r>
              <a:rPr lang="zh-CN" altLang="en-US" b="1" dirty="0">
                <a:solidFill>
                  <a:srgbClr val="492F13"/>
                </a:solidFill>
                <a:latin typeface="微软雅黑"/>
                <a:ea typeface="微软雅黑"/>
              </a:rPr>
              <a:t>添加文字标题</a:t>
            </a:r>
          </a:p>
        </p:txBody>
      </p:sp>
    </p:spTree>
    <p:extLst>
      <p:ext uri="{BB962C8B-B14F-4D97-AF65-F5344CB8AC3E}">
        <p14:creationId xmlns:p14="http://schemas.microsoft.com/office/powerpoint/2010/main" val="550967746"/>
      </p:ext>
    </p:extLst>
  </p:cSld>
  <p:clrMapOvr>
    <a:masterClrMapping/>
  </p:clrMapOvr>
  <mc:AlternateContent xmlns:mc="http://schemas.openxmlformats.org/markup-compatibility/2006">
    <mc:Choice xmlns:p14="http://schemas.microsoft.com/office/powerpoint/2010/main" Requires="p14">
      <p:transition spd="slow" p14:dur="2000">
        <p:checker/>
      </p:transition>
    </mc:Choice>
    <mc:Fallback>
      <p:transition spd="slow">
        <p:checker/>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4000"/>
                                            <p:tgtEl>
                                              <p:spTgt spid="4"/>
                                            </p:tgtEl>
                                          </p:cBhvr>
                                        </p:animEffect>
                                      </p:childTnLst>
                                    </p:cTn>
                                  </p:par>
                                  <p:par>
                                    <p:cTn id="8" presetID="2" presetClass="entr" presetSubtype="4" fill="hold" grpId="0" nodeType="withEffect" p14:presetBounceEnd="40000">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14:bounceEnd="40000">
                                          <p:cBhvr additive="base">
                                            <p:cTn id="10" dur="500" fill="hold"/>
                                            <p:tgtEl>
                                              <p:spTgt spid="8"/>
                                            </p:tgtEl>
                                            <p:attrNameLst>
                                              <p:attrName>ppt_x</p:attrName>
                                            </p:attrNameLst>
                                          </p:cBhvr>
                                          <p:tavLst>
                                            <p:tav tm="0">
                                              <p:val>
                                                <p:strVal val="#ppt_x"/>
                                              </p:val>
                                            </p:tav>
                                            <p:tav tm="100000">
                                              <p:val>
                                                <p:strVal val="#ppt_x"/>
                                              </p:val>
                                            </p:tav>
                                          </p:tavLst>
                                        </p:anim>
                                        <p:anim calcmode="lin" valueType="num" p14:bounceEnd="40000">
                                          <p:cBhvr additive="base">
                                            <p:cTn id="11" dur="500" fill="hold"/>
                                            <p:tgtEl>
                                              <p:spTgt spid="8"/>
                                            </p:tgtEl>
                                            <p:attrNameLst>
                                              <p:attrName>ppt_y</p:attrName>
                                            </p:attrNameLst>
                                          </p:cBhvr>
                                          <p:tavLst>
                                            <p:tav tm="0">
                                              <p:val>
                                                <p:strVal val="1+#ppt_h/2"/>
                                              </p:val>
                                            </p:tav>
                                            <p:tav tm="100000">
                                              <p:val>
                                                <p:strVal val="#ppt_y"/>
                                              </p:val>
                                            </p:tav>
                                          </p:tavLst>
                                        </p:anim>
                                      </p:childTnLst>
                                    </p:cTn>
                                  </p:par>
                                  <p:par>
                                    <p:cTn id="12" presetID="2" presetClass="entr" presetSubtype="4" fill="hold" nodeType="withEffect" p14:presetBounceEnd="40000">
                                      <p:stCondLst>
                                        <p:cond delay="400"/>
                                      </p:stCondLst>
                                      <p:childTnLst>
                                        <p:set>
                                          <p:cBhvr>
                                            <p:cTn id="13" dur="1" fill="hold">
                                              <p:stCondLst>
                                                <p:cond delay="0"/>
                                              </p:stCondLst>
                                            </p:cTn>
                                            <p:tgtEl>
                                              <p:spTgt spid="5"/>
                                            </p:tgtEl>
                                            <p:attrNameLst>
                                              <p:attrName>style.visibility</p:attrName>
                                            </p:attrNameLst>
                                          </p:cBhvr>
                                          <p:to>
                                            <p:strVal val="visible"/>
                                          </p:to>
                                        </p:set>
                                        <p:anim calcmode="lin" valueType="num" p14:bounceEnd="40000">
                                          <p:cBhvr additive="base">
                                            <p:cTn id="14" dur="50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15" dur="500" fill="hold"/>
                                            <p:tgtEl>
                                              <p:spTgt spid="5"/>
                                            </p:tgtEl>
                                            <p:attrNameLst>
                                              <p:attrName>ppt_y</p:attrName>
                                            </p:attrNameLst>
                                          </p:cBhvr>
                                          <p:tavLst>
                                            <p:tav tm="0">
                                              <p:val>
                                                <p:strVal val="1+#ppt_h/2"/>
                                              </p:val>
                                            </p:tav>
                                            <p:tav tm="100000">
                                              <p:val>
                                                <p:strVal val="#ppt_y"/>
                                              </p:val>
                                            </p:tav>
                                          </p:tavLst>
                                        </p:anim>
                                      </p:childTnLst>
                                    </p:cTn>
                                  </p:par>
                                  <p:par>
                                    <p:cTn id="16" presetID="12" presetClass="entr" presetSubtype="1" fill="hold" grpId="0" nodeType="withEffect">
                                      <p:stCondLst>
                                        <p:cond delay="40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500"/>
                                            <p:tgtEl>
                                              <p:spTgt spid="21"/>
                                            </p:tgtEl>
                                            <p:attrNameLst>
                                              <p:attrName>ppt_y</p:attrName>
                                            </p:attrNameLst>
                                          </p:cBhvr>
                                          <p:tavLst>
                                            <p:tav tm="0">
                                              <p:val>
                                                <p:strVal val="#ppt_y-#ppt_h*1.125000"/>
                                              </p:val>
                                            </p:tav>
                                            <p:tav tm="100000">
                                              <p:val>
                                                <p:strVal val="#ppt_y"/>
                                              </p:val>
                                            </p:tav>
                                          </p:tavLst>
                                        </p:anim>
                                        <p:animEffect transition="in" filter="wipe(down)">
                                          <p:cBhvr>
                                            <p:cTn id="19" dur="500"/>
                                            <p:tgtEl>
                                              <p:spTgt spid="21"/>
                                            </p:tgtEl>
                                          </p:cBhvr>
                                        </p:animEffect>
                                      </p:childTnLst>
                                    </p:cTn>
                                  </p:par>
                                  <p:par>
                                    <p:cTn id="20" presetID="2" presetClass="entr" presetSubtype="4" fill="hold" grpId="0" nodeType="withEffect" p14:presetBounceEnd="40000">
                                      <p:stCondLst>
                                        <p:cond delay="900"/>
                                      </p:stCondLst>
                                      <p:childTnLst>
                                        <p:set>
                                          <p:cBhvr>
                                            <p:cTn id="21" dur="1" fill="hold">
                                              <p:stCondLst>
                                                <p:cond delay="0"/>
                                              </p:stCondLst>
                                            </p:cTn>
                                            <p:tgtEl>
                                              <p:spTgt spid="12"/>
                                            </p:tgtEl>
                                            <p:attrNameLst>
                                              <p:attrName>style.visibility</p:attrName>
                                            </p:attrNameLst>
                                          </p:cBhvr>
                                          <p:to>
                                            <p:strVal val="visible"/>
                                          </p:to>
                                        </p:set>
                                        <p:anim calcmode="lin" valueType="num" p14:bounceEnd="40000">
                                          <p:cBhvr additive="base">
                                            <p:cTn id="22" dur="500" fill="hold"/>
                                            <p:tgtEl>
                                              <p:spTgt spid="12"/>
                                            </p:tgtEl>
                                            <p:attrNameLst>
                                              <p:attrName>ppt_x</p:attrName>
                                            </p:attrNameLst>
                                          </p:cBhvr>
                                          <p:tavLst>
                                            <p:tav tm="0">
                                              <p:val>
                                                <p:strVal val="#ppt_x"/>
                                              </p:val>
                                            </p:tav>
                                            <p:tav tm="100000">
                                              <p:val>
                                                <p:strVal val="#ppt_x"/>
                                              </p:val>
                                            </p:tav>
                                          </p:tavLst>
                                        </p:anim>
                                        <p:anim calcmode="lin" valueType="num" p14:bounceEnd="40000">
                                          <p:cBhvr additive="base">
                                            <p:cTn id="23" dur="500" fill="hold"/>
                                            <p:tgtEl>
                                              <p:spTgt spid="12"/>
                                            </p:tgtEl>
                                            <p:attrNameLst>
                                              <p:attrName>ppt_y</p:attrName>
                                            </p:attrNameLst>
                                          </p:cBhvr>
                                          <p:tavLst>
                                            <p:tav tm="0">
                                              <p:val>
                                                <p:strVal val="1+#ppt_h/2"/>
                                              </p:val>
                                            </p:tav>
                                            <p:tav tm="100000">
                                              <p:val>
                                                <p:strVal val="#ppt_y"/>
                                              </p:val>
                                            </p:tav>
                                          </p:tavLst>
                                        </p:anim>
                                      </p:childTnLst>
                                    </p:cTn>
                                  </p:par>
                                  <p:par>
                                    <p:cTn id="24" presetID="12" presetClass="entr" presetSubtype="4" fill="hold" grpId="0" nodeType="withEffect">
                                      <p:stCondLst>
                                        <p:cond delay="90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500"/>
                                            <p:tgtEl>
                                              <p:spTgt spid="22"/>
                                            </p:tgtEl>
                                            <p:attrNameLst>
                                              <p:attrName>ppt_y</p:attrName>
                                            </p:attrNameLst>
                                          </p:cBhvr>
                                          <p:tavLst>
                                            <p:tav tm="0">
                                              <p:val>
                                                <p:strVal val="#ppt_y+#ppt_h*1.125000"/>
                                              </p:val>
                                            </p:tav>
                                            <p:tav tm="100000">
                                              <p:val>
                                                <p:strVal val="#ppt_y"/>
                                              </p:val>
                                            </p:tav>
                                          </p:tavLst>
                                        </p:anim>
                                        <p:animEffect transition="in" filter="wipe(up)">
                                          <p:cBhvr>
                                            <p:cTn id="27" dur="500"/>
                                            <p:tgtEl>
                                              <p:spTgt spid="22"/>
                                            </p:tgtEl>
                                          </p:cBhvr>
                                        </p:animEffect>
                                      </p:childTnLst>
                                    </p:cTn>
                                  </p:par>
                                  <p:par>
                                    <p:cTn id="28" presetID="2" presetClass="entr" presetSubtype="4" fill="hold" nodeType="withEffect" p14:presetBounceEnd="40000">
                                      <p:stCondLst>
                                        <p:cond delay="1400"/>
                                      </p:stCondLst>
                                      <p:childTnLst>
                                        <p:set>
                                          <p:cBhvr>
                                            <p:cTn id="29" dur="1" fill="hold">
                                              <p:stCondLst>
                                                <p:cond delay="0"/>
                                              </p:stCondLst>
                                            </p:cTn>
                                            <p:tgtEl>
                                              <p:spTgt spid="9"/>
                                            </p:tgtEl>
                                            <p:attrNameLst>
                                              <p:attrName>style.visibility</p:attrName>
                                            </p:attrNameLst>
                                          </p:cBhvr>
                                          <p:to>
                                            <p:strVal val="visible"/>
                                          </p:to>
                                        </p:set>
                                        <p:anim calcmode="lin" valueType="num" p14:bounceEnd="40000">
                                          <p:cBhvr additive="base">
                                            <p:cTn id="30" dur="500" fill="hold"/>
                                            <p:tgtEl>
                                              <p:spTgt spid="9"/>
                                            </p:tgtEl>
                                            <p:attrNameLst>
                                              <p:attrName>ppt_x</p:attrName>
                                            </p:attrNameLst>
                                          </p:cBhvr>
                                          <p:tavLst>
                                            <p:tav tm="0">
                                              <p:val>
                                                <p:strVal val="#ppt_x"/>
                                              </p:val>
                                            </p:tav>
                                            <p:tav tm="100000">
                                              <p:val>
                                                <p:strVal val="#ppt_x"/>
                                              </p:val>
                                            </p:tav>
                                          </p:tavLst>
                                        </p:anim>
                                        <p:anim calcmode="lin" valueType="num" p14:bounceEnd="40000">
                                          <p:cBhvr additive="base">
                                            <p:cTn id="31" dur="500" fill="hold"/>
                                            <p:tgtEl>
                                              <p:spTgt spid="9"/>
                                            </p:tgtEl>
                                            <p:attrNameLst>
                                              <p:attrName>ppt_y</p:attrName>
                                            </p:attrNameLst>
                                          </p:cBhvr>
                                          <p:tavLst>
                                            <p:tav tm="0">
                                              <p:val>
                                                <p:strVal val="1+#ppt_h/2"/>
                                              </p:val>
                                            </p:tav>
                                            <p:tav tm="100000">
                                              <p:val>
                                                <p:strVal val="#ppt_y"/>
                                              </p:val>
                                            </p:tav>
                                          </p:tavLst>
                                        </p:anim>
                                      </p:childTnLst>
                                    </p:cTn>
                                  </p:par>
                                  <p:par>
                                    <p:cTn id="32" presetID="12" presetClass="entr" presetSubtype="1" fill="hold" grpId="0" nodeType="withEffect">
                                      <p:stCondLst>
                                        <p:cond delay="1400"/>
                                      </p:stCondLst>
                                      <p:childTnLst>
                                        <p:set>
                                          <p:cBhvr>
                                            <p:cTn id="33" dur="1" fill="hold">
                                              <p:stCondLst>
                                                <p:cond delay="0"/>
                                              </p:stCondLst>
                                            </p:cTn>
                                            <p:tgtEl>
                                              <p:spTgt spid="23"/>
                                            </p:tgtEl>
                                            <p:attrNameLst>
                                              <p:attrName>style.visibility</p:attrName>
                                            </p:attrNameLst>
                                          </p:cBhvr>
                                          <p:to>
                                            <p:strVal val="visible"/>
                                          </p:to>
                                        </p:set>
                                        <p:anim calcmode="lin" valueType="num">
                                          <p:cBhvr additive="base">
                                            <p:cTn id="34" dur="500"/>
                                            <p:tgtEl>
                                              <p:spTgt spid="23"/>
                                            </p:tgtEl>
                                            <p:attrNameLst>
                                              <p:attrName>ppt_y</p:attrName>
                                            </p:attrNameLst>
                                          </p:cBhvr>
                                          <p:tavLst>
                                            <p:tav tm="0">
                                              <p:val>
                                                <p:strVal val="#ppt_y-#ppt_h*1.125000"/>
                                              </p:val>
                                            </p:tav>
                                            <p:tav tm="100000">
                                              <p:val>
                                                <p:strVal val="#ppt_y"/>
                                              </p:val>
                                            </p:tav>
                                          </p:tavLst>
                                        </p:anim>
                                        <p:animEffect transition="in" filter="wipe(down)">
                                          <p:cBhvr>
                                            <p:cTn id="35" dur="500"/>
                                            <p:tgtEl>
                                              <p:spTgt spid="23"/>
                                            </p:tgtEl>
                                          </p:cBhvr>
                                        </p:animEffect>
                                      </p:childTnLst>
                                    </p:cTn>
                                  </p:par>
                                  <p:par>
                                    <p:cTn id="36" presetID="2" presetClass="entr" presetSubtype="4" fill="hold" grpId="0" nodeType="withEffect" p14:presetBounceEnd="40000">
                                      <p:stCondLst>
                                        <p:cond delay="1800"/>
                                      </p:stCondLst>
                                      <p:childTnLst>
                                        <p:set>
                                          <p:cBhvr>
                                            <p:cTn id="37" dur="1" fill="hold">
                                              <p:stCondLst>
                                                <p:cond delay="0"/>
                                              </p:stCondLst>
                                            </p:cTn>
                                            <p:tgtEl>
                                              <p:spTgt spid="13"/>
                                            </p:tgtEl>
                                            <p:attrNameLst>
                                              <p:attrName>style.visibility</p:attrName>
                                            </p:attrNameLst>
                                          </p:cBhvr>
                                          <p:to>
                                            <p:strVal val="visible"/>
                                          </p:to>
                                        </p:set>
                                        <p:anim calcmode="lin" valueType="num" p14:bounceEnd="40000">
                                          <p:cBhvr additive="base">
                                            <p:cTn id="38" dur="500" fill="hold"/>
                                            <p:tgtEl>
                                              <p:spTgt spid="13"/>
                                            </p:tgtEl>
                                            <p:attrNameLst>
                                              <p:attrName>ppt_x</p:attrName>
                                            </p:attrNameLst>
                                          </p:cBhvr>
                                          <p:tavLst>
                                            <p:tav tm="0">
                                              <p:val>
                                                <p:strVal val="#ppt_x"/>
                                              </p:val>
                                            </p:tav>
                                            <p:tav tm="100000">
                                              <p:val>
                                                <p:strVal val="#ppt_x"/>
                                              </p:val>
                                            </p:tav>
                                          </p:tavLst>
                                        </p:anim>
                                        <p:anim calcmode="lin" valueType="num" p14:bounceEnd="40000">
                                          <p:cBhvr additive="base">
                                            <p:cTn id="39" dur="500" fill="hold"/>
                                            <p:tgtEl>
                                              <p:spTgt spid="13"/>
                                            </p:tgtEl>
                                            <p:attrNameLst>
                                              <p:attrName>ppt_y</p:attrName>
                                            </p:attrNameLst>
                                          </p:cBhvr>
                                          <p:tavLst>
                                            <p:tav tm="0">
                                              <p:val>
                                                <p:strVal val="1+#ppt_h/2"/>
                                              </p:val>
                                            </p:tav>
                                            <p:tav tm="100000">
                                              <p:val>
                                                <p:strVal val="#ppt_y"/>
                                              </p:val>
                                            </p:tav>
                                          </p:tavLst>
                                        </p:anim>
                                      </p:childTnLst>
                                    </p:cTn>
                                  </p:par>
                                  <p:par>
                                    <p:cTn id="40" presetID="12" presetClass="entr" presetSubtype="4" fill="hold" grpId="0" nodeType="withEffect">
                                      <p:stCondLst>
                                        <p:cond delay="180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500"/>
                                            <p:tgtEl>
                                              <p:spTgt spid="24"/>
                                            </p:tgtEl>
                                            <p:attrNameLst>
                                              <p:attrName>ppt_y</p:attrName>
                                            </p:attrNameLst>
                                          </p:cBhvr>
                                          <p:tavLst>
                                            <p:tav tm="0">
                                              <p:val>
                                                <p:strVal val="#ppt_y+#ppt_h*1.125000"/>
                                              </p:val>
                                            </p:tav>
                                            <p:tav tm="100000">
                                              <p:val>
                                                <p:strVal val="#ppt_y"/>
                                              </p:val>
                                            </p:tav>
                                          </p:tavLst>
                                        </p:anim>
                                        <p:animEffect transition="in" filter="wipe(up)">
                                          <p:cBhvr>
                                            <p:cTn id="43" dur="500"/>
                                            <p:tgtEl>
                                              <p:spTgt spid="24"/>
                                            </p:tgtEl>
                                          </p:cBhvr>
                                        </p:animEffect>
                                      </p:childTnLst>
                                    </p:cTn>
                                  </p:par>
                                  <p:par>
                                    <p:cTn id="44" presetID="2" presetClass="entr" presetSubtype="4" fill="hold" nodeType="withEffect" p14:presetBounceEnd="40000">
                                      <p:stCondLst>
                                        <p:cond delay="2400"/>
                                      </p:stCondLst>
                                      <p:childTnLst>
                                        <p:set>
                                          <p:cBhvr>
                                            <p:cTn id="45" dur="1" fill="hold">
                                              <p:stCondLst>
                                                <p:cond delay="0"/>
                                              </p:stCondLst>
                                            </p:cTn>
                                            <p:tgtEl>
                                              <p:spTgt spid="14"/>
                                            </p:tgtEl>
                                            <p:attrNameLst>
                                              <p:attrName>style.visibility</p:attrName>
                                            </p:attrNameLst>
                                          </p:cBhvr>
                                          <p:to>
                                            <p:strVal val="visible"/>
                                          </p:to>
                                        </p:set>
                                        <p:anim calcmode="lin" valueType="num" p14:bounceEnd="40000">
                                          <p:cBhvr additive="base">
                                            <p:cTn id="46" dur="500" fill="hold"/>
                                            <p:tgtEl>
                                              <p:spTgt spid="14"/>
                                            </p:tgtEl>
                                            <p:attrNameLst>
                                              <p:attrName>ppt_x</p:attrName>
                                            </p:attrNameLst>
                                          </p:cBhvr>
                                          <p:tavLst>
                                            <p:tav tm="0">
                                              <p:val>
                                                <p:strVal val="#ppt_x"/>
                                              </p:val>
                                            </p:tav>
                                            <p:tav tm="100000">
                                              <p:val>
                                                <p:strVal val="#ppt_x"/>
                                              </p:val>
                                            </p:tav>
                                          </p:tavLst>
                                        </p:anim>
                                        <p:anim calcmode="lin" valueType="num" p14:bounceEnd="40000">
                                          <p:cBhvr additive="base">
                                            <p:cTn id="47" dur="500" fill="hold"/>
                                            <p:tgtEl>
                                              <p:spTgt spid="14"/>
                                            </p:tgtEl>
                                            <p:attrNameLst>
                                              <p:attrName>ppt_y</p:attrName>
                                            </p:attrNameLst>
                                          </p:cBhvr>
                                          <p:tavLst>
                                            <p:tav tm="0">
                                              <p:val>
                                                <p:strVal val="1+#ppt_h/2"/>
                                              </p:val>
                                            </p:tav>
                                            <p:tav tm="100000">
                                              <p:val>
                                                <p:strVal val="#ppt_y"/>
                                              </p:val>
                                            </p:tav>
                                          </p:tavLst>
                                        </p:anim>
                                      </p:childTnLst>
                                    </p:cTn>
                                  </p:par>
                                  <p:par>
                                    <p:cTn id="48" presetID="12" presetClass="entr" presetSubtype="1" fill="hold" grpId="0" nodeType="withEffect">
                                      <p:stCondLst>
                                        <p:cond delay="2400"/>
                                      </p:stCondLst>
                                      <p:childTnLst>
                                        <p:set>
                                          <p:cBhvr>
                                            <p:cTn id="49" dur="1" fill="hold">
                                              <p:stCondLst>
                                                <p:cond delay="0"/>
                                              </p:stCondLst>
                                            </p:cTn>
                                            <p:tgtEl>
                                              <p:spTgt spid="25"/>
                                            </p:tgtEl>
                                            <p:attrNameLst>
                                              <p:attrName>style.visibility</p:attrName>
                                            </p:attrNameLst>
                                          </p:cBhvr>
                                          <p:to>
                                            <p:strVal val="visible"/>
                                          </p:to>
                                        </p:set>
                                        <p:anim calcmode="lin" valueType="num">
                                          <p:cBhvr additive="base">
                                            <p:cTn id="50" dur="500"/>
                                            <p:tgtEl>
                                              <p:spTgt spid="25"/>
                                            </p:tgtEl>
                                            <p:attrNameLst>
                                              <p:attrName>ppt_y</p:attrName>
                                            </p:attrNameLst>
                                          </p:cBhvr>
                                          <p:tavLst>
                                            <p:tav tm="0">
                                              <p:val>
                                                <p:strVal val="#ppt_y-#ppt_h*1.125000"/>
                                              </p:val>
                                            </p:tav>
                                            <p:tav tm="100000">
                                              <p:val>
                                                <p:strVal val="#ppt_y"/>
                                              </p:val>
                                            </p:tav>
                                          </p:tavLst>
                                        </p:anim>
                                        <p:animEffect transition="in" filter="wipe(down)">
                                          <p:cBhvr>
                                            <p:cTn id="51" dur="500"/>
                                            <p:tgtEl>
                                              <p:spTgt spid="25"/>
                                            </p:tgtEl>
                                          </p:cBhvr>
                                        </p:animEffect>
                                      </p:childTnLst>
                                    </p:cTn>
                                  </p:par>
                                  <p:par>
                                    <p:cTn id="52" presetID="2" presetClass="entr" presetSubtype="4" fill="hold" grpId="0" nodeType="withEffect" p14:presetBounceEnd="40000">
                                      <p:stCondLst>
                                        <p:cond delay="2900"/>
                                      </p:stCondLst>
                                      <p:childTnLst>
                                        <p:set>
                                          <p:cBhvr>
                                            <p:cTn id="53" dur="1" fill="hold">
                                              <p:stCondLst>
                                                <p:cond delay="0"/>
                                              </p:stCondLst>
                                            </p:cTn>
                                            <p:tgtEl>
                                              <p:spTgt spid="17"/>
                                            </p:tgtEl>
                                            <p:attrNameLst>
                                              <p:attrName>style.visibility</p:attrName>
                                            </p:attrNameLst>
                                          </p:cBhvr>
                                          <p:to>
                                            <p:strVal val="visible"/>
                                          </p:to>
                                        </p:set>
                                        <p:anim calcmode="lin" valueType="num" p14:bounceEnd="40000">
                                          <p:cBhvr additive="base">
                                            <p:cTn id="54" dur="500" fill="hold"/>
                                            <p:tgtEl>
                                              <p:spTgt spid="17"/>
                                            </p:tgtEl>
                                            <p:attrNameLst>
                                              <p:attrName>ppt_x</p:attrName>
                                            </p:attrNameLst>
                                          </p:cBhvr>
                                          <p:tavLst>
                                            <p:tav tm="0">
                                              <p:val>
                                                <p:strVal val="#ppt_x"/>
                                              </p:val>
                                            </p:tav>
                                            <p:tav tm="100000">
                                              <p:val>
                                                <p:strVal val="#ppt_x"/>
                                              </p:val>
                                            </p:tav>
                                          </p:tavLst>
                                        </p:anim>
                                        <p:anim calcmode="lin" valueType="num" p14:bounceEnd="40000">
                                          <p:cBhvr additive="base">
                                            <p:cTn id="55" dur="500" fill="hold"/>
                                            <p:tgtEl>
                                              <p:spTgt spid="17"/>
                                            </p:tgtEl>
                                            <p:attrNameLst>
                                              <p:attrName>ppt_y</p:attrName>
                                            </p:attrNameLst>
                                          </p:cBhvr>
                                          <p:tavLst>
                                            <p:tav tm="0">
                                              <p:val>
                                                <p:strVal val="1+#ppt_h/2"/>
                                              </p:val>
                                            </p:tav>
                                            <p:tav tm="100000">
                                              <p:val>
                                                <p:strVal val="#ppt_y"/>
                                              </p:val>
                                            </p:tav>
                                          </p:tavLst>
                                        </p:anim>
                                      </p:childTnLst>
                                    </p:cTn>
                                  </p:par>
                                  <p:par>
                                    <p:cTn id="56" presetID="12" presetClass="entr" presetSubtype="4" fill="hold" grpId="0" nodeType="withEffect">
                                      <p:stCondLst>
                                        <p:cond delay="2900"/>
                                      </p:stCondLst>
                                      <p:childTnLst>
                                        <p:set>
                                          <p:cBhvr>
                                            <p:cTn id="57" dur="1" fill="hold">
                                              <p:stCondLst>
                                                <p:cond delay="0"/>
                                              </p:stCondLst>
                                            </p:cTn>
                                            <p:tgtEl>
                                              <p:spTgt spid="26"/>
                                            </p:tgtEl>
                                            <p:attrNameLst>
                                              <p:attrName>style.visibility</p:attrName>
                                            </p:attrNameLst>
                                          </p:cBhvr>
                                          <p:to>
                                            <p:strVal val="visible"/>
                                          </p:to>
                                        </p:set>
                                        <p:anim calcmode="lin" valueType="num">
                                          <p:cBhvr additive="base">
                                            <p:cTn id="58" dur="500"/>
                                            <p:tgtEl>
                                              <p:spTgt spid="26"/>
                                            </p:tgtEl>
                                            <p:attrNameLst>
                                              <p:attrName>ppt_y</p:attrName>
                                            </p:attrNameLst>
                                          </p:cBhvr>
                                          <p:tavLst>
                                            <p:tav tm="0">
                                              <p:val>
                                                <p:strVal val="#ppt_y+#ppt_h*1.125000"/>
                                              </p:val>
                                            </p:tav>
                                            <p:tav tm="100000">
                                              <p:val>
                                                <p:strVal val="#ppt_y"/>
                                              </p:val>
                                            </p:tav>
                                          </p:tavLst>
                                        </p:anim>
                                        <p:animEffect transition="in" filter="wipe(up)">
                                          <p:cBhvr>
                                            <p:cTn id="59" dur="500"/>
                                            <p:tgtEl>
                                              <p:spTgt spid="26"/>
                                            </p:tgtEl>
                                          </p:cBhvr>
                                        </p:animEffect>
                                      </p:childTnLst>
                                    </p:cTn>
                                  </p:par>
                                  <p:par>
                                    <p:cTn id="60" presetID="2" presetClass="entr" presetSubtype="4" fill="hold" nodeType="withEffect" p14:presetBounceEnd="40000">
                                      <p:stCondLst>
                                        <p:cond delay="3400"/>
                                      </p:stCondLst>
                                      <p:childTnLst>
                                        <p:set>
                                          <p:cBhvr>
                                            <p:cTn id="61" dur="1" fill="hold">
                                              <p:stCondLst>
                                                <p:cond delay="0"/>
                                              </p:stCondLst>
                                            </p:cTn>
                                            <p:tgtEl>
                                              <p:spTgt spid="18"/>
                                            </p:tgtEl>
                                            <p:attrNameLst>
                                              <p:attrName>style.visibility</p:attrName>
                                            </p:attrNameLst>
                                          </p:cBhvr>
                                          <p:to>
                                            <p:strVal val="visible"/>
                                          </p:to>
                                        </p:set>
                                        <p:anim calcmode="lin" valueType="num" p14:bounceEnd="40000">
                                          <p:cBhvr additive="base">
                                            <p:cTn id="62" dur="500" fill="hold"/>
                                            <p:tgtEl>
                                              <p:spTgt spid="18"/>
                                            </p:tgtEl>
                                            <p:attrNameLst>
                                              <p:attrName>ppt_x</p:attrName>
                                            </p:attrNameLst>
                                          </p:cBhvr>
                                          <p:tavLst>
                                            <p:tav tm="0">
                                              <p:val>
                                                <p:strVal val="#ppt_x"/>
                                              </p:val>
                                            </p:tav>
                                            <p:tav tm="100000">
                                              <p:val>
                                                <p:strVal val="#ppt_x"/>
                                              </p:val>
                                            </p:tav>
                                          </p:tavLst>
                                        </p:anim>
                                        <p:anim calcmode="lin" valueType="num" p14:bounceEnd="40000">
                                          <p:cBhvr additive="base">
                                            <p:cTn id="63" dur="500" fill="hold"/>
                                            <p:tgtEl>
                                              <p:spTgt spid="18"/>
                                            </p:tgtEl>
                                            <p:attrNameLst>
                                              <p:attrName>ppt_y</p:attrName>
                                            </p:attrNameLst>
                                          </p:cBhvr>
                                          <p:tavLst>
                                            <p:tav tm="0">
                                              <p:val>
                                                <p:strVal val="1+#ppt_h/2"/>
                                              </p:val>
                                            </p:tav>
                                            <p:tav tm="100000">
                                              <p:val>
                                                <p:strVal val="#ppt_y"/>
                                              </p:val>
                                            </p:tav>
                                          </p:tavLst>
                                        </p:anim>
                                      </p:childTnLst>
                                    </p:cTn>
                                  </p:par>
                                  <p:par>
                                    <p:cTn id="64" presetID="12" presetClass="entr" presetSubtype="1" fill="hold" grpId="0" nodeType="withEffect">
                                      <p:stCondLst>
                                        <p:cond delay="3400"/>
                                      </p:stCondLst>
                                      <p:childTnLst>
                                        <p:set>
                                          <p:cBhvr>
                                            <p:cTn id="65" dur="1" fill="hold">
                                              <p:stCondLst>
                                                <p:cond delay="0"/>
                                              </p:stCondLst>
                                            </p:cTn>
                                            <p:tgtEl>
                                              <p:spTgt spid="27"/>
                                            </p:tgtEl>
                                            <p:attrNameLst>
                                              <p:attrName>style.visibility</p:attrName>
                                            </p:attrNameLst>
                                          </p:cBhvr>
                                          <p:to>
                                            <p:strVal val="visible"/>
                                          </p:to>
                                        </p:set>
                                        <p:anim calcmode="lin" valueType="num">
                                          <p:cBhvr additive="base">
                                            <p:cTn id="66" dur="500"/>
                                            <p:tgtEl>
                                              <p:spTgt spid="27"/>
                                            </p:tgtEl>
                                            <p:attrNameLst>
                                              <p:attrName>ppt_y</p:attrName>
                                            </p:attrNameLst>
                                          </p:cBhvr>
                                          <p:tavLst>
                                            <p:tav tm="0">
                                              <p:val>
                                                <p:strVal val="#ppt_y-#ppt_h*1.125000"/>
                                              </p:val>
                                            </p:tav>
                                            <p:tav tm="100000">
                                              <p:val>
                                                <p:strVal val="#ppt_y"/>
                                              </p:val>
                                            </p:tav>
                                          </p:tavLst>
                                        </p:anim>
                                        <p:animEffect transition="in" filter="wipe(down)">
                                          <p:cBhvr>
                                            <p:cTn id="67" dur="500"/>
                                            <p:tgtEl>
                                              <p:spTgt spid="27"/>
                                            </p:tgtEl>
                                          </p:cBhvr>
                                        </p:animEffect>
                                      </p:childTnLst>
                                    </p:cTn>
                                  </p:par>
                                  <p:par>
                                    <p:cTn id="68" presetID="12" presetClass="entr" presetSubtype="4" fill="hold" grpId="0" nodeType="withEffect">
                                      <p:stCondLst>
                                        <p:cond delay="3900"/>
                                      </p:stCondLst>
                                      <p:childTnLst>
                                        <p:set>
                                          <p:cBhvr>
                                            <p:cTn id="69" dur="1" fill="hold">
                                              <p:stCondLst>
                                                <p:cond delay="0"/>
                                              </p:stCondLst>
                                            </p:cTn>
                                            <p:tgtEl>
                                              <p:spTgt spid="28"/>
                                            </p:tgtEl>
                                            <p:attrNameLst>
                                              <p:attrName>style.visibility</p:attrName>
                                            </p:attrNameLst>
                                          </p:cBhvr>
                                          <p:to>
                                            <p:strVal val="visible"/>
                                          </p:to>
                                        </p:set>
                                        <p:anim calcmode="lin" valueType="num">
                                          <p:cBhvr additive="base">
                                            <p:cTn id="70" dur="500"/>
                                            <p:tgtEl>
                                              <p:spTgt spid="28"/>
                                            </p:tgtEl>
                                            <p:attrNameLst>
                                              <p:attrName>ppt_y</p:attrName>
                                            </p:attrNameLst>
                                          </p:cBhvr>
                                          <p:tavLst>
                                            <p:tav tm="0">
                                              <p:val>
                                                <p:strVal val="#ppt_y+#ppt_h*1.125000"/>
                                              </p:val>
                                            </p:tav>
                                            <p:tav tm="100000">
                                              <p:val>
                                                <p:strVal val="#ppt_y"/>
                                              </p:val>
                                            </p:tav>
                                          </p:tavLst>
                                        </p:anim>
                                        <p:animEffect transition="in" filter="wipe(up)">
                                          <p:cBhvr>
                                            <p:cTn id="7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12" grpId="0" animBg="1"/>
          <p:bldP spid="13" grpId="0" animBg="1"/>
          <p:bldP spid="17" grpId="0" animBg="1"/>
          <p:bldP spid="21" grpId="0"/>
          <p:bldP spid="22" grpId="0"/>
          <p:bldP spid="23" grpId="0"/>
          <p:bldP spid="24" grpId="0"/>
          <p:bldP spid="25" grpId="0"/>
          <p:bldP spid="26" grpId="0"/>
          <p:bldP spid="27"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40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cBhvr additive="base">
                                            <p:cTn id="10" dur="500" fill="hold"/>
                                            <p:tgtEl>
                                              <p:spTgt spid="8"/>
                                            </p:tgtEl>
                                            <p:attrNameLst>
                                              <p:attrName>ppt_x</p:attrName>
                                            </p:attrNameLst>
                                          </p:cBhvr>
                                          <p:tavLst>
                                            <p:tav tm="0">
                                              <p:val>
                                                <p:strVal val="#ppt_x"/>
                                              </p:val>
                                            </p:tav>
                                            <p:tav tm="100000">
                                              <p:val>
                                                <p:strVal val="#ppt_x"/>
                                              </p:val>
                                            </p:tav>
                                          </p:tavLst>
                                        </p:anim>
                                        <p:anim calcmode="lin" valueType="num">
                                          <p:cBhvr additive="base">
                                            <p:cTn id="11" dur="500" fill="hold"/>
                                            <p:tgtEl>
                                              <p:spTgt spid="8"/>
                                            </p:tgtEl>
                                            <p:attrNameLst>
                                              <p:attrName>ppt_y</p:attrName>
                                            </p:attrNameLst>
                                          </p:cBhvr>
                                          <p:tavLst>
                                            <p:tav tm="0">
                                              <p:val>
                                                <p:strVal val="1+#ppt_h/2"/>
                                              </p:val>
                                            </p:tav>
                                            <p:tav tm="100000">
                                              <p:val>
                                                <p:strVal val="#ppt_y"/>
                                              </p:val>
                                            </p:tav>
                                          </p:tavLst>
                                        </p:anim>
                                      </p:childTnLst>
                                    </p:cTn>
                                  </p:par>
                                  <p:par>
                                    <p:cTn id="12" presetID="2" presetClass="entr" presetSubtype="4" fill="hold" nodeType="withEffect">
                                      <p:stCondLst>
                                        <p:cond delay="40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par>
                                    <p:cTn id="16" presetID="12" presetClass="entr" presetSubtype="1" fill="hold" grpId="0" nodeType="withEffect">
                                      <p:stCondLst>
                                        <p:cond delay="40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500"/>
                                            <p:tgtEl>
                                              <p:spTgt spid="21"/>
                                            </p:tgtEl>
                                            <p:attrNameLst>
                                              <p:attrName>ppt_y</p:attrName>
                                            </p:attrNameLst>
                                          </p:cBhvr>
                                          <p:tavLst>
                                            <p:tav tm="0">
                                              <p:val>
                                                <p:strVal val="#ppt_y-#ppt_h*1.125000"/>
                                              </p:val>
                                            </p:tav>
                                            <p:tav tm="100000">
                                              <p:val>
                                                <p:strVal val="#ppt_y"/>
                                              </p:val>
                                            </p:tav>
                                          </p:tavLst>
                                        </p:anim>
                                        <p:animEffect transition="in" filter="wipe(down)">
                                          <p:cBhvr>
                                            <p:cTn id="19" dur="500"/>
                                            <p:tgtEl>
                                              <p:spTgt spid="21"/>
                                            </p:tgtEl>
                                          </p:cBhvr>
                                        </p:animEffect>
                                      </p:childTnLst>
                                    </p:cTn>
                                  </p:par>
                                  <p:par>
                                    <p:cTn id="20" presetID="2" presetClass="entr" presetSubtype="4" fill="hold" grpId="0" nodeType="withEffect">
                                      <p:stCondLst>
                                        <p:cond delay="90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1+#ppt_h/2"/>
                                              </p:val>
                                            </p:tav>
                                            <p:tav tm="100000">
                                              <p:val>
                                                <p:strVal val="#ppt_y"/>
                                              </p:val>
                                            </p:tav>
                                          </p:tavLst>
                                        </p:anim>
                                      </p:childTnLst>
                                    </p:cTn>
                                  </p:par>
                                  <p:par>
                                    <p:cTn id="24" presetID="12" presetClass="entr" presetSubtype="4" fill="hold" grpId="0" nodeType="withEffect">
                                      <p:stCondLst>
                                        <p:cond delay="90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500"/>
                                            <p:tgtEl>
                                              <p:spTgt spid="22"/>
                                            </p:tgtEl>
                                            <p:attrNameLst>
                                              <p:attrName>ppt_y</p:attrName>
                                            </p:attrNameLst>
                                          </p:cBhvr>
                                          <p:tavLst>
                                            <p:tav tm="0">
                                              <p:val>
                                                <p:strVal val="#ppt_y+#ppt_h*1.125000"/>
                                              </p:val>
                                            </p:tav>
                                            <p:tav tm="100000">
                                              <p:val>
                                                <p:strVal val="#ppt_y"/>
                                              </p:val>
                                            </p:tav>
                                          </p:tavLst>
                                        </p:anim>
                                        <p:animEffect transition="in" filter="wipe(up)">
                                          <p:cBhvr>
                                            <p:cTn id="27" dur="500"/>
                                            <p:tgtEl>
                                              <p:spTgt spid="22"/>
                                            </p:tgtEl>
                                          </p:cBhvr>
                                        </p:animEffect>
                                      </p:childTnLst>
                                    </p:cTn>
                                  </p:par>
                                  <p:par>
                                    <p:cTn id="28" presetID="2" presetClass="entr" presetSubtype="4" fill="hold" nodeType="withEffect">
                                      <p:stCondLst>
                                        <p:cond delay="140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1+#ppt_h/2"/>
                                              </p:val>
                                            </p:tav>
                                            <p:tav tm="100000">
                                              <p:val>
                                                <p:strVal val="#ppt_y"/>
                                              </p:val>
                                            </p:tav>
                                          </p:tavLst>
                                        </p:anim>
                                      </p:childTnLst>
                                    </p:cTn>
                                  </p:par>
                                  <p:par>
                                    <p:cTn id="32" presetID="12" presetClass="entr" presetSubtype="1" fill="hold" grpId="0" nodeType="withEffect">
                                      <p:stCondLst>
                                        <p:cond delay="1400"/>
                                      </p:stCondLst>
                                      <p:childTnLst>
                                        <p:set>
                                          <p:cBhvr>
                                            <p:cTn id="33" dur="1" fill="hold">
                                              <p:stCondLst>
                                                <p:cond delay="0"/>
                                              </p:stCondLst>
                                            </p:cTn>
                                            <p:tgtEl>
                                              <p:spTgt spid="23"/>
                                            </p:tgtEl>
                                            <p:attrNameLst>
                                              <p:attrName>style.visibility</p:attrName>
                                            </p:attrNameLst>
                                          </p:cBhvr>
                                          <p:to>
                                            <p:strVal val="visible"/>
                                          </p:to>
                                        </p:set>
                                        <p:anim calcmode="lin" valueType="num">
                                          <p:cBhvr additive="base">
                                            <p:cTn id="34" dur="500"/>
                                            <p:tgtEl>
                                              <p:spTgt spid="23"/>
                                            </p:tgtEl>
                                            <p:attrNameLst>
                                              <p:attrName>ppt_y</p:attrName>
                                            </p:attrNameLst>
                                          </p:cBhvr>
                                          <p:tavLst>
                                            <p:tav tm="0">
                                              <p:val>
                                                <p:strVal val="#ppt_y-#ppt_h*1.125000"/>
                                              </p:val>
                                            </p:tav>
                                            <p:tav tm="100000">
                                              <p:val>
                                                <p:strVal val="#ppt_y"/>
                                              </p:val>
                                            </p:tav>
                                          </p:tavLst>
                                        </p:anim>
                                        <p:animEffect transition="in" filter="wipe(down)">
                                          <p:cBhvr>
                                            <p:cTn id="35" dur="500"/>
                                            <p:tgtEl>
                                              <p:spTgt spid="23"/>
                                            </p:tgtEl>
                                          </p:cBhvr>
                                        </p:animEffect>
                                      </p:childTnLst>
                                    </p:cTn>
                                  </p:par>
                                  <p:par>
                                    <p:cTn id="36" presetID="2" presetClass="entr" presetSubtype="4" fill="hold" grpId="0" nodeType="withEffect">
                                      <p:stCondLst>
                                        <p:cond delay="180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ppt_x"/>
                                              </p:val>
                                            </p:tav>
                                            <p:tav tm="100000">
                                              <p:val>
                                                <p:strVal val="#ppt_x"/>
                                              </p:val>
                                            </p:tav>
                                          </p:tavLst>
                                        </p:anim>
                                        <p:anim calcmode="lin" valueType="num">
                                          <p:cBhvr additive="base">
                                            <p:cTn id="39" dur="500" fill="hold"/>
                                            <p:tgtEl>
                                              <p:spTgt spid="13"/>
                                            </p:tgtEl>
                                            <p:attrNameLst>
                                              <p:attrName>ppt_y</p:attrName>
                                            </p:attrNameLst>
                                          </p:cBhvr>
                                          <p:tavLst>
                                            <p:tav tm="0">
                                              <p:val>
                                                <p:strVal val="1+#ppt_h/2"/>
                                              </p:val>
                                            </p:tav>
                                            <p:tav tm="100000">
                                              <p:val>
                                                <p:strVal val="#ppt_y"/>
                                              </p:val>
                                            </p:tav>
                                          </p:tavLst>
                                        </p:anim>
                                      </p:childTnLst>
                                    </p:cTn>
                                  </p:par>
                                  <p:par>
                                    <p:cTn id="40" presetID="12" presetClass="entr" presetSubtype="4" fill="hold" grpId="0" nodeType="withEffect">
                                      <p:stCondLst>
                                        <p:cond delay="180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500"/>
                                            <p:tgtEl>
                                              <p:spTgt spid="24"/>
                                            </p:tgtEl>
                                            <p:attrNameLst>
                                              <p:attrName>ppt_y</p:attrName>
                                            </p:attrNameLst>
                                          </p:cBhvr>
                                          <p:tavLst>
                                            <p:tav tm="0">
                                              <p:val>
                                                <p:strVal val="#ppt_y+#ppt_h*1.125000"/>
                                              </p:val>
                                            </p:tav>
                                            <p:tav tm="100000">
                                              <p:val>
                                                <p:strVal val="#ppt_y"/>
                                              </p:val>
                                            </p:tav>
                                          </p:tavLst>
                                        </p:anim>
                                        <p:animEffect transition="in" filter="wipe(up)">
                                          <p:cBhvr>
                                            <p:cTn id="43" dur="500"/>
                                            <p:tgtEl>
                                              <p:spTgt spid="24"/>
                                            </p:tgtEl>
                                          </p:cBhvr>
                                        </p:animEffect>
                                      </p:childTnLst>
                                    </p:cTn>
                                  </p:par>
                                  <p:par>
                                    <p:cTn id="44" presetID="2" presetClass="entr" presetSubtype="4" fill="hold" nodeType="withEffect">
                                      <p:stCondLst>
                                        <p:cond delay="240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ppt_x"/>
                                              </p:val>
                                            </p:tav>
                                            <p:tav tm="100000">
                                              <p:val>
                                                <p:strVal val="#ppt_x"/>
                                              </p:val>
                                            </p:tav>
                                          </p:tavLst>
                                        </p:anim>
                                        <p:anim calcmode="lin" valueType="num">
                                          <p:cBhvr additive="base">
                                            <p:cTn id="47" dur="500" fill="hold"/>
                                            <p:tgtEl>
                                              <p:spTgt spid="14"/>
                                            </p:tgtEl>
                                            <p:attrNameLst>
                                              <p:attrName>ppt_y</p:attrName>
                                            </p:attrNameLst>
                                          </p:cBhvr>
                                          <p:tavLst>
                                            <p:tav tm="0">
                                              <p:val>
                                                <p:strVal val="1+#ppt_h/2"/>
                                              </p:val>
                                            </p:tav>
                                            <p:tav tm="100000">
                                              <p:val>
                                                <p:strVal val="#ppt_y"/>
                                              </p:val>
                                            </p:tav>
                                          </p:tavLst>
                                        </p:anim>
                                      </p:childTnLst>
                                    </p:cTn>
                                  </p:par>
                                  <p:par>
                                    <p:cTn id="48" presetID="12" presetClass="entr" presetSubtype="1" fill="hold" grpId="0" nodeType="withEffect">
                                      <p:stCondLst>
                                        <p:cond delay="2400"/>
                                      </p:stCondLst>
                                      <p:childTnLst>
                                        <p:set>
                                          <p:cBhvr>
                                            <p:cTn id="49" dur="1" fill="hold">
                                              <p:stCondLst>
                                                <p:cond delay="0"/>
                                              </p:stCondLst>
                                            </p:cTn>
                                            <p:tgtEl>
                                              <p:spTgt spid="25"/>
                                            </p:tgtEl>
                                            <p:attrNameLst>
                                              <p:attrName>style.visibility</p:attrName>
                                            </p:attrNameLst>
                                          </p:cBhvr>
                                          <p:to>
                                            <p:strVal val="visible"/>
                                          </p:to>
                                        </p:set>
                                        <p:anim calcmode="lin" valueType="num">
                                          <p:cBhvr additive="base">
                                            <p:cTn id="50" dur="500"/>
                                            <p:tgtEl>
                                              <p:spTgt spid="25"/>
                                            </p:tgtEl>
                                            <p:attrNameLst>
                                              <p:attrName>ppt_y</p:attrName>
                                            </p:attrNameLst>
                                          </p:cBhvr>
                                          <p:tavLst>
                                            <p:tav tm="0">
                                              <p:val>
                                                <p:strVal val="#ppt_y-#ppt_h*1.125000"/>
                                              </p:val>
                                            </p:tav>
                                            <p:tav tm="100000">
                                              <p:val>
                                                <p:strVal val="#ppt_y"/>
                                              </p:val>
                                            </p:tav>
                                          </p:tavLst>
                                        </p:anim>
                                        <p:animEffect transition="in" filter="wipe(down)">
                                          <p:cBhvr>
                                            <p:cTn id="51" dur="500"/>
                                            <p:tgtEl>
                                              <p:spTgt spid="25"/>
                                            </p:tgtEl>
                                          </p:cBhvr>
                                        </p:animEffect>
                                      </p:childTnLst>
                                    </p:cTn>
                                  </p:par>
                                  <p:par>
                                    <p:cTn id="52" presetID="2" presetClass="entr" presetSubtype="4" fill="hold" grpId="0" nodeType="withEffect">
                                      <p:stCondLst>
                                        <p:cond delay="2900"/>
                                      </p:stCondLst>
                                      <p:childTnLst>
                                        <p:set>
                                          <p:cBhvr>
                                            <p:cTn id="53" dur="1" fill="hold">
                                              <p:stCondLst>
                                                <p:cond delay="0"/>
                                              </p:stCondLst>
                                            </p:cTn>
                                            <p:tgtEl>
                                              <p:spTgt spid="17"/>
                                            </p:tgtEl>
                                            <p:attrNameLst>
                                              <p:attrName>style.visibility</p:attrName>
                                            </p:attrNameLst>
                                          </p:cBhvr>
                                          <p:to>
                                            <p:strVal val="visible"/>
                                          </p:to>
                                        </p:set>
                                        <p:anim calcmode="lin" valueType="num">
                                          <p:cBhvr additive="base">
                                            <p:cTn id="54" dur="500" fill="hold"/>
                                            <p:tgtEl>
                                              <p:spTgt spid="17"/>
                                            </p:tgtEl>
                                            <p:attrNameLst>
                                              <p:attrName>ppt_x</p:attrName>
                                            </p:attrNameLst>
                                          </p:cBhvr>
                                          <p:tavLst>
                                            <p:tav tm="0">
                                              <p:val>
                                                <p:strVal val="#ppt_x"/>
                                              </p:val>
                                            </p:tav>
                                            <p:tav tm="100000">
                                              <p:val>
                                                <p:strVal val="#ppt_x"/>
                                              </p:val>
                                            </p:tav>
                                          </p:tavLst>
                                        </p:anim>
                                        <p:anim calcmode="lin" valueType="num">
                                          <p:cBhvr additive="base">
                                            <p:cTn id="55" dur="500" fill="hold"/>
                                            <p:tgtEl>
                                              <p:spTgt spid="17"/>
                                            </p:tgtEl>
                                            <p:attrNameLst>
                                              <p:attrName>ppt_y</p:attrName>
                                            </p:attrNameLst>
                                          </p:cBhvr>
                                          <p:tavLst>
                                            <p:tav tm="0">
                                              <p:val>
                                                <p:strVal val="1+#ppt_h/2"/>
                                              </p:val>
                                            </p:tav>
                                            <p:tav tm="100000">
                                              <p:val>
                                                <p:strVal val="#ppt_y"/>
                                              </p:val>
                                            </p:tav>
                                          </p:tavLst>
                                        </p:anim>
                                      </p:childTnLst>
                                    </p:cTn>
                                  </p:par>
                                  <p:par>
                                    <p:cTn id="56" presetID="12" presetClass="entr" presetSubtype="4" fill="hold" grpId="0" nodeType="withEffect">
                                      <p:stCondLst>
                                        <p:cond delay="2900"/>
                                      </p:stCondLst>
                                      <p:childTnLst>
                                        <p:set>
                                          <p:cBhvr>
                                            <p:cTn id="57" dur="1" fill="hold">
                                              <p:stCondLst>
                                                <p:cond delay="0"/>
                                              </p:stCondLst>
                                            </p:cTn>
                                            <p:tgtEl>
                                              <p:spTgt spid="26"/>
                                            </p:tgtEl>
                                            <p:attrNameLst>
                                              <p:attrName>style.visibility</p:attrName>
                                            </p:attrNameLst>
                                          </p:cBhvr>
                                          <p:to>
                                            <p:strVal val="visible"/>
                                          </p:to>
                                        </p:set>
                                        <p:anim calcmode="lin" valueType="num">
                                          <p:cBhvr additive="base">
                                            <p:cTn id="58" dur="500"/>
                                            <p:tgtEl>
                                              <p:spTgt spid="26"/>
                                            </p:tgtEl>
                                            <p:attrNameLst>
                                              <p:attrName>ppt_y</p:attrName>
                                            </p:attrNameLst>
                                          </p:cBhvr>
                                          <p:tavLst>
                                            <p:tav tm="0">
                                              <p:val>
                                                <p:strVal val="#ppt_y+#ppt_h*1.125000"/>
                                              </p:val>
                                            </p:tav>
                                            <p:tav tm="100000">
                                              <p:val>
                                                <p:strVal val="#ppt_y"/>
                                              </p:val>
                                            </p:tav>
                                          </p:tavLst>
                                        </p:anim>
                                        <p:animEffect transition="in" filter="wipe(up)">
                                          <p:cBhvr>
                                            <p:cTn id="59" dur="500"/>
                                            <p:tgtEl>
                                              <p:spTgt spid="26"/>
                                            </p:tgtEl>
                                          </p:cBhvr>
                                        </p:animEffect>
                                      </p:childTnLst>
                                    </p:cTn>
                                  </p:par>
                                  <p:par>
                                    <p:cTn id="60" presetID="2" presetClass="entr" presetSubtype="4" fill="hold" nodeType="withEffect">
                                      <p:stCondLst>
                                        <p:cond delay="340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500" fill="hold"/>
                                            <p:tgtEl>
                                              <p:spTgt spid="18"/>
                                            </p:tgtEl>
                                            <p:attrNameLst>
                                              <p:attrName>ppt_x</p:attrName>
                                            </p:attrNameLst>
                                          </p:cBhvr>
                                          <p:tavLst>
                                            <p:tav tm="0">
                                              <p:val>
                                                <p:strVal val="#ppt_x"/>
                                              </p:val>
                                            </p:tav>
                                            <p:tav tm="100000">
                                              <p:val>
                                                <p:strVal val="#ppt_x"/>
                                              </p:val>
                                            </p:tav>
                                          </p:tavLst>
                                        </p:anim>
                                        <p:anim calcmode="lin" valueType="num">
                                          <p:cBhvr additive="base">
                                            <p:cTn id="63" dur="500" fill="hold"/>
                                            <p:tgtEl>
                                              <p:spTgt spid="18"/>
                                            </p:tgtEl>
                                            <p:attrNameLst>
                                              <p:attrName>ppt_y</p:attrName>
                                            </p:attrNameLst>
                                          </p:cBhvr>
                                          <p:tavLst>
                                            <p:tav tm="0">
                                              <p:val>
                                                <p:strVal val="1+#ppt_h/2"/>
                                              </p:val>
                                            </p:tav>
                                            <p:tav tm="100000">
                                              <p:val>
                                                <p:strVal val="#ppt_y"/>
                                              </p:val>
                                            </p:tav>
                                          </p:tavLst>
                                        </p:anim>
                                      </p:childTnLst>
                                    </p:cTn>
                                  </p:par>
                                  <p:par>
                                    <p:cTn id="64" presetID="12" presetClass="entr" presetSubtype="1" fill="hold" grpId="0" nodeType="withEffect">
                                      <p:stCondLst>
                                        <p:cond delay="3400"/>
                                      </p:stCondLst>
                                      <p:childTnLst>
                                        <p:set>
                                          <p:cBhvr>
                                            <p:cTn id="65" dur="1" fill="hold">
                                              <p:stCondLst>
                                                <p:cond delay="0"/>
                                              </p:stCondLst>
                                            </p:cTn>
                                            <p:tgtEl>
                                              <p:spTgt spid="27"/>
                                            </p:tgtEl>
                                            <p:attrNameLst>
                                              <p:attrName>style.visibility</p:attrName>
                                            </p:attrNameLst>
                                          </p:cBhvr>
                                          <p:to>
                                            <p:strVal val="visible"/>
                                          </p:to>
                                        </p:set>
                                        <p:anim calcmode="lin" valueType="num">
                                          <p:cBhvr additive="base">
                                            <p:cTn id="66" dur="500"/>
                                            <p:tgtEl>
                                              <p:spTgt spid="27"/>
                                            </p:tgtEl>
                                            <p:attrNameLst>
                                              <p:attrName>ppt_y</p:attrName>
                                            </p:attrNameLst>
                                          </p:cBhvr>
                                          <p:tavLst>
                                            <p:tav tm="0">
                                              <p:val>
                                                <p:strVal val="#ppt_y-#ppt_h*1.125000"/>
                                              </p:val>
                                            </p:tav>
                                            <p:tav tm="100000">
                                              <p:val>
                                                <p:strVal val="#ppt_y"/>
                                              </p:val>
                                            </p:tav>
                                          </p:tavLst>
                                        </p:anim>
                                        <p:animEffect transition="in" filter="wipe(down)">
                                          <p:cBhvr>
                                            <p:cTn id="67" dur="500"/>
                                            <p:tgtEl>
                                              <p:spTgt spid="27"/>
                                            </p:tgtEl>
                                          </p:cBhvr>
                                        </p:animEffect>
                                      </p:childTnLst>
                                    </p:cTn>
                                  </p:par>
                                  <p:par>
                                    <p:cTn id="68" presetID="12" presetClass="entr" presetSubtype="4" fill="hold" grpId="0" nodeType="withEffect">
                                      <p:stCondLst>
                                        <p:cond delay="3900"/>
                                      </p:stCondLst>
                                      <p:childTnLst>
                                        <p:set>
                                          <p:cBhvr>
                                            <p:cTn id="69" dur="1" fill="hold">
                                              <p:stCondLst>
                                                <p:cond delay="0"/>
                                              </p:stCondLst>
                                            </p:cTn>
                                            <p:tgtEl>
                                              <p:spTgt spid="28"/>
                                            </p:tgtEl>
                                            <p:attrNameLst>
                                              <p:attrName>style.visibility</p:attrName>
                                            </p:attrNameLst>
                                          </p:cBhvr>
                                          <p:to>
                                            <p:strVal val="visible"/>
                                          </p:to>
                                        </p:set>
                                        <p:anim calcmode="lin" valueType="num">
                                          <p:cBhvr additive="base">
                                            <p:cTn id="70" dur="500"/>
                                            <p:tgtEl>
                                              <p:spTgt spid="28"/>
                                            </p:tgtEl>
                                            <p:attrNameLst>
                                              <p:attrName>ppt_y</p:attrName>
                                            </p:attrNameLst>
                                          </p:cBhvr>
                                          <p:tavLst>
                                            <p:tav tm="0">
                                              <p:val>
                                                <p:strVal val="#ppt_y+#ppt_h*1.125000"/>
                                              </p:val>
                                            </p:tav>
                                            <p:tav tm="100000">
                                              <p:val>
                                                <p:strVal val="#ppt_y"/>
                                              </p:val>
                                            </p:tav>
                                          </p:tavLst>
                                        </p:anim>
                                        <p:animEffect transition="in" filter="wipe(up)">
                                          <p:cBhvr>
                                            <p:cTn id="7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12" grpId="0" animBg="1"/>
          <p:bldP spid="13" grpId="0" animBg="1"/>
          <p:bldP spid="17" grpId="0" animBg="1"/>
          <p:bldP spid="21" grpId="0"/>
          <p:bldP spid="22" grpId="0"/>
          <p:bldP spid="23" grpId="0"/>
          <p:bldP spid="24" grpId="0"/>
          <p:bldP spid="25" grpId="0"/>
          <p:bldP spid="26" grpId="0"/>
          <p:bldP spid="27" grpId="0"/>
          <p:bldP spid="28"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9"/>
          <p:cNvSpPr txBox="1"/>
          <p:nvPr/>
        </p:nvSpPr>
        <p:spPr>
          <a:xfrm>
            <a:off x="1160024" y="2676910"/>
            <a:ext cx="1213794" cy="297454"/>
          </a:xfrm>
          <a:prstGeom prst="rect">
            <a:avLst/>
          </a:prstGeom>
          <a:noFill/>
        </p:spPr>
        <p:txBody>
          <a:bodyPr wrap="none" rtlCol="0">
            <a:spAutoFit/>
          </a:bodyPr>
          <a:lstStyle/>
          <a:p>
            <a:pPr defTabSz="1219170" fontAlgn="base">
              <a:spcBef>
                <a:spcPct val="0"/>
              </a:spcBef>
              <a:spcAft>
                <a:spcPct val="0"/>
              </a:spcAft>
              <a:defRPr/>
            </a:pPr>
            <a:r>
              <a:rPr lang="zh-CN" altLang="en-US" sz="1333" dirty="0">
                <a:solidFill>
                  <a:srgbClr val="080808"/>
                </a:solidFill>
                <a:latin typeface="微软雅黑"/>
                <a:ea typeface="微软雅黑"/>
              </a:rPr>
              <a:t>添加文字标题</a:t>
            </a:r>
          </a:p>
        </p:txBody>
      </p:sp>
      <p:sp>
        <p:nvSpPr>
          <p:cNvPr id="5" name="TextBox 50"/>
          <p:cNvSpPr txBox="1"/>
          <p:nvPr/>
        </p:nvSpPr>
        <p:spPr>
          <a:xfrm>
            <a:off x="1615389" y="3570619"/>
            <a:ext cx="1213794" cy="297454"/>
          </a:xfrm>
          <a:prstGeom prst="rect">
            <a:avLst/>
          </a:prstGeom>
          <a:noFill/>
        </p:spPr>
        <p:txBody>
          <a:bodyPr wrap="none" rtlCol="0">
            <a:spAutoFit/>
          </a:bodyPr>
          <a:lstStyle/>
          <a:p>
            <a:pPr defTabSz="1219170" fontAlgn="base">
              <a:spcBef>
                <a:spcPct val="0"/>
              </a:spcBef>
              <a:spcAft>
                <a:spcPct val="0"/>
              </a:spcAft>
              <a:defRPr/>
            </a:pPr>
            <a:r>
              <a:rPr lang="zh-CN" altLang="en-US" sz="1333" dirty="0">
                <a:solidFill>
                  <a:srgbClr val="080808"/>
                </a:solidFill>
                <a:latin typeface="微软雅黑"/>
                <a:ea typeface="微软雅黑"/>
              </a:rPr>
              <a:t>添加文字标题</a:t>
            </a:r>
          </a:p>
        </p:txBody>
      </p:sp>
      <p:sp>
        <p:nvSpPr>
          <p:cNvPr id="6" name="TextBox 51"/>
          <p:cNvSpPr txBox="1"/>
          <p:nvPr/>
        </p:nvSpPr>
        <p:spPr>
          <a:xfrm>
            <a:off x="2368975" y="4079095"/>
            <a:ext cx="1213794" cy="297454"/>
          </a:xfrm>
          <a:prstGeom prst="rect">
            <a:avLst/>
          </a:prstGeom>
          <a:noFill/>
        </p:spPr>
        <p:txBody>
          <a:bodyPr wrap="none" rtlCol="0">
            <a:spAutoFit/>
          </a:bodyPr>
          <a:lstStyle/>
          <a:p>
            <a:pPr defTabSz="1219170" fontAlgn="base">
              <a:spcBef>
                <a:spcPct val="0"/>
              </a:spcBef>
              <a:spcAft>
                <a:spcPct val="0"/>
              </a:spcAft>
              <a:defRPr/>
            </a:pPr>
            <a:r>
              <a:rPr lang="zh-CN" altLang="en-US" sz="1333" dirty="0">
                <a:solidFill>
                  <a:srgbClr val="080808"/>
                </a:solidFill>
                <a:latin typeface="微软雅黑"/>
                <a:ea typeface="微软雅黑"/>
              </a:rPr>
              <a:t>添加文字标题</a:t>
            </a:r>
          </a:p>
        </p:txBody>
      </p:sp>
      <p:sp>
        <p:nvSpPr>
          <p:cNvPr id="7" name="TextBox 52"/>
          <p:cNvSpPr txBox="1"/>
          <p:nvPr/>
        </p:nvSpPr>
        <p:spPr>
          <a:xfrm>
            <a:off x="4021737" y="4446139"/>
            <a:ext cx="1213794" cy="297454"/>
          </a:xfrm>
          <a:prstGeom prst="rect">
            <a:avLst/>
          </a:prstGeom>
          <a:noFill/>
        </p:spPr>
        <p:txBody>
          <a:bodyPr wrap="none" rtlCol="0">
            <a:spAutoFit/>
          </a:bodyPr>
          <a:lstStyle/>
          <a:p>
            <a:pPr defTabSz="1219170" fontAlgn="base">
              <a:spcBef>
                <a:spcPct val="0"/>
              </a:spcBef>
              <a:spcAft>
                <a:spcPct val="0"/>
              </a:spcAft>
              <a:defRPr/>
            </a:pPr>
            <a:r>
              <a:rPr lang="zh-CN" altLang="en-US" sz="1333" dirty="0">
                <a:solidFill>
                  <a:srgbClr val="080808"/>
                </a:solidFill>
                <a:latin typeface="微软雅黑"/>
                <a:ea typeface="微软雅黑"/>
              </a:rPr>
              <a:t>添加文字标题</a:t>
            </a:r>
          </a:p>
        </p:txBody>
      </p:sp>
      <p:sp>
        <p:nvSpPr>
          <p:cNvPr id="8" name="TextBox 53"/>
          <p:cNvSpPr txBox="1"/>
          <p:nvPr/>
        </p:nvSpPr>
        <p:spPr>
          <a:xfrm>
            <a:off x="9721129" y="3647758"/>
            <a:ext cx="1213794" cy="297454"/>
          </a:xfrm>
          <a:prstGeom prst="rect">
            <a:avLst/>
          </a:prstGeom>
          <a:noFill/>
        </p:spPr>
        <p:txBody>
          <a:bodyPr wrap="none" rtlCol="0">
            <a:spAutoFit/>
          </a:bodyPr>
          <a:lstStyle/>
          <a:p>
            <a:pPr defTabSz="1219170" fontAlgn="base">
              <a:spcBef>
                <a:spcPct val="0"/>
              </a:spcBef>
              <a:spcAft>
                <a:spcPct val="0"/>
              </a:spcAft>
              <a:defRPr/>
            </a:pPr>
            <a:r>
              <a:rPr lang="zh-CN" altLang="en-US" sz="1333" dirty="0">
                <a:solidFill>
                  <a:srgbClr val="080808"/>
                </a:solidFill>
                <a:latin typeface="微软雅黑"/>
                <a:ea typeface="微软雅黑"/>
              </a:rPr>
              <a:t>添加文字标题</a:t>
            </a:r>
          </a:p>
        </p:txBody>
      </p:sp>
      <p:sp>
        <p:nvSpPr>
          <p:cNvPr id="9" name="TextBox 54"/>
          <p:cNvSpPr txBox="1"/>
          <p:nvPr/>
        </p:nvSpPr>
        <p:spPr>
          <a:xfrm>
            <a:off x="9298181" y="2836220"/>
            <a:ext cx="1213794" cy="297454"/>
          </a:xfrm>
          <a:prstGeom prst="rect">
            <a:avLst/>
          </a:prstGeom>
          <a:noFill/>
        </p:spPr>
        <p:txBody>
          <a:bodyPr wrap="none" rtlCol="0">
            <a:spAutoFit/>
          </a:bodyPr>
          <a:lstStyle/>
          <a:p>
            <a:pPr defTabSz="1219170" fontAlgn="base">
              <a:spcBef>
                <a:spcPct val="0"/>
              </a:spcBef>
              <a:spcAft>
                <a:spcPct val="0"/>
              </a:spcAft>
              <a:defRPr/>
            </a:pPr>
            <a:r>
              <a:rPr lang="zh-CN" altLang="en-US" sz="1333" dirty="0">
                <a:solidFill>
                  <a:srgbClr val="080808"/>
                </a:solidFill>
                <a:latin typeface="微软雅黑"/>
                <a:ea typeface="微软雅黑"/>
              </a:rPr>
              <a:t>添加文字标题</a:t>
            </a:r>
          </a:p>
        </p:txBody>
      </p:sp>
      <p:sp>
        <p:nvSpPr>
          <p:cNvPr id="10" name="TextBox 55"/>
          <p:cNvSpPr txBox="1"/>
          <p:nvPr/>
        </p:nvSpPr>
        <p:spPr>
          <a:xfrm>
            <a:off x="8599709" y="2293035"/>
            <a:ext cx="1213794" cy="297454"/>
          </a:xfrm>
          <a:prstGeom prst="rect">
            <a:avLst/>
          </a:prstGeom>
          <a:noFill/>
        </p:spPr>
        <p:txBody>
          <a:bodyPr wrap="none" rtlCol="0">
            <a:spAutoFit/>
          </a:bodyPr>
          <a:lstStyle/>
          <a:p>
            <a:pPr defTabSz="1219170" fontAlgn="base">
              <a:spcBef>
                <a:spcPct val="0"/>
              </a:spcBef>
              <a:spcAft>
                <a:spcPct val="0"/>
              </a:spcAft>
              <a:defRPr/>
            </a:pPr>
            <a:r>
              <a:rPr lang="zh-CN" altLang="en-US" sz="1333" dirty="0">
                <a:solidFill>
                  <a:srgbClr val="080808"/>
                </a:solidFill>
                <a:latin typeface="微软雅黑"/>
                <a:ea typeface="微软雅黑"/>
              </a:rPr>
              <a:t>添加文字标题</a:t>
            </a:r>
          </a:p>
        </p:txBody>
      </p:sp>
      <p:sp>
        <p:nvSpPr>
          <p:cNvPr id="11" name="TextBox 56"/>
          <p:cNvSpPr txBox="1"/>
          <p:nvPr/>
        </p:nvSpPr>
        <p:spPr>
          <a:xfrm>
            <a:off x="6946093" y="1905716"/>
            <a:ext cx="1213794" cy="297454"/>
          </a:xfrm>
          <a:prstGeom prst="rect">
            <a:avLst/>
          </a:prstGeom>
          <a:noFill/>
        </p:spPr>
        <p:txBody>
          <a:bodyPr wrap="none" rtlCol="0">
            <a:spAutoFit/>
          </a:bodyPr>
          <a:lstStyle/>
          <a:p>
            <a:pPr defTabSz="1219170" fontAlgn="base">
              <a:spcBef>
                <a:spcPct val="0"/>
              </a:spcBef>
              <a:spcAft>
                <a:spcPct val="0"/>
              </a:spcAft>
              <a:defRPr/>
            </a:pPr>
            <a:r>
              <a:rPr lang="zh-CN" altLang="en-US" sz="1333" dirty="0">
                <a:solidFill>
                  <a:srgbClr val="080808"/>
                </a:solidFill>
                <a:latin typeface="微软雅黑"/>
                <a:ea typeface="微软雅黑"/>
              </a:rPr>
              <a:t>添加文字标题</a:t>
            </a:r>
          </a:p>
        </p:txBody>
      </p:sp>
      <p:sp>
        <p:nvSpPr>
          <p:cNvPr id="12" name="TextBox 57"/>
          <p:cNvSpPr txBox="1"/>
          <p:nvPr/>
        </p:nvSpPr>
        <p:spPr>
          <a:xfrm>
            <a:off x="5476329" y="2396624"/>
            <a:ext cx="1213794" cy="297454"/>
          </a:xfrm>
          <a:prstGeom prst="rect">
            <a:avLst/>
          </a:prstGeom>
          <a:noFill/>
        </p:spPr>
        <p:txBody>
          <a:bodyPr wrap="none" rtlCol="0">
            <a:spAutoFit/>
          </a:bodyPr>
          <a:lstStyle/>
          <a:p>
            <a:pPr defTabSz="1219170" fontAlgn="base">
              <a:spcBef>
                <a:spcPct val="0"/>
              </a:spcBef>
              <a:spcAft>
                <a:spcPct val="0"/>
              </a:spcAft>
              <a:defRPr/>
            </a:pPr>
            <a:r>
              <a:rPr lang="zh-CN" altLang="en-US" sz="1333" dirty="0">
                <a:solidFill>
                  <a:srgbClr val="080808"/>
                </a:solidFill>
                <a:latin typeface="微软雅黑"/>
                <a:ea typeface="微软雅黑"/>
              </a:rPr>
              <a:t>添加文字标题</a:t>
            </a:r>
          </a:p>
        </p:txBody>
      </p:sp>
      <p:sp>
        <p:nvSpPr>
          <p:cNvPr id="13" name="TextBox 58"/>
          <p:cNvSpPr txBox="1"/>
          <p:nvPr/>
        </p:nvSpPr>
        <p:spPr>
          <a:xfrm>
            <a:off x="5077713" y="2735850"/>
            <a:ext cx="1213794" cy="297454"/>
          </a:xfrm>
          <a:prstGeom prst="rect">
            <a:avLst/>
          </a:prstGeom>
          <a:noFill/>
        </p:spPr>
        <p:txBody>
          <a:bodyPr wrap="none" rtlCol="0">
            <a:spAutoFit/>
          </a:bodyPr>
          <a:lstStyle/>
          <a:p>
            <a:pPr defTabSz="1219170" fontAlgn="base">
              <a:spcBef>
                <a:spcPct val="0"/>
              </a:spcBef>
              <a:spcAft>
                <a:spcPct val="0"/>
              </a:spcAft>
              <a:defRPr/>
            </a:pPr>
            <a:r>
              <a:rPr lang="zh-CN" altLang="en-US" sz="1333" dirty="0">
                <a:solidFill>
                  <a:srgbClr val="080808"/>
                </a:solidFill>
                <a:latin typeface="微软雅黑"/>
                <a:ea typeface="微软雅黑"/>
              </a:rPr>
              <a:t>添加文字标题</a:t>
            </a:r>
          </a:p>
        </p:txBody>
      </p:sp>
      <p:sp>
        <p:nvSpPr>
          <p:cNvPr id="14" name="TextBox 59"/>
          <p:cNvSpPr txBox="1"/>
          <p:nvPr/>
        </p:nvSpPr>
        <p:spPr>
          <a:xfrm>
            <a:off x="4832544" y="3045159"/>
            <a:ext cx="1213794" cy="297454"/>
          </a:xfrm>
          <a:prstGeom prst="rect">
            <a:avLst/>
          </a:prstGeom>
          <a:noFill/>
        </p:spPr>
        <p:txBody>
          <a:bodyPr wrap="none" rtlCol="0">
            <a:spAutoFit/>
          </a:bodyPr>
          <a:lstStyle/>
          <a:p>
            <a:pPr defTabSz="1219170" fontAlgn="base">
              <a:spcBef>
                <a:spcPct val="0"/>
              </a:spcBef>
              <a:spcAft>
                <a:spcPct val="0"/>
              </a:spcAft>
              <a:defRPr/>
            </a:pPr>
            <a:r>
              <a:rPr lang="zh-CN" altLang="en-US" sz="1333" dirty="0">
                <a:solidFill>
                  <a:srgbClr val="080808"/>
                </a:solidFill>
                <a:latin typeface="微软雅黑"/>
                <a:ea typeface="微软雅黑"/>
              </a:rPr>
              <a:t>添加文字标题</a:t>
            </a:r>
          </a:p>
        </p:txBody>
      </p:sp>
      <p:sp>
        <p:nvSpPr>
          <p:cNvPr id="15" name="TextBox 60"/>
          <p:cNvSpPr txBox="1"/>
          <p:nvPr/>
        </p:nvSpPr>
        <p:spPr>
          <a:xfrm>
            <a:off x="6074516" y="3377459"/>
            <a:ext cx="1213794" cy="297454"/>
          </a:xfrm>
          <a:prstGeom prst="rect">
            <a:avLst/>
          </a:prstGeom>
          <a:noFill/>
        </p:spPr>
        <p:txBody>
          <a:bodyPr wrap="none" rtlCol="0">
            <a:spAutoFit/>
          </a:bodyPr>
          <a:lstStyle/>
          <a:p>
            <a:pPr defTabSz="1219170" fontAlgn="base">
              <a:spcBef>
                <a:spcPct val="0"/>
              </a:spcBef>
              <a:spcAft>
                <a:spcPct val="0"/>
              </a:spcAft>
              <a:defRPr/>
            </a:pPr>
            <a:r>
              <a:rPr lang="zh-CN" altLang="en-US" sz="1333" dirty="0">
                <a:solidFill>
                  <a:srgbClr val="080808"/>
                </a:solidFill>
                <a:latin typeface="微软雅黑"/>
                <a:ea typeface="微软雅黑"/>
              </a:rPr>
              <a:t>添加文字标题</a:t>
            </a:r>
          </a:p>
        </p:txBody>
      </p:sp>
      <p:sp>
        <p:nvSpPr>
          <p:cNvPr id="16" name="TextBox 61"/>
          <p:cNvSpPr txBox="1"/>
          <p:nvPr/>
        </p:nvSpPr>
        <p:spPr>
          <a:xfrm>
            <a:off x="5837483" y="3716684"/>
            <a:ext cx="1213794" cy="297454"/>
          </a:xfrm>
          <a:prstGeom prst="rect">
            <a:avLst/>
          </a:prstGeom>
          <a:noFill/>
        </p:spPr>
        <p:txBody>
          <a:bodyPr wrap="none" rtlCol="0">
            <a:spAutoFit/>
          </a:bodyPr>
          <a:lstStyle/>
          <a:p>
            <a:pPr defTabSz="1219170" fontAlgn="base">
              <a:spcBef>
                <a:spcPct val="0"/>
              </a:spcBef>
              <a:spcAft>
                <a:spcPct val="0"/>
              </a:spcAft>
              <a:defRPr/>
            </a:pPr>
            <a:r>
              <a:rPr lang="zh-CN" altLang="en-US" sz="1333" dirty="0">
                <a:solidFill>
                  <a:srgbClr val="080808"/>
                </a:solidFill>
                <a:latin typeface="微软雅黑"/>
                <a:ea typeface="微软雅黑"/>
              </a:rPr>
              <a:t>添加文字标题</a:t>
            </a:r>
          </a:p>
        </p:txBody>
      </p:sp>
      <p:sp>
        <p:nvSpPr>
          <p:cNvPr id="17" name="TextBox 62"/>
          <p:cNvSpPr txBox="1"/>
          <p:nvPr/>
        </p:nvSpPr>
        <p:spPr>
          <a:xfrm>
            <a:off x="5430731" y="4025994"/>
            <a:ext cx="1213794" cy="297454"/>
          </a:xfrm>
          <a:prstGeom prst="rect">
            <a:avLst/>
          </a:prstGeom>
          <a:noFill/>
        </p:spPr>
        <p:txBody>
          <a:bodyPr wrap="none" rtlCol="0">
            <a:spAutoFit/>
          </a:bodyPr>
          <a:lstStyle/>
          <a:p>
            <a:pPr defTabSz="1219170" fontAlgn="base">
              <a:spcBef>
                <a:spcPct val="0"/>
              </a:spcBef>
              <a:spcAft>
                <a:spcPct val="0"/>
              </a:spcAft>
              <a:defRPr/>
            </a:pPr>
            <a:r>
              <a:rPr lang="zh-CN" altLang="en-US" sz="1333" dirty="0">
                <a:solidFill>
                  <a:srgbClr val="080808"/>
                </a:solidFill>
                <a:latin typeface="微软雅黑"/>
                <a:ea typeface="微软雅黑"/>
              </a:rPr>
              <a:t>添加文字标题</a:t>
            </a:r>
          </a:p>
        </p:txBody>
      </p:sp>
      <p:sp>
        <p:nvSpPr>
          <p:cNvPr id="18" name="椭圆 17"/>
          <p:cNvSpPr/>
          <p:nvPr/>
        </p:nvSpPr>
        <p:spPr>
          <a:xfrm>
            <a:off x="2533651" y="2450116"/>
            <a:ext cx="778933" cy="778933"/>
          </a:xfrm>
          <a:prstGeom prst="ellipse">
            <a:avLst/>
          </a:prstGeom>
          <a:solidFill>
            <a:srgbClr val="6E471C"/>
          </a:solidFill>
          <a:ln>
            <a:noFill/>
          </a:ln>
          <a:effectLst>
            <a:outerShdw blurRad="254000" dist="190500" dir="8100000" algn="tr"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srgbClr val="080808"/>
              </a:solidFill>
              <a:latin typeface="微软雅黑"/>
              <a:ea typeface="微软雅黑"/>
            </a:endParaRPr>
          </a:p>
        </p:txBody>
      </p:sp>
      <p:sp>
        <p:nvSpPr>
          <p:cNvPr id="19" name="椭圆 18"/>
          <p:cNvSpPr/>
          <p:nvPr/>
        </p:nvSpPr>
        <p:spPr>
          <a:xfrm>
            <a:off x="8626792" y="2682238"/>
            <a:ext cx="700769" cy="700769"/>
          </a:xfrm>
          <a:prstGeom prst="ellipse">
            <a:avLst/>
          </a:prstGeom>
          <a:solidFill>
            <a:schemeClr val="accent3"/>
          </a:solidFill>
          <a:ln>
            <a:noFill/>
          </a:ln>
          <a:effectLst>
            <a:outerShdw blurRad="254000" dist="190500" dir="8100000" algn="tr"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srgbClr val="080808"/>
              </a:solidFill>
              <a:latin typeface="微软雅黑"/>
              <a:ea typeface="微软雅黑"/>
            </a:endParaRPr>
          </a:p>
        </p:txBody>
      </p:sp>
      <p:grpSp>
        <p:nvGrpSpPr>
          <p:cNvPr id="20" name="组合 19"/>
          <p:cNvGrpSpPr/>
          <p:nvPr/>
        </p:nvGrpSpPr>
        <p:grpSpPr>
          <a:xfrm>
            <a:off x="2918885" y="3301995"/>
            <a:ext cx="691524" cy="691524"/>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srgbClr val="080808"/>
                </a:solidFill>
                <a:latin typeface="微软雅黑"/>
                <a:ea typeface="微软雅黑"/>
              </a:endParaRPr>
            </a:p>
          </p:txBody>
        </p:sp>
        <p:sp>
          <p:nvSpPr>
            <p:cNvPr id="22" name="椭圆 2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srgbClr val="080808"/>
                </a:solidFill>
                <a:latin typeface="微软雅黑"/>
                <a:ea typeface="微软雅黑"/>
              </a:endParaRPr>
            </a:p>
          </p:txBody>
        </p:sp>
      </p:grpSp>
      <p:sp>
        <p:nvSpPr>
          <p:cNvPr id="23" name="椭圆 22"/>
          <p:cNvSpPr>
            <a:spLocks noChangeAspect="1"/>
          </p:cNvSpPr>
          <p:nvPr/>
        </p:nvSpPr>
        <p:spPr>
          <a:xfrm>
            <a:off x="3628687" y="3778835"/>
            <a:ext cx="624000" cy="624000"/>
          </a:xfrm>
          <a:prstGeom prst="ellipse">
            <a:avLst/>
          </a:prstGeom>
          <a:solidFill>
            <a:schemeClr val="accent2"/>
          </a:solidFill>
          <a:ln>
            <a:noFill/>
          </a:ln>
          <a:effectLst>
            <a:outerShdw blurRad="254000" dist="190500" dir="8100000" algn="tr"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srgbClr val="080808"/>
              </a:solidFill>
              <a:latin typeface="微软雅黑"/>
              <a:ea typeface="微软雅黑"/>
            </a:endParaRPr>
          </a:p>
        </p:txBody>
      </p:sp>
      <p:sp>
        <p:nvSpPr>
          <p:cNvPr id="24" name="椭圆 23"/>
          <p:cNvSpPr>
            <a:spLocks noChangeAspect="1"/>
          </p:cNvSpPr>
          <p:nvPr/>
        </p:nvSpPr>
        <p:spPr>
          <a:xfrm>
            <a:off x="7332584" y="2249463"/>
            <a:ext cx="528000" cy="528000"/>
          </a:xfrm>
          <a:prstGeom prst="ellipse">
            <a:avLst/>
          </a:prstGeom>
          <a:solidFill>
            <a:schemeClr val="accent2"/>
          </a:solidFill>
          <a:ln>
            <a:noFill/>
          </a:ln>
          <a:effectLst>
            <a:outerShdw blurRad="254000" dist="190500" dir="8100000" algn="tr"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srgbClr val="080808"/>
              </a:solidFill>
              <a:latin typeface="微软雅黑"/>
              <a:ea typeface="微软雅黑"/>
            </a:endParaRPr>
          </a:p>
        </p:txBody>
      </p:sp>
      <p:sp>
        <p:nvSpPr>
          <p:cNvPr id="25" name="椭圆 24"/>
          <p:cNvSpPr>
            <a:spLocks noChangeAspect="1"/>
          </p:cNvSpPr>
          <p:nvPr/>
        </p:nvSpPr>
        <p:spPr>
          <a:xfrm>
            <a:off x="5029657" y="3821716"/>
            <a:ext cx="456000" cy="456000"/>
          </a:xfrm>
          <a:prstGeom prst="ellipse">
            <a:avLst/>
          </a:prstGeom>
          <a:solidFill>
            <a:schemeClr val="accent3"/>
          </a:solidFill>
          <a:ln>
            <a:noFill/>
          </a:ln>
          <a:effectLst>
            <a:outerShdw blurRad="254000" dist="190500" dir="8100000" algn="tr"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srgbClr val="080808"/>
              </a:solidFill>
              <a:latin typeface="微软雅黑"/>
              <a:ea typeface="微软雅黑"/>
            </a:endParaRPr>
          </a:p>
        </p:txBody>
      </p:sp>
      <p:sp>
        <p:nvSpPr>
          <p:cNvPr id="26" name="椭圆 25"/>
          <p:cNvSpPr>
            <a:spLocks noChangeAspect="1"/>
          </p:cNvSpPr>
          <p:nvPr/>
        </p:nvSpPr>
        <p:spPr>
          <a:xfrm>
            <a:off x="6375917" y="2713756"/>
            <a:ext cx="369600" cy="369600"/>
          </a:xfrm>
          <a:prstGeom prst="ellipse">
            <a:avLst/>
          </a:prstGeom>
          <a:solidFill>
            <a:srgbClr val="6E471C"/>
          </a:solidFill>
          <a:ln>
            <a:noFill/>
          </a:ln>
          <a:effectLst>
            <a:outerShdw blurRad="190500" dist="127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srgbClr val="080808"/>
              </a:solidFill>
              <a:latin typeface="微软雅黑"/>
              <a:ea typeface="微软雅黑"/>
            </a:endParaRPr>
          </a:p>
        </p:txBody>
      </p:sp>
      <p:sp>
        <p:nvSpPr>
          <p:cNvPr id="27" name="椭圆 26"/>
          <p:cNvSpPr>
            <a:spLocks noChangeAspect="1"/>
          </p:cNvSpPr>
          <p:nvPr/>
        </p:nvSpPr>
        <p:spPr>
          <a:xfrm>
            <a:off x="5852724" y="3333645"/>
            <a:ext cx="288000" cy="288000"/>
          </a:xfrm>
          <a:prstGeom prst="ellipse">
            <a:avLst/>
          </a:prstGeom>
          <a:solidFill>
            <a:schemeClr val="accent4"/>
          </a:solidFill>
          <a:ln>
            <a:noFill/>
          </a:ln>
          <a:effectLst>
            <a:outerShdw blurRad="190500" dist="127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srgbClr val="080808"/>
              </a:solidFill>
              <a:latin typeface="微软雅黑"/>
              <a:ea typeface="微软雅黑"/>
            </a:endParaRPr>
          </a:p>
        </p:txBody>
      </p:sp>
      <p:grpSp>
        <p:nvGrpSpPr>
          <p:cNvPr id="28" name="组合 27"/>
          <p:cNvGrpSpPr/>
          <p:nvPr/>
        </p:nvGrpSpPr>
        <p:grpSpPr>
          <a:xfrm>
            <a:off x="8989586" y="3405915"/>
            <a:ext cx="778111" cy="778111"/>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srgbClr val="080808"/>
                </a:solidFill>
                <a:latin typeface="微软雅黑"/>
                <a:ea typeface="微软雅黑"/>
              </a:endParaRPr>
            </a:p>
          </p:txBody>
        </p:sp>
        <p:sp>
          <p:nvSpPr>
            <p:cNvPr id="30" name="椭圆 2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srgbClr val="080808"/>
                </a:solidFill>
                <a:latin typeface="微软雅黑"/>
                <a:ea typeface="微软雅黑"/>
              </a:endParaRPr>
            </a:p>
          </p:txBody>
        </p:sp>
      </p:grpSp>
      <p:grpSp>
        <p:nvGrpSpPr>
          <p:cNvPr id="31" name="组合 30"/>
          <p:cNvGrpSpPr/>
          <p:nvPr/>
        </p:nvGrpSpPr>
        <p:grpSpPr>
          <a:xfrm>
            <a:off x="7983835" y="2250691"/>
            <a:ext cx="646131" cy="646131"/>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srgbClr val="080808"/>
                </a:solidFill>
                <a:latin typeface="微软雅黑"/>
                <a:ea typeface="微软雅黑"/>
              </a:endParaRPr>
            </a:p>
          </p:txBody>
        </p:sp>
        <p:sp>
          <p:nvSpPr>
            <p:cNvPr id="33" name="椭圆 3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srgbClr val="080808"/>
                </a:solidFill>
                <a:latin typeface="微软雅黑"/>
                <a:ea typeface="微软雅黑"/>
              </a:endParaRPr>
            </a:p>
          </p:txBody>
        </p:sp>
      </p:grpSp>
      <p:grpSp>
        <p:nvGrpSpPr>
          <p:cNvPr id="34" name="组合 33"/>
          <p:cNvGrpSpPr/>
          <p:nvPr/>
        </p:nvGrpSpPr>
        <p:grpSpPr>
          <a:xfrm>
            <a:off x="4374690" y="3898914"/>
            <a:ext cx="532655" cy="532655"/>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srgbClr val="080808"/>
                </a:solidFill>
                <a:latin typeface="微软雅黑"/>
                <a:ea typeface="微软雅黑"/>
              </a:endParaRPr>
            </a:p>
          </p:txBody>
        </p:sp>
        <p:sp>
          <p:nvSpPr>
            <p:cNvPr id="36" name="椭圆 3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srgbClr val="080808"/>
                </a:solidFill>
                <a:latin typeface="微软雅黑"/>
                <a:ea typeface="微软雅黑"/>
              </a:endParaRPr>
            </a:p>
          </p:txBody>
        </p:sp>
      </p:grpSp>
      <p:grpSp>
        <p:nvGrpSpPr>
          <p:cNvPr id="37" name="组合 36"/>
          <p:cNvGrpSpPr/>
          <p:nvPr/>
        </p:nvGrpSpPr>
        <p:grpSpPr>
          <a:xfrm>
            <a:off x="6779710" y="2445415"/>
            <a:ext cx="453141" cy="453141"/>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srgbClr val="080808"/>
                </a:solidFill>
                <a:latin typeface="微软雅黑"/>
                <a:ea typeface="微软雅黑"/>
              </a:endParaRPr>
            </a:p>
          </p:txBody>
        </p:sp>
        <p:sp>
          <p:nvSpPr>
            <p:cNvPr id="39" name="椭圆 3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srgbClr val="080808"/>
                </a:solidFill>
                <a:latin typeface="微软雅黑"/>
                <a:ea typeface="微软雅黑"/>
              </a:endParaRPr>
            </a:p>
          </p:txBody>
        </p:sp>
      </p:grpSp>
      <p:grpSp>
        <p:nvGrpSpPr>
          <p:cNvPr id="40" name="组合 39"/>
          <p:cNvGrpSpPr/>
          <p:nvPr/>
        </p:nvGrpSpPr>
        <p:grpSpPr>
          <a:xfrm>
            <a:off x="5487213" y="3573794"/>
            <a:ext cx="365511" cy="365511"/>
            <a:chOff x="304800" y="673100"/>
            <a:chExt cx="4000500" cy="4000500"/>
          </a:xfrm>
          <a:effectLst>
            <a:outerShdw blurRad="127000" dist="127000" dir="8100000" algn="tr" rotWithShape="0">
              <a:prstClr val="black">
                <a:alpha val="40000"/>
              </a:prstClr>
            </a:outerShdw>
          </a:effectLst>
        </p:grpSpPr>
        <p:sp>
          <p:nvSpPr>
            <p:cNvPr id="41" name="同心圆 4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srgbClr val="080808"/>
                </a:solidFill>
                <a:latin typeface="微软雅黑"/>
                <a:ea typeface="微软雅黑"/>
              </a:endParaRPr>
            </a:p>
          </p:txBody>
        </p:sp>
        <p:sp>
          <p:nvSpPr>
            <p:cNvPr id="42" name="椭圆 4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srgbClr val="080808"/>
                </a:solidFill>
                <a:latin typeface="微软雅黑"/>
                <a:ea typeface="微软雅黑"/>
              </a:endParaRPr>
            </a:p>
          </p:txBody>
        </p:sp>
      </p:grpSp>
      <p:grpSp>
        <p:nvGrpSpPr>
          <p:cNvPr id="43" name="组合 42"/>
          <p:cNvGrpSpPr/>
          <p:nvPr/>
        </p:nvGrpSpPr>
        <p:grpSpPr>
          <a:xfrm>
            <a:off x="6103149" y="3048731"/>
            <a:ext cx="302100" cy="302100"/>
            <a:chOff x="304800" y="673100"/>
            <a:chExt cx="4000500" cy="4000500"/>
          </a:xfrm>
          <a:effectLst>
            <a:outerShdw blurRad="127000" dist="127000" dir="8100000" algn="tr" rotWithShape="0">
              <a:prstClr val="black">
                <a:alpha val="40000"/>
              </a:prstClr>
            </a:outerShdw>
          </a:effectLst>
        </p:grpSpPr>
        <p:sp>
          <p:nvSpPr>
            <p:cNvPr id="44" name="同心圆 4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srgbClr val="080808"/>
                </a:solidFill>
                <a:latin typeface="微软雅黑"/>
                <a:ea typeface="微软雅黑"/>
              </a:endParaRPr>
            </a:p>
          </p:txBody>
        </p:sp>
        <p:sp>
          <p:nvSpPr>
            <p:cNvPr id="45" name="椭圆 4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srgbClr val="080808"/>
                </a:solidFill>
                <a:latin typeface="微软雅黑"/>
                <a:ea typeface="微软雅黑"/>
              </a:endParaRPr>
            </a:p>
          </p:txBody>
        </p:sp>
      </p:grpSp>
    </p:spTree>
    <p:extLst>
      <p:ext uri="{BB962C8B-B14F-4D97-AF65-F5344CB8AC3E}">
        <p14:creationId xmlns:p14="http://schemas.microsoft.com/office/powerpoint/2010/main" val="3144403385"/>
      </p:ext>
    </p:extLst>
  </p:cSld>
  <p:clrMapOvr>
    <a:masterClrMapping/>
  </p:clrMapOvr>
  <mc:AlternateContent xmlns:mc="http://schemas.openxmlformats.org/markup-compatibility/2006">
    <mc:Choice xmlns:p14="http://schemas.microsoft.com/office/powerpoint/2010/main" Requires="p14">
      <p:transition spd="slow" p14:dur="20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childTnLst>
                                </p:cTn>
                              </p:par>
                              <p:par>
                                <p:cTn id="7" presetID="53" presetClass="entr" presetSubtype="16" fill="hold" nodeType="withEffect">
                                  <p:stCondLst>
                                    <p:cond delay="0"/>
                                  </p:stCondLst>
                                  <p:childTnLst>
                                    <p:set>
                                      <p:cBhvr>
                                        <p:cTn id="8" dur="1" fill="hold">
                                          <p:stCondLst>
                                            <p:cond delay="0"/>
                                          </p:stCondLst>
                                        </p:cTn>
                                        <p:tgtEl>
                                          <p:spTgt spid="43"/>
                                        </p:tgtEl>
                                        <p:attrNameLst>
                                          <p:attrName>style.visibility</p:attrName>
                                        </p:attrNameLst>
                                      </p:cBhvr>
                                      <p:to>
                                        <p:strVal val="visible"/>
                                      </p:to>
                                    </p:set>
                                    <p:anim calcmode="lin" valueType="num">
                                      <p:cBhvr>
                                        <p:cTn id="9" dur="1000" fill="hold"/>
                                        <p:tgtEl>
                                          <p:spTgt spid="43"/>
                                        </p:tgtEl>
                                        <p:attrNameLst>
                                          <p:attrName>ppt_w</p:attrName>
                                        </p:attrNameLst>
                                      </p:cBhvr>
                                      <p:tavLst>
                                        <p:tav tm="0">
                                          <p:val>
                                            <p:fltVal val="0"/>
                                          </p:val>
                                        </p:tav>
                                        <p:tav tm="100000">
                                          <p:val>
                                            <p:strVal val="#ppt_w"/>
                                          </p:val>
                                        </p:tav>
                                      </p:tavLst>
                                    </p:anim>
                                    <p:anim calcmode="lin" valueType="num">
                                      <p:cBhvr>
                                        <p:cTn id="10" dur="1000" fill="hold"/>
                                        <p:tgtEl>
                                          <p:spTgt spid="43"/>
                                        </p:tgtEl>
                                        <p:attrNameLst>
                                          <p:attrName>ppt_h</p:attrName>
                                        </p:attrNameLst>
                                      </p:cBhvr>
                                      <p:tavLst>
                                        <p:tav tm="0">
                                          <p:val>
                                            <p:fltVal val="0"/>
                                          </p:val>
                                        </p:tav>
                                        <p:tav tm="100000">
                                          <p:val>
                                            <p:strVal val="#ppt_h"/>
                                          </p:val>
                                        </p:tav>
                                      </p:tavLst>
                                    </p:anim>
                                    <p:animEffect transition="in" filter="fade">
                                      <p:cBhvr>
                                        <p:cTn id="11" dur="1000"/>
                                        <p:tgtEl>
                                          <p:spTgt spid="43"/>
                                        </p:tgtEl>
                                      </p:cBhvr>
                                    </p:animEffect>
                                  </p:childTnLst>
                                </p:cTn>
                              </p:par>
                              <p:par>
                                <p:cTn id="12" presetID="42" presetClass="path" presetSubtype="0" accel="50000" decel="50000" fill="hold" nodeType="withEffect">
                                  <p:stCondLst>
                                    <p:cond delay="0"/>
                                  </p:stCondLst>
                                  <p:childTnLst>
                                    <p:animMotion origin="layout" path="M 2.77778E-6 1.97531E-6 L 0.55781 1.97531E-6 " pathEditMode="relative" rAng="0" ptsTypes="AA">
                                      <p:cBhvr>
                                        <p:cTn id="13" dur="1000" spd="-100000" fill="hold"/>
                                        <p:tgtEl>
                                          <p:spTgt spid="43"/>
                                        </p:tgtEl>
                                        <p:attrNameLst>
                                          <p:attrName>ppt_x</p:attrName>
                                          <p:attrName>ppt_y</p:attrName>
                                        </p:attrNameLst>
                                      </p:cBhvr>
                                      <p:rCtr x="27882" y="0"/>
                                    </p:animMotion>
                                  </p:childTnLst>
                                </p:cTn>
                              </p:par>
                              <p:par>
                                <p:cTn id="14" presetID="1" presetClass="entr" presetSubtype="0"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childTnLst>
                                </p:cTn>
                              </p:par>
                              <p:par>
                                <p:cTn id="16" presetID="42" presetClass="path" presetSubtype="0" accel="50000" decel="50000" fill="hold" grpId="2" nodeType="withEffect">
                                  <p:stCondLst>
                                    <p:cond delay="0"/>
                                  </p:stCondLst>
                                  <p:childTnLst>
                                    <p:animMotion origin="layout" path="M -2.77778E-7 1.23457E-6 L -0.56719 0.00278 " pathEditMode="relative" rAng="0" ptsTypes="AA">
                                      <p:cBhvr>
                                        <p:cTn id="17" dur="1000" spd="-100000" fill="hold"/>
                                        <p:tgtEl>
                                          <p:spTgt spid="27"/>
                                        </p:tgtEl>
                                        <p:attrNameLst>
                                          <p:attrName>ppt_x</p:attrName>
                                          <p:attrName>ppt_y</p:attrName>
                                        </p:attrNameLst>
                                      </p:cBhvr>
                                      <p:rCtr x="-28368" y="123"/>
                                    </p:animMotion>
                                  </p:childTnLst>
                                </p:cTn>
                              </p:par>
                              <p:par>
                                <p:cTn id="18" presetID="53" presetClass="entr" presetSubtype="16" fill="hold" grpId="1" nodeType="with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p:cTn id="20" dur="1000" fill="hold"/>
                                        <p:tgtEl>
                                          <p:spTgt spid="27"/>
                                        </p:tgtEl>
                                        <p:attrNameLst>
                                          <p:attrName>ppt_w</p:attrName>
                                        </p:attrNameLst>
                                      </p:cBhvr>
                                      <p:tavLst>
                                        <p:tav tm="0">
                                          <p:val>
                                            <p:fltVal val="0"/>
                                          </p:val>
                                        </p:tav>
                                        <p:tav tm="100000">
                                          <p:val>
                                            <p:strVal val="#ppt_w"/>
                                          </p:val>
                                        </p:tav>
                                      </p:tavLst>
                                    </p:anim>
                                    <p:anim calcmode="lin" valueType="num">
                                      <p:cBhvr>
                                        <p:cTn id="21" dur="1000" fill="hold"/>
                                        <p:tgtEl>
                                          <p:spTgt spid="27"/>
                                        </p:tgtEl>
                                        <p:attrNameLst>
                                          <p:attrName>ppt_h</p:attrName>
                                        </p:attrNameLst>
                                      </p:cBhvr>
                                      <p:tavLst>
                                        <p:tav tm="0">
                                          <p:val>
                                            <p:fltVal val="0"/>
                                          </p:val>
                                        </p:tav>
                                        <p:tav tm="100000">
                                          <p:val>
                                            <p:strVal val="#ppt_h"/>
                                          </p:val>
                                        </p:tav>
                                      </p:tavLst>
                                    </p:anim>
                                    <p:animEffect transition="in" filter="fade">
                                      <p:cBhvr>
                                        <p:cTn id="22" dur="1000"/>
                                        <p:tgtEl>
                                          <p:spTgt spid="27"/>
                                        </p:tgtEl>
                                      </p:cBhvr>
                                    </p:animEffect>
                                  </p:childTnLst>
                                </p:cTn>
                              </p:par>
                              <p:par>
                                <p:cTn id="23" presetID="1" presetClass="entr" presetSubtype="0" fill="hold" grpId="0" nodeType="withEffect">
                                  <p:stCondLst>
                                    <p:cond delay="300"/>
                                  </p:stCondLst>
                                  <p:childTnLst>
                                    <p:set>
                                      <p:cBhvr>
                                        <p:cTn id="24" dur="1" fill="hold">
                                          <p:stCondLst>
                                            <p:cond delay="0"/>
                                          </p:stCondLst>
                                        </p:cTn>
                                        <p:tgtEl>
                                          <p:spTgt spid="26"/>
                                        </p:tgtEl>
                                        <p:attrNameLst>
                                          <p:attrName>style.visibility</p:attrName>
                                        </p:attrNameLst>
                                      </p:cBhvr>
                                      <p:to>
                                        <p:strVal val="visible"/>
                                      </p:to>
                                    </p:set>
                                  </p:childTnLst>
                                </p:cTn>
                              </p:par>
                              <p:par>
                                <p:cTn id="25" presetID="42" presetClass="path" presetSubtype="0" accel="50000" decel="50000" fill="hold" grpId="2" nodeType="withEffect">
                                  <p:stCondLst>
                                    <p:cond delay="300"/>
                                  </p:stCondLst>
                                  <p:childTnLst>
                                    <p:animMotion origin="layout" path="M -8.33333E-7 -8.64198E-7 L 0.225 0.76111 " pathEditMode="relative" rAng="0" ptsTypes="AA">
                                      <p:cBhvr>
                                        <p:cTn id="26" dur="1000" spd="-100000" fill="hold"/>
                                        <p:tgtEl>
                                          <p:spTgt spid="26"/>
                                        </p:tgtEl>
                                        <p:attrNameLst>
                                          <p:attrName>ppt_x</p:attrName>
                                          <p:attrName>ppt_y</p:attrName>
                                        </p:attrNameLst>
                                      </p:cBhvr>
                                      <p:rCtr x="11250" y="38056"/>
                                    </p:animMotion>
                                  </p:childTnLst>
                                </p:cTn>
                              </p:par>
                              <p:par>
                                <p:cTn id="27" presetID="53" presetClass="entr" presetSubtype="16" fill="hold" grpId="1" nodeType="withEffect">
                                  <p:stCondLst>
                                    <p:cond delay="300"/>
                                  </p:stCondLst>
                                  <p:childTnLst>
                                    <p:set>
                                      <p:cBhvr>
                                        <p:cTn id="28" dur="1" fill="hold">
                                          <p:stCondLst>
                                            <p:cond delay="0"/>
                                          </p:stCondLst>
                                        </p:cTn>
                                        <p:tgtEl>
                                          <p:spTgt spid="26"/>
                                        </p:tgtEl>
                                        <p:attrNameLst>
                                          <p:attrName>style.visibility</p:attrName>
                                        </p:attrNameLst>
                                      </p:cBhvr>
                                      <p:to>
                                        <p:strVal val="visible"/>
                                      </p:to>
                                    </p:set>
                                    <p:anim calcmode="lin" valueType="num">
                                      <p:cBhvr>
                                        <p:cTn id="29" dur="1000" fill="hold"/>
                                        <p:tgtEl>
                                          <p:spTgt spid="26"/>
                                        </p:tgtEl>
                                        <p:attrNameLst>
                                          <p:attrName>ppt_w</p:attrName>
                                        </p:attrNameLst>
                                      </p:cBhvr>
                                      <p:tavLst>
                                        <p:tav tm="0">
                                          <p:val>
                                            <p:fltVal val="0"/>
                                          </p:val>
                                        </p:tav>
                                        <p:tav tm="100000">
                                          <p:val>
                                            <p:strVal val="#ppt_w"/>
                                          </p:val>
                                        </p:tav>
                                      </p:tavLst>
                                    </p:anim>
                                    <p:anim calcmode="lin" valueType="num">
                                      <p:cBhvr>
                                        <p:cTn id="30" dur="1000" fill="hold"/>
                                        <p:tgtEl>
                                          <p:spTgt spid="26"/>
                                        </p:tgtEl>
                                        <p:attrNameLst>
                                          <p:attrName>ppt_h</p:attrName>
                                        </p:attrNameLst>
                                      </p:cBhvr>
                                      <p:tavLst>
                                        <p:tav tm="0">
                                          <p:val>
                                            <p:fltVal val="0"/>
                                          </p:val>
                                        </p:tav>
                                        <p:tav tm="100000">
                                          <p:val>
                                            <p:strVal val="#ppt_h"/>
                                          </p:val>
                                        </p:tav>
                                      </p:tavLst>
                                    </p:anim>
                                    <p:animEffect transition="in" filter="fade">
                                      <p:cBhvr>
                                        <p:cTn id="31" dur="1000"/>
                                        <p:tgtEl>
                                          <p:spTgt spid="26"/>
                                        </p:tgtEl>
                                      </p:cBhvr>
                                    </p:animEffect>
                                  </p:childTnLst>
                                </p:cTn>
                              </p:par>
                              <p:par>
                                <p:cTn id="32" presetID="1" presetClass="entr" presetSubtype="0" fill="hold" nodeType="withEffect">
                                  <p:stCondLst>
                                    <p:cond delay="300"/>
                                  </p:stCondLst>
                                  <p:childTnLst>
                                    <p:set>
                                      <p:cBhvr>
                                        <p:cTn id="33" dur="1" fill="hold">
                                          <p:stCondLst>
                                            <p:cond delay="0"/>
                                          </p:stCondLst>
                                        </p:cTn>
                                        <p:tgtEl>
                                          <p:spTgt spid="40"/>
                                        </p:tgtEl>
                                        <p:attrNameLst>
                                          <p:attrName>style.visibility</p:attrName>
                                        </p:attrNameLst>
                                      </p:cBhvr>
                                      <p:to>
                                        <p:strVal val="visible"/>
                                      </p:to>
                                    </p:set>
                                  </p:childTnLst>
                                </p:cTn>
                              </p:par>
                              <p:par>
                                <p:cTn id="34" presetID="42" presetClass="path" presetSubtype="0" accel="50000" decel="50000" fill="hold" nodeType="withEffect">
                                  <p:stCondLst>
                                    <p:cond delay="300"/>
                                  </p:stCondLst>
                                  <p:childTnLst>
                                    <p:animMotion origin="layout" path="M -5.55556E-7 -8.64198E-7 L -0.25 -0.67778 " pathEditMode="relative" rAng="0" ptsTypes="AA">
                                      <p:cBhvr>
                                        <p:cTn id="35" dur="1000" spd="-100000" fill="hold"/>
                                        <p:tgtEl>
                                          <p:spTgt spid="40"/>
                                        </p:tgtEl>
                                        <p:attrNameLst>
                                          <p:attrName>ppt_x</p:attrName>
                                          <p:attrName>ppt_y</p:attrName>
                                        </p:attrNameLst>
                                      </p:cBhvr>
                                      <p:rCtr x="-12500" y="-33889"/>
                                    </p:animMotion>
                                  </p:childTnLst>
                                </p:cTn>
                              </p:par>
                              <p:par>
                                <p:cTn id="36" presetID="53" presetClass="entr" presetSubtype="16" fill="hold" nodeType="withEffect">
                                  <p:stCondLst>
                                    <p:cond delay="300"/>
                                  </p:stCondLst>
                                  <p:childTnLst>
                                    <p:set>
                                      <p:cBhvr>
                                        <p:cTn id="37" dur="1" fill="hold">
                                          <p:stCondLst>
                                            <p:cond delay="0"/>
                                          </p:stCondLst>
                                        </p:cTn>
                                        <p:tgtEl>
                                          <p:spTgt spid="40"/>
                                        </p:tgtEl>
                                        <p:attrNameLst>
                                          <p:attrName>style.visibility</p:attrName>
                                        </p:attrNameLst>
                                      </p:cBhvr>
                                      <p:to>
                                        <p:strVal val="visible"/>
                                      </p:to>
                                    </p:set>
                                    <p:anim calcmode="lin" valueType="num">
                                      <p:cBhvr>
                                        <p:cTn id="38" dur="1000" fill="hold"/>
                                        <p:tgtEl>
                                          <p:spTgt spid="40"/>
                                        </p:tgtEl>
                                        <p:attrNameLst>
                                          <p:attrName>ppt_w</p:attrName>
                                        </p:attrNameLst>
                                      </p:cBhvr>
                                      <p:tavLst>
                                        <p:tav tm="0">
                                          <p:val>
                                            <p:fltVal val="0"/>
                                          </p:val>
                                        </p:tav>
                                        <p:tav tm="100000">
                                          <p:val>
                                            <p:strVal val="#ppt_w"/>
                                          </p:val>
                                        </p:tav>
                                      </p:tavLst>
                                    </p:anim>
                                    <p:anim calcmode="lin" valueType="num">
                                      <p:cBhvr>
                                        <p:cTn id="39" dur="1000" fill="hold"/>
                                        <p:tgtEl>
                                          <p:spTgt spid="40"/>
                                        </p:tgtEl>
                                        <p:attrNameLst>
                                          <p:attrName>ppt_h</p:attrName>
                                        </p:attrNameLst>
                                      </p:cBhvr>
                                      <p:tavLst>
                                        <p:tav tm="0">
                                          <p:val>
                                            <p:fltVal val="0"/>
                                          </p:val>
                                        </p:tav>
                                        <p:tav tm="100000">
                                          <p:val>
                                            <p:strVal val="#ppt_h"/>
                                          </p:val>
                                        </p:tav>
                                      </p:tavLst>
                                    </p:anim>
                                    <p:animEffect transition="in" filter="fade">
                                      <p:cBhvr>
                                        <p:cTn id="40" dur="1000"/>
                                        <p:tgtEl>
                                          <p:spTgt spid="40"/>
                                        </p:tgtEl>
                                      </p:cBhvr>
                                    </p:animEffect>
                                  </p:childTnLst>
                                </p:cTn>
                              </p:par>
                              <p:par>
                                <p:cTn id="41" presetID="1" presetClass="entr" presetSubtype="0" fill="hold" grpId="0" nodeType="withEffect">
                                  <p:stCondLst>
                                    <p:cond delay="600"/>
                                  </p:stCondLst>
                                  <p:childTnLst>
                                    <p:set>
                                      <p:cBhvr>
                                        <p:cTn id="42" dur="1" fill="hold">
                                          <p:stCondLst>
                                            <p:cond delay="0"/>
                                          </p:stCondLst>
                                        </p:cTn>
                                        <p:tgtEl>
                                          <p:spTgt spid="25"/>
                                        </p:tgtEl>
                                        <p:attrNameLst>
                                          <p:attrName>style.visibility</p:attrName>
                                        </p:attrNameLst>
                                      </p:cBhvr>
                                      <p:to>
                                        <p:strVal val="visible"/>
                                      </p:to>
                                    </p:set>
                                  </p:childTnLst>
                                </p:cTn>
                              </p:par>
                              <p:par>
                                <p:cTn id="43" presetID="42" presetClass="path" presetSubtype="0" accel="50000" decel="50000" fill="hold" grpId="2" nodeType="withEffect">
                                  <p:stCondLst>
                                    <p:cond delay="600"/>
                                  </p:stCondLst>
                                  <p:childTnLst>
                                    <p:animMotion origin="layout" path="M 0 -2.09877E-6 L -0.00937 0.58056 " pathEditMode="relative" rAng="0" ptsTypes="AA">
                                      <p:cBhvr>
                                        <p:cTn id="44" dur="1000" spd="-100000" fill="hold"/>
                                        <p:tgtEl>
                                          <p:spTgt spid="25"/>
                                        </p:tgtEl>
                                        <p:attrNameLst>
                                          <p:attrName>ppt_x</p:attrName>
                                          <p:attrName>ppt_y</p:attrName>
                                        </p:attrNameLst>
                                      </p:cBhvr>
                                      <p:rCtr x="-469" y="29012"/>
                                    </p:animMotion>
                                  </p:childTnLst>
                                </p:cTn>
                              </p:par>
                              <p:par>
                                <p:cTn id="45" presetID="53" presetClass="entr" presetSubtype="16" fill="hold" grpId="1" nodeType="withEffect">
                                  <p:stCondLst>
                                    <p:cond delay="600"/>
                                  </p:stCondLst>
                                  <p:childTnLst>
                                    <p:set>
                                      <p:cBhvr>
                                        <p:cTn id="46" dur="1" fill="hold">
                                          <p:stCondLst>
                                            <p:cond delay="0"/>
                                          </p:stCondLst>
                                        </p:cTn>
                                        <p:tgtEl>
                                          <p:spTgt spid="25"/>
                                        </p:tgtEl>
                                        <p:attrNameLst>
                                          <p:attrName>style.visibility</p:attrName>
                                        </p:attrNameLst>
                                      </p:cBhvr>
                                      <p:to>
                                        <p:strVal val="visible"/>
                                      </p:to>
                                    </p:set>
                                    <p:anim calcmode="lin" valueType="num">
                                      <p:cBhvr>
                                        <p:cTn id="47" dur="1000" fill="hold"/>
                                        <p:tgtEl>
                                          <p:spTgt spid="25"/>
                                        </p:tgtEl>
                                        <p:attrNameLst>
                                          <p:attrName>ppt_w</p:attrName>
                                        </p:attrNameLst>
                                      </p:cBhvr>
                                      <p:tavLst>
                                        <p:tav tm="0">
                                          <p:val>
                                            <p:fltVal val="0"/>
                                          </p:val>
                                        </p:tav>
                                        <p:tav tm="100000">
                                          <p:val>
                                            <p:strVal val="#ppt_w"/>
                                          </p:val>
                                        </p:tav>
                                      </p:tavLst>
                                    </p:anim>
                                    <p:anim calcmode="lin" valueType="num">
                                      <p:cBhvr>
                                        <p:cTn id="48" dur="1000" fill="hold"/>
                                        <p:tgtEl>
                                          <p:spTgt spid="25"/>
                                        </p:tgtEl>
                                        <p:attrNameLst>
                                          <p:attrName>ppt_h</p:attrName>
                                        </p:attrNameLst>
                                      </p:cBhvr>
                                      <p:tavLst>
                                        <p:tav tm="0">
                                          <p:val>
                                            <p:fltVal val="0"/>
                                          </p:val>
                                        </p:tav>
                                        <p:tav tm="100000">
                                          <p:val>
                                            <p:strVal val="#ppt_h"/>
                                          </p:val>
                                        </p:tav>
                                      </p:tavLst>
                                    </p:anim>
                                    <p:animEffect transition="in" filter="fade">
                                      <p:cBhvr>
                                        <p:cTn id="49" dur="1000"/>
                                        <p:tgtEl>
                                          <p:spTgt spid="25"/>
                                        </p:tgtEl>
                                      </p:cBhvr>
                                    </p:animEffect>
                                  </p:childTnLst>
                                </p:cTn>
                              </p:par>
                              <p:par>
                                <p:cTn id="50" presetID="1" presetClass="entr" presetSubtype="0" fill="hold" nodeType="withEffect">
                                  <p:stCondLst>
                                    <p:cond delay="600"/>
                                  </p:stCondLst>
                                  <p:childTnLst>
                                    <p:set>
                                      <p:cBhvr>
                                        <p:cTn id="51" dur="1" fill="hold">
                                          <p:stCondLst>
                                            <p:cond delay="0"/>
                                          </p:stCondLst>
                                        </p:cTn>
                                        <p:tgtEl>
                                          <p:spTgt spid="37"/>
                                        </p:tgtEl>
                                        <p:attrNameLst>
                                          <p:attrName>style.visibility</p:attrName>
                                        </p:attrNameLst>
                                      </p:cBhvr>
                                      <p:to>
                                        <p:strVal val="visible"/>
                                      </p:to>
                                    </p:set>
                                  </p:childTnLst>
                                </p:cTn>
                              </p:par>
                              <p:par>
                                <p:cTn id="52" presetID="53" presetClass="entr" presetSubtype="16" fill="hold" nodeType="withEffect">
                                  <p:stCondLst>
                                    <p:cond delay="600"/>
                                  </p:stCondLst>
                                  <p:childTnLst>
                                    <p:set>
                                      <p:cBhvr>
                                        <p:cTn id="53" dur="1" fill="hold">
                                          <p:stCondLst>
                                            <p:cond delay="0"/>
                                          </p:stCondLst>
                                        </p:cTn>
                                        <p:tgtEl>
                                          <p:spTgt spid="37"/>
                                        </p:tgtEl>
                                        <p:attrNameLst>
                                          <p:attrName>style.visibility</p:attrName>
                                        </p:attrNameLst>
                                      </p:cBhvr>
                                      <p:to>
                                        <p:strVal val="visible"/>
                                      </p:to>
                                    </p:set>
                                    <p:anim calcmode="lin" valueType="num">
                                      <p:cBhvr>
                                        <p:cTn id="54" dur="1000" fill="hold"/>
                                        <p:tgtEl>
                                          <p:spTgt spid="37"/>
                                        </p:tgtEl>
                                        <p:attrNameLst>
                                          <p:attrName>ppt_w</p:attrName>
                                        </p:attrNameLst>
                                      </p:cBhvr>
                                      <p:tavLst>
                                        <p:tav tm="0">
                                          <p:val>
                                            <p:fltVal val="0"/>
                                          </p:val>
                                        </p:tav>
                                        <p:tav tm="100000">
                                          <p:val>
                                            <p:strVal val="#ppt_w"/>
                                          </p:val>
                                        </p:tav>
                                      </p:tavLst>
                                    </p:anim>
                                    <p:anim calcmode="lin" valueType="num">
                                      <p:cBhvr>
                                        <p:cTn id="55" dur="1000" fill="hold"/>
                                        <p:tgtEl>
                                          <p:spTgt spid="37"/>
                                        </p:tgtEl>
                                        <p:attrNameLst>
                                          <p:attrName>ppt_h</p:attrName>
                                        </p:attrNameLst>
                                      </p:cBhvr>
                                      <p:tavLst>
                                        <p:tav tm="0">
                                          <p:val>
                                            <p:fltVal val="0"/>
                                          </p:val>
                                        </p:tav>
                                        <p:tav tm="100000">
                                          <p:val>
                                            <p:strVal val="#ppt_h"/>
                                          </p:val>
                                        </p:tav>
                                      </p:tavLst>
                                    </p:anim>
                                    <p:animEffect transition="in" filter="fade">
                                      <p:cBhvr>
                                        <p:cTn id="56" dur="1000"/>
                                        <p:tgtEl>
                                          <p:spTgt spid="37"/>
                                        </p:tgtEl>
                                      </p:cBhvr>
                                    </p:animEffect>
                                  </p:childTnLst>
                                </p:cTn>
                              </p:par>
                              <p:par>
                                <p:cTn id="57" presetID="42" presetClass="path" presetSubtype="0" accel="50000" decel="50000" fill="hold" nodeType="withEffect">
                                  <p:stCondLst>
                                    <p:cond delay="600"/>
                                  </p:stCondLst>
                                  <p:childTnLst>
                                    <p:animMotion origin="layout" path="M -2.77778E-6 3.82716E-6 L 0.00157 -0.53056 " pathEditMode="relative" rAng="0" ptsTypes="AA">
                                      <p:cBhvr>
                                        <p:cTn id="58" dur="1000" spd="-100000" fill="hold"/>
                                        <p:tgtEl>
                                          <p:spTgt spid="37"/>
                                        </p:tgtEl>
                                        <p:attrNameLst>
                                          <p:attrName>ppt_x</p:attrName>
                                          <p:attrName>ppt_y</p:attrName>
                                        </p:attrNameLst>
                                      </p:cBhvr>
                                      <p:rCtr x="69" y="-26543"/>
                                    </p:animMotion>
                                  </p:childTnLst>
                                </p:cTn>
                              </p:par>
                              <p:par>
                                <p:cTn id="59" presetID="1" presetClass="entr" presetSubtype="0" fill="hold" nodeType="withEffect">
                                  <p:stCondLst>
                                    <p:cond delay="900"/>
                                  </p:stCondLst>
                                  <p:childTnLst>
                                    <p:set>
                                      <p:cBhvr>
                                        <p:cTn id="60" dur="1" fill="hold">
                                          <p:stCondLst>
                                            <p:cond delay="0"/>
                                          </p:stCondLst>
                                        </p:cTn>
                                        <p:tgtEl>
                                          <p:spTgt spid="34"/>
                                        </p:tgtEl>
                                        <p:attrNameLst>
                                          <p:attrName>style.visibility</p:attrName>
                                        </p:attrNameLst>
                                      </p:cBhvr>
                                      <p:to>
                                        <p:strVal val="visible"/>
                                      </p:to>
                                    </p:set>
                                  </p:childTnLst>
                                </p:cTn>
                              </p:par>
                              <p:par>
                                <p:cTn id="61" presetID="42" presetClass="path" presetSubtype="0" accel="50000" decel="50000" fill="hold" nodeType="withEffect">
                                  <p:stCondLst>
                                    <p:cond delay="900"/>
                                  </p:stCondLst>
                                  <p:childTnLst>
                                    <p:animMotion origin="layout" path="M 4.44444E-6 2.59259E-6 L -0.29844 0.54166 " pathEditMode="relative" rAng="0" ptsTypes="AA">
                                      <p:cBhvr>
                                        <p:cTn id="62" dur="1000" spd="-100000" fill="hold"/>
                                        <p:tgtEl>
                                          <p:spTgt spid="34"/>
                                        </p:tgtEl>
                                        <p:attrNameLst>
                                          <p:attrName>ppt_x</p:attrName>
                                          <p:attrName>ppt_y</p:attrName>
                                        </p:attrNameLst>
                                      </p:cBhvr>
                                      <p:rCtr x="-14931" y="27068"/>
                                    </p:animMotion>
                                  </p:childTnLst>
                                </p:cTn>
                              </p:par>
                              <p:par>
                                <p:cTn id="63" presetID="53" presetClass="entr" presetSubtype="16" fill="hold" nodeType="withEffect">
                                  <p:stCondLst>
                                    <p:cond delay="900"/>
                                  </p:stCondLst>
                                  <p:childTnLst>
                                    <p:set>
                                      <p:cBhvr>
                                        <p:cTn id="64" dur="1" fill="hold">
                                          <p:stCondLst>
                                            <p:cond delay="0"/>
                                          </p:stCondLst>
                                        </p:cTn>
                                        <p:tgtEl>
                                          <p:spTgt spid="34"/>
                                        </p:tgtEl>
                                        <p:attrNameLst>
                                          <p:attrName>style.visibility</p:attrName>
                                        </p:attrNameLst>
                                      </p:cBhvr>
                                      <p:to>
                                        <p:strVal val="visible"/>
                                      </p:to>
                                    </p:set>
                                    <p:anim calcmode="lin" valueType="num">
                                      <p:cBhvr>
                                        <p:cTn id="65" dur="1000" fill="hold"/>
                                        <p:tgtEl>
                                          <p:spTgt spid="34"/>
                                        </p:tgtEl>
                                        <p:attrNameLst>
                                          <p:attrName>ppt_w</p:attrName>
                                        </p:attrNameLst>
                                      </p:cBhvr>
                                      <p:tavLst>
                                        <p:tav tm="0">
                                          <p:val>
                                            <p:fltVal val="0"/>
                                          </p:val>
                                        </p:tav>
                                        <p:tav tm="100000">
                                          <p:val>
                                            <p:strVal val="#ppt_w"/>
                                          </p:val>
                                        </p:tav>
                                      </p:tavLst>
                                    </p:anim>
                                    <p:anim calcmode="lin" valueType="num">
                                      <p:cBhvr>
                                        <p:cTn id="66" dur="1000" fill="hold"/>
                                        <p:tgtEl>
                                          <p:spTgt spid="34"/>
                                        </p:tgtEl>
                                        <p:attrNameLst>
                                          <p:attrName>ppt_h</p:attrName>
                                        </p:attrNameLst>
                                      </p:cBhvr>
                                      <p:tavLst>
                                        <p:tav tm="0">
                                          <p:val>
                                            <p:fltVal val="0"/>
                                          </p:val>
                                        </p:tav>
                                        <p:tav tm="100000">
                                          <p:val>
                                            <p:strVal val="#ppt_h"/>
                                          </p:val>
                                        </p:tav>
                                      </p:tavLst>
                                    </p:anim>
                                    <p:animEffect transition="in" filter="fade">
                                      <p:cBhvr>
                                        <p:cTn id="67" dur="1000"/>
                                        <p:tgtEl>
                                          <p:spTgt spid="34"/>
                                        </p:tgtEl>
                                      </p:cBhvr>
                                    </p:animEffect>
                                  </p:childTnLst>
                                </p:cTn>
                              </p:par>
                              <p:par>
                                <p:cTn id="68" presetID="1" presetClass="entr" presetSubtype="0" fill="hold" grpId="0" nodeType="withEffect">
                                  <p:stCondLst>
                                    <p:cond delay="900"/>
                                  </p:stCondLst>
                                  <p:childTnLst>
                                    <p:set>
                                      <p:cBhvr>
                                        <p:cTn id="69" dur="1" fill="hold">
                                          <p:stCondLst>
                                            <p:cond delay="0"/>
                                          </p:stCondLst>
                                        </p:cTn>
                                        <p:tgtEl>
                                          <p:spTgt spid="24"/>
                                        </p:tgtEl>
                                        <p:attrNameLst>
                                          <p:attrName>style.visibility</p:attrName>
                                        </p:attrNameLst>
                                      </p:cBhvr>
                                      <p:to>
                                        <p:strVal val="visible"/>
                                      </p:to>
                                    </p:set>
                                  </p:childTnLst>
                                </p:cTn>
                              </p:par>
                              <p:par>
                                <p:cTn id="70" presetID="42" presetClass="path" presetSubtype="0" accel="50000" decel="50000" fill="hold" grpId="2" nodeType="withEffect">
                                  <p:stCondLst>
                                    <p:cond delay="900"/>
                                  </p:stCondLst>
                                  <p:childTnLst>
                                    <p:animMotion origin="layout" path="M -2.77778E-7 1.97531E-6 L 0.32656 -0.51111 " pathEditMode="relative" rAng="0" ptsTypes="AA">
                                      <p:cBhvr>
                                        <p:cTn id="71" dur="1000" spd="-100000" fill="hold"/>
                                        <p:tgtEl>
                                          <p:spTgt spid="24"/>
                                        </p:tgtEl>
                                        <p:attrNameLst>
                                          <p:attrName>ppt_x</p:attrName>
                                          <p:attrName>ppt_y</p:attrName>
                                        </p:attrNameLst>
                                      </p:cBhvr>
                                      <p:rCtr x="16319" y="-25556"/>
                                    </p:animMotion>
                                  </p:childTnLst>
                                </p:cTn>
                              </p:par>
                              <p:par>
                                <p:cTn id="72" presetID="53" presetClass="entr" presetSubtype="16" fill="hold" grpId="1" nodeType="withEffect">
                                  <p:stCondLst>
                                    <p:cond delay="900"/>
                                  </p:stCondLst>
                                  <p:childTnLst>
                                    <p:set>
                                      <p:cBhvr>
                                        <p:cTn id="73" dur="1" fill="hold">
                                          <p:stCondLst>
                                            <p:cond delay="0"/>
                                          </p:stCondLst>
                                        </p:cTn>
                                        <p:tgtEl>
                                          <p:spTgt spid="24"/>
                                        </p:tgtEl>
                                        <p:attrNameLst>
                                          <p:attrName>style.visibility</p:attrName>
                                        </p:attrNameLst>
                                      </p:cBhvr>
                                      <p:to>
                                        <p:strVal val="visible"/>
                                      </p:to>
                                    </p:set>
                                    <p:anim calcmode="lin" valueType="num">
                                      <p:cBhvr>
                                        <p:cTn id="74" dur="1000" fill="hold"/>
                                        <p:tgtEl>
                                          <p:spTgt spid="24"/>
                                        </p:tgtEl>
                                        <p:attrNameLst>
                                          <p:attrName>ppt_w</p:attrName>
                                        </p:attrNameLst>
                                      </p:cBhvr>
                                      <p:tavLst>
                                        <p:tav tm="0">
                                          <p:val>
                                            <p:fltVal val="0"/>
                                          </p:val>
                                        </p:tav>
                                        <p:tav tm="100000">
                                          <p:val>
                                            <p:strVal val="#ppt_w"/>
                                          </p:val>
                                        </p:tav>
                                      </p:tavLst>
                                    </p:anim>
                                    <p:anim calcmode="lin" valueType="num">
                                      <p:cBhvr>
                                        <p:cTn id="75" dur="1000" fill="hold"/>
                                        <p:tgtEl>
                                          <p:spTgt spid="24"/>
                                        </p:tgtEl>
                                        <p:attrNameLst>
                                          <p:attrName>ppt_h</p:attrName>
                                        </p:attrNameLst>
                                      </p:cBhvr>
                                      <p:tavLst>
                                        <p:tav tm="0">
                                          <p:val>
                                            <p:fltVal val="0"/>
                                          </p:val>
                                        </p:tav>
                                        <p:tav tm="100000">
                                          <p:val>
                                            <p:strVal val="#ppt_h"/>
                                          </p:val>
                                        </p:tav>
                                      </p:tavLst>
                                    </p:anim>
                                    <p:animEffect transition="in" filter="fade">
                                      <p:cBhvr>
                                        <p:cTn id="76" dur="1000"/>
                                        <p:tgtEl>
                                          <p:spTgt spid="24"/>
                                        </p:tgtEl>
                                      </p:cBhvr>
                                    </p:animEffect>
                                  </p:childTnLst>
                                </p:cTn>
                              </p:par>
                              <p:par>
                                <p:cTn id="77" presetID="1" presetClass="entr" presetSubtype="0" fill="hold" nodeType="withEffect">
                                  <p:stCondLst>
                                    <p:cond delay="1200"/>
                                  </p:stCondLst>
                                  <p:childTnLst>
                                    <p:set>
                                      <p:cBhvr>
                                        <p:cTn id="78" dur="1" fill="hold">
                                          <p:stCondLst>
                                            <p:cond delay="0"/>
                                          </p:stCondLst>
                                        </p:cTn>
                                        <p:tgtEl>
                                          <p:spTgt spid="31"/>
                                        </p:tgtEl>
                                        <p:attrNameLst>
                                          <p:attrName>style.visibility</p:attrName>
                                        </p:attrNameLst>
                                      </p:cBhvr>
                                      <p:to>
                                        <p:strVal val="visible"/>
                                      </p:to>
                                    </p:set>
                                  </p:childTnLst>
                                </p:cTn>
                              </p:par>
                              <p:par>
                                <p:cTn id="79" presetID="42" presetClass="path" presetSubtype="0" accel="50000" decel="50000" fill="hold" nodeType="withEffect">
                                  <p:stCondLst>
                                    <p:cond delay="1200"/>
                                  </p:stCondLst>
                                  <p:childTnLst>
                                    <p:animMotion origin="layout" path="M 1.11022E-16 1.35802E-6 L 0.1125 0.80278 " pathEditMode="relative" rAng="0" ptsTypes="AA">
                                      <p:cBhvr>
                                        <p:cTn id="80" dur="1000" spd="-100000" fill="hold"/>
                                        <p:tgtEl>
                                          <p:spTgt spid="31"/>
                                        </p:tgtEl>
                                        <p:attrNameLst>
                                          <p:attrName>ppt_x</p:attrName>
                                          <p:attrName>ppt_y</p:attrName>
                                        </p:attrNameLst>
                                      </p:cBhvr>
                                      <p:rCtr x="5625" y="40123"/>
                                    </p:animMotion>
                                  </p:childTnLst>
                                </p:cTn>
                              </p:par>
                              <p:par>
                                <p:cTn id="81" presetID="53" presetClass="entr" presetSubtype="16" fill="hold" nodeType="withEffect">
                                  <p:stCondLst>
                                    <p:cond delay="1200"/>
                                  </p:stCondLst>
                                  <p:childTnLst>
                                    <p:set>
                                      <p:cBhvr>
                                        <p:cTn id="82" dur="1" fill="hold">
                                          <p:stCondLst>
                                            <p:cond delay="0"/>
                                          </p:stCondLst>
                                        </p:cTn>
                                        <p:tgtEl>
                                          <p:spTgt spid="31"/>
                                        </p:tgtEl>
                                        <p:attrNameLst>
                                          <p:attrName>style.visibility</p:attrName>
                                        </p:attrNameLst>
                                      </p:cBhvr>
                                      <p:to>
                                        <p:strVal val="visible"/>
                                      </p:to>
                                    </p:set>
                                    <p:anim calcmode="lin" valueType="num">
                                      <p:cBhvr>
                                        <p:cTn id="83" dur="1000" fill="hold"/>
                                        <p:tgtEl>
                                          <p:spTgt spid="31"/>
                                        </p:tgtEl>
                                        <p:attrNameLst>
                                          <p:attrName>ppt_w</p:attrName>
                                        </p:attrNameLst>
                                      </p:cBhvr>
                                      <p:tavLst>
                                        <p:tav tm="0">
                                          <p:val>
                                            <p:fltVal val="0"/>
                                          </p:val>
                                        </p:tav>
                                        <p:tav tm="100000">
                                          <p:val>
                                            <p:strVal val="#ppt_w"/>
                                          </p:val>
                                        </p:tav>
                                      </p:tavLst>
                                    </p:anim>
                                    <p:anim calcmode="lin" valueType="num">
                                      <p:cBhvr>
                                        <p:cTn id="84" dur="1000" fill="hold"/>
                                        <p:tgtEl>
                                          <p:spTgt spid="31"/>
                                        </p:tgtEl>
                                        <p:attrNameLst>
                                          <p:attrName>ppt_h</p:attrName>
                                        </p:attrNameLst>
                                      </p:cBhvr>
                                      <p:tavLst>
                                        <p:tav tm="0">
                                          <p:val>
                                            <p:fltVal val="0"/>
                                          </p:val>
                                        </p:tav>
                                        <p:tav tm="100000">
                                          <p:val>
                                            <p:strVal val="#ppt_h"/>
                                          </p:val>
                                        </p:tav>
                                      </p:tavLst>
                                    </p:anim>
                                    <p:animEffect transition="in" filter="fade">
                                      <p:cBhvr>
                                        <p:cTn id="85" dur="1000"/>
                                        <p:tgtEl>
                                          <p:spTgt spid="31"/>
                                        </p:tgtEl>
                                      </p:cBhvr>
                                    </p:animEffect>
                                  </p:childTnLst>
                                </p:cTn>
                              </p:par>
                              <p:par>
                                <p:cTn id="86" presetID="1" presetClass="entr" presetSubtype="0" fill="hold" grpId="0" nodeType="withEffect">
                                  <p:stCondLst>
                                    <p:cond delay="1200"/>
                                  </p:stCondLst>
                                  <p:childTnLst>
                                    <p:set>
                                      <p:cBhvr>
                                        <p:cTn id="87" dur="1" fill="hold">
                                          <p:stCondLst>
                                            <p:cond delay="0"/>
                                          </p:stCondLst>
                                        </p:cTn>
                                        <p:tgtEl>
                                          <p:spTgt spid="23"/>
                                        </p:tgtEl>
                                        <p:attrNameLst>
                                          <p:attrName>style.visibility</p:attrName>
                                        </p:attrNameLst>
                                      </p:cBhvr>
                                      <p:to>
                                        <p:strVal val="visible"/>
                                      </p:to>
                                    </p:set>
                                  </p:childTnLst>
                                </p:cTn>
                              </p:par>
                              <p:par>
                                <p:cTn id="88" presetID="53" presetClass="entr" presetSubtype="16" fill="hold" grpId="1" nodeType="withEffect">
                                  <p:stCondLst>
                                    <p:cond delay="1200"/>
                                  </p:stCondLst>
                                  <p:childTnLst>
                                    <p:set>
                                      <p:cBhvr>
                                        <p:cTn id="89" dur="1" fill="hold">
                                          <p:stCondLst>
                                            <p:cond delay="0"/>
                                          </p:stCondLst>
                                        </p:cTn>
                                        <p:tgtEl>
                                          <p:spTgt spid="23"/>
                                        </p:tgtEl>
                                        <p:attrNameLst>
                                          <p:attrName>style.visibility</p:attrName>
                                        </p:attrNameLst>
                                      </p:cBhvr>
                                      <p:to>
                                        <p:strVal val="visible"/>
                                      </p:to>
                                    </p:set>
                                    <p:anim calcmode="lin" valueType="num">
                                      <p:cBhvr>
                                        <p:cTn id="90" dur="1000" fill="hold"/>
                                        <p:tgtEl>
                                          <p:spTgt spid="23"/>
                                        </p:tgtEl>
                                        <p:attrNameLst>
                                          <p:attrName>ppt_w</p:attrName>
                                        </p:attrNameLst>
                                      </p:cBhvr>
                                      <p:tavLst>
                                        <p:tav tm="0">
                                          <p:val>
                                            <p:fltVal val="0"/>
                                          </p:val>
                                        </p:tav>
                                        <p:tav tm="100000">
                                          <p:val>
                                            <p:strVal val="#ppt_w"/>
                                          </p:val>
                                        </p:tav>
                                      </p:tavLst>
                                    </p:anim>
                                    <p:anim calcmode="lin" valueType="num">
                                      <p:cBhvr>
                                        <p:cTn id="91" dur="1000" fill="hold"/>
                                        <p:tgtEl>
                                          <p:spTgt spid="23"/>
                                        </p:tgtEl>
                                        <p:attrNameLst>
                                          <p:attrName>ppt_h</p:attrName>
                                        </p:attrNameLst>
                                      </p:cBhvr>
                                      <p:tavLst>
                                        <p:tav tm="0">
                                          <p:val>
                                            <p:fltVal val="0"/>
                                          </p:val>
                                        </p:tav>
                                        <p:tav tm="100000">
                                          <p:val>
                                            <p:strVal val="#ppt_h"/>
                                          </p:val>
                                        </p:tav>
                                      </p:tavLst>
                                    </p:anim>
                                    <p:animEffect transition="in" filter="fade">
                                      <p:cBhvr>
                                        <p:cTn id="92" dur="1000"/>
                                        <p:tgtEl>
                                          <p:spTgt spid="23"/>
                                        </p:tgtEl>
                                      </p:cBhvr>
                                    </p:animEffect>
                                  </p:childTnLst>
                                </p:cTn>
                              </p:par>
                              <p:par>
                                <p:cTn id="93" presetID="42" presetClass="path" presetSubtype="0" accel="50000" decel="50000" fill="hold" grpId="2" nodeType="withEffect">
                                  <p:stCondLst>
                                    <p:cond delay="1200"/>
                                  </p:stCondLst>
                                  <p:childTnLst>
                                    <p:animMotion origin="layout" path="M -2.77778E-7 3.7037E-6 L -0.125 -0.68889 " pathEditMode="relative" rAng="0" ptsTypes="AA">
                                      <p:cBhvr>
                                        <p:cTn id="94" dur="1000" spd="-100000" fill="hold"/>
                                        <p:tgtEl>
                                          <p:spTgt spid="23"/>
                                        </p:tgtEl>
                                        <p:attrNameLst>
                                          <p:attrName>ppt_x</p:attrName>
                                          <p:attrName>ppt_y</p:attrName>
                                        </p:attrNameLst>
                                      </p:cBhvr>
                                      <p:rCtr x="-6250" y="-34444"/>
                                    </p:animMotion>
                                  </p:childTnLst>
                                </p:cTn>
                              </p:par>
                              <p:par>
                                <p:cTn id="95" presetID="1" presetClass="entr" presetSubtype="0" fill="hold" nodeType="withEffect">
                                  <p:stCondLst>
                                    <p:cond delay="1500"/>
                                  </p:stCondLst>
                                  <p:childTnLst>
                                    <p:set>
                                      <p:cBhvr>
                                        <p:cTn id="96" dur="1" fill="hold">
                                          <p:stCondLst>
                                            <p:cond delay="0"/>
                                          </p:stCondLst>
                                        </p:cTn>
                                        <p:tgtEl>
                                          <p:spTgt spid="20"/>
                                        </p:tgtEl>
                                        <p:attrNameLst>
                                          <p:attrName>style.visibility</p:attrName>
                                        </p:attrNameLst>
                                      </p:cBhvr>
                                      <p:to>
                                        <p:strVal val="visible"/>
                                      </p:to>
                                    </p:set>
                                  </p:childTnLst>
                                </p:cTn>
                              </p:par>
                              <p:par>
                                <p:cTn id="97" presetID="42" presetClass="path" presetSubtype="0" accel="50000" decel="50000" fill="hold" nodeType="withEffect">
                                  <p:stCondLst>
                                    <p:cond delay="1500"/>
                                  </p:stCondLst>
                                  <p:childTnLst>
                                    <p:animMotion origin="layout" path="M 1.66667E-6 -1.23457E-7 L 0.4875 0.71111 " pathEditMode="relative" rAng="0" ptsTypes="AA">
                                      <p:cBhvr>
                                        <p:cTn id="98" dur="1000" spd="-100000" fill="hold"/>
                                        <p:tgtEl>
                                          <p:spTgt spid="20"/>
                                        </p:tgtEl>
                                        <p:attrNameLst>
                                          <p:attrName>ppt_x</p:attrName>
                                          <p:attrName>ppt_y</p:attrName>
                                        </p:attrNameLst>
                                      </p:cBhvr>
                                      <p:rCtr x="24375" y="35556"/>
                                    </p:animMotion>
                                  </p:childTnLst>
                                </p:cTn>
                              </p:par>
                              <p:par>
                                <p:cTn id="99" presetID="53" presetClass="entr" presetSubtype="16" fill="hold" nodeType="withEffect">
                                  <p:stCondLst>
                                    <p:cond delay="1500"/>
                                  </p:stCondLst>
                                  <p:childTnLst>
                                    <p:set>
                                      <p:cBhvr>
                                        <p:cTn id="100" dur="1" fill="hold">
                                          <p:stCondLst>
                                            <p:cond delay="0"/>
                                          </p:stCondLst>
                                        </p:cTn>
                                        <p:tgtEl>
                                          <p:spTgt spid="20"/>
                                        </p:tgtEl>
                                        <p:attrNameLst>
                                          <p:attrName>style.visibility</p:attrName>
                                        </p:attrNameLst>
                                      </p:cBhvr>
                                      <p:to>
                                        <p:strVal val="visible"/>
                                      </p:to>
                                    </p:set>
                                    <p:anim calcmode="lin" valueType="num">
                                      <p:cBhvr>
                                        <p:cTn id="101" dur="1000" fill="hold"/>
                                        <p:tgtEl>
                                          <p:spTgt spid="20"/>
                                        </p:tgtEl>
                                        <p:attrNameLst>
                                          <p:attrName>ppt_w</p:attrName>
                                        </p:attrNameLst>
                                      </p:cBhvr>
                                      <p:tavLst>
                                        <p:tav tm="0">
                                          <p:val>
                                            <p:fltVal val="0"/>
                                          </p:val>
                                        </p:tav>
                                        <p:tav tm="100000">
                                          <p:val>
                                            <p:strVal val="#ppt_w"/>
                                          </p:val>
                                        </p:tav>
                                      </p:tavLst>
                                    </p:anim>
                                    <p:anim calcmode="lin" valueType="num">
                                      <p:cBhvr>
                                        <p:cTn id="102" dur="1000" fill="hold"/>
                                        <p:tgtEl>
                                          <p:spTgt spid="20"/>
                                        </p:tgtEl>
                                        <p:attrNameLst>
                                          <p:attrName>ppt_h</p:attrName>
                                        </p:attrNameLst>
                                      </p:cBhvr>
                                      <p:tavLst>
                                        <p:tav tm="0">
                                          <p:val>
                                            <p:fltVal val="0"/>
                                          </p:val>
                                        </p:tav>
                                        <p:tav tm="100000">
                                          <p:val>
                                            <p:strVal val="#ppt_h"/>
                                          </p:val>
                                        </p:tav>
                                      </p:tavLst>
                                    </p:anim>
                                    <p:animEffect transition="in" filter="fade">
                                      <p:cBhvr>
                                        <p:cTn id="103" dur="1000"/>
                                        <p:tgtEl>
                                          <p:spTgt spid="20"/>
                                        </p:tgtEl>
                                      </p:cBhvr>
                                    </p:animEffect>
                                  </p:childTnLst>
                                </p:cTn>
                              </p:par>
                              <p:par>
                                <p:cTn id="104" presetID="1" presetClass="entr" presetSubtype="0" fill="hold" grpId="0" nodeType="withEffect">
                                  <p:stCondLst>
                                    <p:cond delay="1500"/>
                                  </p:stCondLst>
                                  <p:childTnLst>
                                    <p:set>
                                      <p:cBhvr>
                                        <p:cTn id="105" dur="1" fill="hold">
                                          <p:stCondLst>
                                            <p:cond delay="0"/>
                                          </p:stCondLst>
                                        </p:cTn>
                                        <p:tgtEl>
                                          <p:spTgt spid="19"/>
                                        </p:tgtEl>
                                        <p:attrNameLst>
                                          <p:attrName>style.visibility</p:attrName>
                                        </p:attrNameLst>
                                      </p:cBhvr>
                                      <p:to>
                                        <p:strVal val="visible"/>
                                      </p:to>
                                    </p:set>
                                  </p:childTnLst>
                                </p:cTn>
                              </p:par>
                              <p:par>
                                <p:cTn id="106" presetID="42" presetClass="path" presetSubtype="0" accel="50000" decel="50000" fill="hold" grpId="2" nodeType="withEffect">
                                  <p:stCondLst>
                                    <p:cond delay="1500"/>
                                  </p:stCondLst>
                                  <p:childTnLst>
                                    <p:animMotion origin="layout" path="M -4.72222E-6 4.69136E-6 L -0.51406 -0.62778 " pathEditMode="relative" rAng="0" ptsTypes="AA">
                                      <p:cBhvr>
                                        <p:cTn id="107" dur="1000" spd="-100000" fill="hold"/>
                                        <p:tgtEl>
                                          <p:spTgt spid="19"/>
                                        </p:tgtEl>
                                        <p:attrNameLst>
                                          <p:attrName>ppt_x</p:attrName>
                                          <p:attrName>ppt_y</p:attrName>
                                        </p:attrNameLst>
                                      </p:cBhvr>
                                      <p:rCtr x="-25712" y="-31389"/>
                                    </p:animMotion>
                                  </p:childTnLst>
                                </p:cTn>
                              </p:par>
                              <p:par>
                                <p:cTn id="108" presetID="53" presetClass="entr" presetSubtype="16" fill="hold" grpId="1" nodeType="withEffect">
                                  <p:stCondLst>
                                    <p:cond delay="1500"/>
                                  </p:stCondLst>
                                  <p:childTnLst>
                                    <p:set>
                                      <p:cBhvr>
                                        <p:cTn id="109" dur="1" fill="hold">
                                          <p:stCondLst>
                                            <p:cond delay="0"/>
                                          </p:stCondLst>
                                        </p:cTn>
                                        <p:tgtEl>
                                          <p:spTgt spid="19"/>
                                        </p:tgtEl>
                                        <p:attrNameLst>
                                          <p:attrName>style.visibility</p:attrName>
                                        </p:attrNameLst>
                                      </p:cBhvr>
                                      <p:to>
                                        <p:strVal val="visible"/>
                                      </p:to>
                                    </p:set>
                                    <p:anim calcmode="lin" valueType="num">
                                      <p:cBhvr>
                                        <p:cTn id="110" dur="1000" fill="hold"/>
                                        <p:tgtEl>
                                          <p:spTgt spid="19"/>
                                        </p:tgtEl>
                                        <p:attrNameLst>
                                          <p:attrName>ppt_w</p:attrName>
                                        </p:attrNameLst>
                                      </p:cBhvr>
                                      <p:tavLst>
                                        <p:tav tm="0">
                                          <p:val>
                                            <p:fltVal val="0"/>
                                          </p:val>
                                        </p:tav>
                                        <p:tav tm="100000">
                                          <p:val>
                                            <p:strVal val="#ppt_w"/>
                                          </p:val>
                                        </p:tav>
                                      </p:tavLst>
                                    </p:anim>
                                    <p:anim calcmode="lin" valueType="num">
                                      <p:cBhvr>
                                        <p:cTn id="111" dur="1000" fill="hold"/>
                                        <p:tgtEl>
                                          <p:spTgt spid="19"/>
                                        </p:tgtEl>
                                        <p:attrNameLst>
                                          <p:attrName>ppt_h</p:attrName>
                                        </p:attrNameLst>
                                      </p:cBhvr>
                                      <p:tavLst>
                                        <p:tav tm="0">
                                          <p:val>
                                            <p:fltVal val="0"/>
                                          </p:val>
                                        </p:tav>
                                        <p:tav tm="100000">
                                          <p:val>
                                            <p:strVal val="#ppt_h"/>
                                          </p:val>
                                        </p:tav>
                                      </p:tavLst>
                                    </p:anim>
                                    <p:animEffect transition="in" filter="fade">
                                      <p:cBhvr>
                                        <p:cTn id="112" dur="1000"/>
                                        <p:tgtEl>
                                          <p:spTgt spid="19"/>
                                        </p:tgtEl>
                                      </p:cBhvr>
                                    </p:animEffect>
                                  </p:childTnLst>
                                </p:cTn>
                              </p:par>
                              <p:par>
                                <p:cTn id="113" presetID="1" presetClass="entr" presetSubtype="0" fill="hold" grpId="0" nodeType="withEffect">
                                  <p:stCondLst>
                                    <p:cond delay="1800"/>
                                  </p:stCondLst>
                                  <p:childTnLst>
                                    <p:set>
                                      <p:cBhvr>
                                        <p:cTn id="114" dur="1" fill="hold">
                                          <p:stCondLst>
                                            <p:cond delay="0"/>
                                          </p:stCondLst>
                                        </p:cTn>
                                        <p:tgtEl>
                                          <p:spTgt spid="18"/>
                                        </p:tgtEl>
                                        <p:attrNameLst>
                                          <p:attrName>style.visibility</p:attrName>
                                        </p:attrNameLst>
                                      </p:cBhvr>
                                      <p:to>
                                        <p:strVal val="visible"/>
                                      </p:to>
                                    </p:set>
                                  </p:childTnLst>
                                </p:cTn>
                              </p:par>
                              <p:par>
                                <p:cTn id="115" presetID="53" presetClass="entr" presetSubtype="16" fill="hold" grpId="1" nodeType="withEffect">
                                  <p:stCondLst>
                                    <p:cond delay="1800"/>
                                  </p:stCondLst>
                                  <p:childTnLst>
                                    <p:set>
                                      <p:cBhvr>
                                        <p:cTn id="116" dur="1" fill="hold">
                                          <p:stCondLst>
                                            <p:cond delay="0"/>
                                          </p:stCondLst>
                                        </p:cTn>
                                        <p:tgtEl>
                                          <p:spTgt spid="18"/>
                                        </p:tgtEl>
                                        <p:attrNameLst>
                                          <p:attrName>style.visibility</p:attrName>
                                        </p:attrNameLst>
                                      </p:cBhvr>
                                      <p:to>
                                        <p:strVal val="visible"/>
                                      </p:to>
                                    </p:set>
                                    <p:anim calcmode="lin" valueType="num">
                                      <p:cBhvr>
                                        <p:cTn id="117" dur="1000" fill="hold"/>
                                        <p:tgtEl>
                                          <p:spTgt spid="18"/>
                                        </p:tgtEl>
                                        <p:attrNameLst>
                                          <p:attrName>ppt_w</p:attrName>
                                        </p:attrNameLst>
                                      </p:cBhvr>
                                      <p:tavLst>
                                        <p:tav tm="0">
                                          <p:val>
                                            <p:fltVal val="0"/>
                                          </p:val>
                                        </p:tav>
                                        <p:tav tm="100000">
                                          <p:val>
                                            <p:strVal val="#ppt_w"/>
                                          </p:val>
                                        </p:tav>
                                      </p:tavLst>
                                    </p:anim>
                                    <p:anim calcmode="lin" valueType="num">
                                      <p:cBhvr>
                                        <p:cTn id="118" dur="1000" fill="hold"/>
                                        <p:tgtEl>
                                          <p:spTgt spid="18"/>
                                        </p:tgtEl>
                                        <p:attrNameLst>
                                          <p:attrName>ppt_h</p:attrName>
                                        </p:attrNameLst>
                                      </p:cBhvr>
                                      <p:tavLst>
                                        <p:tav tm="0">
                                          <p:val>
                                            <p:fltVal val="0"/>
                                          </p:val>
                                        </p:tav>
                                        <p:tav tm="100000">
                                          <p:val>
                                            <p:strVal val="#ppt_h"/>
                                          </p:val>
                                        </p:tav>
                                      </p:tavLst>
                                    </p:anim>
                                    <p:animEffect transition="in" filter="fade">
                                      <p:cBhvr>
                                        <p:cTn id="119" dur="1000"/>
                                        <p:tgtEl>
                                          <p:spTgt spid="18"/>
                                        </p:tgtEl>
                                      </p:cBhvr>
                                    </p:animEffect>
                                  </p:childTnLst>
                                </p:cTn>
                              </p:par>
                              <p:par>
                                <p:cTn id="120" presetID="42" presetClass="path" presetSubtype="0" accel="50000" decel="50000" fill="hold" grpId="2" nodeType="withEffect">
                                  <p:stCondLst>
                                    <p:cond delay="1800"/>
                                  </p:stCondLst>
                                  <p:childTnLst>
                                    <p:animMotion origin="layout" path="M 3.05556E-6 2.46914E-6 L 0.59531 -0.52222 " pathEditMode="relative" rAng="0" ptsTypes="AA">
                                      <p:cBhvr>
                                        <p:cTn id="121" dur="1000" spd="-100000" fill="hold"/>
                                        <p:tgtEl>
                                          <p:spTgt spid="18"/>
                                        </p:tgtEl>
                                        <p:attrNameLst>
                                          <p:attrName>ppt_x</p:attrName>
                                          <p:attrName>ppt_y</p:attrName>
                                        </p:attrNameLst>
                                      </p:cBhvr>
                                      <p:rCtr x="29757" y="-26111"/>
                                    </p:animMotion>
                                  </p:childTnLst>
                                </p:cTn>
                              </p:par>
                              <p:par>
                                <p:cTn id="122" presetID="1" presetClass="entr" presetSubtype="0" fill="hold" nodeType="withEffect">
                                  <p:stCondLst>
                                    <p:cond delay="1800"/>
                                  </p:stCondLst>
                                  <p:childTnLst>
                                    <p:set>
                                      <p:cBhvr>
                                        <p:cTn id="123" dur="1" fill="hold">
                                          <p:stCondLst>
                                            <p:cond delay="0"/>
                                          </p:stCondLst>
                                        </p:cTn>
                                        <p:tgtEl>
                                          <p:spTgt spid="28"/>
                                        </p:tgtEl>
                                        <p:attrNameLst>
                                          <p:attrName>style.visibility</p:attrName>
                                        </p:attrNameLst>
                                      </p:cBhvr>
                                      <p:to>
                                        <p:strVal val="visible"/>
                                      </p:to>
                                    </p:set>
                                  </p:childTnLst>
                                </p:cTn>
                              </p:par>
                              <p:par>
                                <p:cTn id="124" presetID="53" presetClass="entr" presetSubtype="16" fill="hold" nodeType="withEffect">
                                  <p:stCondLst>
                                    <p:cond delay="1800"/>
                                  </p:stCondLst>
                                  <p:childTnLst>
                                    <p:set>
                                      <p:cBhvr>
                                        <p:cTn id="125" dur="1" fill="hold">
                                          <p:stCondLst>
                                            <p:cond delay="0"/>
                                          </p:stCondLst>
                                        </p:cTn>
                                        <p:tgtEl>
                                          <p:spTgt spid="28"/>
                                        </p:tgtEl>
                                        <p:attrNameLst>
                                          <p:attrName>style.visibility</p:attrName>
                                        </p:attrNameLst>
                                      </p:cBhvr>
                                      <p:to>
                                        <p:strVal val="visible"/>
                                      </p:to>
                                    </p:set>
                                    <p:anim calcmode="lin" valueType="num">
                                      <p:cBhvr>
                                        <p:cTn id="126" dur="1000" fill="hold"/>
                                        <p:tgtEl>
                                          <p:spTgt spid="28"/>
                                        </p:tgtEl>
                                        <p:attrNameLst>
                                          <p:attrName>ppt_w</p:attrName>
                                        </p:attrNameLst>
                                      </p:cBhvr>
                                      <p:tavLst>
                                        <p:tav tm="0">
                                          <p:val>
                                            <p:fltVal val="0"/>
                                          </p:val>
                                        </p:tav>
                                        <p:tav tm="100000">
                                          <p:val>
                                            <p:strVal val="#ppt_w"/>
                                          </p:val>
                                        </p:tav>
                                      </p:tavLst>
                                    </p:anim>
                                    <p:anim calcmode="lin" valueType="num">
                                      <p:cBhvr>
                                        <p:cTn id="127" dur="1000" fill="hold"/>
                                        <p:tgtEl>
                                          <p:spTgt spid="28"/>
                                        </p:tgtEl>
                                        <p:attrNameLst>
                                          <p:attrName>ppt_h</p:attrName>
                                        </p:attrNameLst>
                                      </p:cBhvr>
                                      <p:tavLst>
                                        <p:tav tm="0">
                                          <p:val>
                                            <p:fltVal val="0"/>
                                          </p:val>
                                        </p:tav>
                                        <p:tav tm="100000">
                                          <p:val>
                                            <p:strVal val="#ppt_h"/>
                                          </p:val>
                                        </p:tav>
                                      </p:tavLst>
                                    </p:anim>
                                    <p:animEffect transition="in" filter="fade">
                                      <p:cBhvr>
                                        <p:cTn id="128" dur="1000"/>
                                        <p:tgtEl>
                                          <p:spTgt spid="28"/>
                                        </p:tgtEl>
                                      </p:cBhvr>
                                    </p:animEffect>
                                  </p:childTnLst>
                                </p:cTn>
                              </p:par>
                              <p:par>
                                <p:cTn id="129" presetID="42" presetClass="path" presetSubtype="0" accel="50000" decel="50000" fill="hold" nodeType="withEffect">
                                  <p:stCondLst>
                                    <p:cond delay="1800"/>
                                  </p:stCondLst>
                                  <p:childTnLst>
                                    <p:animMotion origin="layout" path="M -8.33333E-7 4.93827E-6 L -0.69375 0.72777 " pathEditMode="relative" rAng="0" ptsTypes="AA">
                                      <p:cBhvr>
                                        <p:cTn id="130" dur="1000" spd="-100000" fill="hold"/>
                                        <p:tgtEl>
                                          <p:spTgt spid="28"/>
                                        </p:tgtEl>
                                        <p:attrNameLst>
                                          <p:attrName>ppt_x</p:attrName>
                                          <p:attrName>ppt_y</p:attrName>
                                        </p:attrNameLst>
                                      </p:cBhvr>
                                      <p:rCtr x="-34688" y="36389"/>
                                    </p:animMotion>
                                  </p:childTnLst>
                                </p:cTn>
                              </p:par>
                            </p:childTnLst>
                          </p:cTn>
                        </p:par>
                        <p:par>
                          <p:cTn id="131" fill="hold">
                            <p:stCondLst>
                              <p:cond delay="2800"/>
                            </p:stCondLst>
                            <p:childTnLst>
                              <p:par>
                                <p:cTn id="132" presetID="12" presetClass="entr" presetSubtype="8" fill="hold" grpId="0" nodeType="afterEffect">
                                  <p:stCondLst>
                                    <p:cond delay="0"/>
                                  </p:stCondLst>
                                  <p:childTnLst>
                                    <p:set>
                                      <p:cBhvr>
                                        <p:cTn id="133" dur="1" fill="hold">
                                          <p:stCondLst>
                                            <p:cond delay="0"/>
                                          </p:stCondLst>
                                        </p:cTn>
                                        <p:tgtEl>
                                          <p:spTgt spid="15"/>
                                        </p:tgtEl>
                                        <p:attrNameLst>
                                          <p:attrName>style.visibility</p:attrName>
                                        </p:attrNameLst>
                                      </p:cBhvr>
                                      <p:to>
                                        <p:strVal val="visible"/>
                                      </p:to>
                                    </p:set>
                                    <p:anim calcmode="lin" valueType="num">
                                      <p:cBhvr additive="base">
                                        <p:cTn id="134" dur="500"/>
                                        <p:tgtEl>
                                          <p:spTgt spid="15"/>
                                        </p:tgtEl>
                                        <p:attrNameLst>
                                          <p:attrName>ppt_x</p:attrName>
                                        </p:attrNameLst>
                                      </p:cBhvr>
                                      <p:tavLst>
                                        <p:tav tm="0">
                                          <p:val>
                                            <p:strVal val="#ppt_x-#ppt_w*1.125000"/>
                                          </p:val>
                                        </p:tav>
                                        <p:tav tm="100000">
                                          <p:val>
                                            <p:strVal val="#ppt_x"/>
                                          </p:val>
                                        </p:tav>
                                      </p:tavLst>
                                    </p:anim>
                                    <p:animEffect transition="in" filter="wipe(right)">
                                      <p:cBhvr>
                                        <p:cTn id="135" dur="500"/>
                                        <p:tgtEl>
                                          <p:spTgt spid="15"/>
                                        </p:tgtEl>
                                      </p:cBhvr>
                                    </p:animEffect>
                                  </p:childTnLst>
                                </p:cTn>
                              </p:par>
                              <p:par>
                                <p:cTn id="136" presetID="12" presetClass="entr" presetSubtype="8" fill="hold" grpId="0" nodeType="withEffect">
                                  <p:stCondLst>
                                    <p:cond delay="0"/>
                                  </p:stCondLst>
                                  <p:childTnLst>
                                    <p:set>
                                      <p:cBhvr>
                                        <p:cTn id="137" dur="1" fill="hold">
                                          <p:stCondLst>
                                            <p:cond delay="0"/>
                                          </p:stCondLst>
                                        </p:cTn>
                                        <p:tgtEl>
                                          <p:spTgt spid="16"/>
                                        </p:tgtEl>
                                        <p:attrNameLst>
                                          <p:attrName>style.visibility</p:attrName>
                                        </p:attrNameLst>
                                      </p:cBhvr>
                                      <p:to>
                                        <p:strVal val="visible"/>
                                      </p:to>
                                    </p:set>
                                    <p:anim calcmode="lin" valueType="num">
                                      <p:cBhvr additive="base">
                                        <p:cTn id="138" dur="500"/>
                                        <p:tgtEl>
                                          <p:spTgt spid="16"/>
                                        </p:tgtEl>
                                        <p:attrNameLst>
                                          <p:attrName>ppt_x</p:attrName>
                                        </p:attrNameLst>
                                      </p:cBhvr>
                                      <p:tavLst>
                                        <p:tav tm="0">
                                          <p:val>
                                            <p:strVal val="#ppt_x-#ppt_w*1.125000"/>
                                          </p:val>
                                        </p:tav>
                                        <p:tav tm="100000">
                                          <p:val>
                                            <p:strVal val="#ppt_x"/>
                                          </p:val>
                                        </p:tav>
                                      </p:tavLst>
                                    </p:anim>
                                    <p:animEffect transition="in" filter="wipe(right)">
                                      <p:cBhvr>
                                        <p:cTn id="139" dur="500"/>
                                        <p:tgtEl>
                                          <p:spTgt spid="16"/>
                                        </p:tgtEl>
                                      </p:cBhvr>
                                    </p:animEffect>
                                  </p:childTnLst>
                                </p:cTn>
                              </p:par>
                              <p:par>
                                <p:cTn id="140" presetID="12" presetClass="entr" presetSubtype="8" fill="hold" grpId="0" nodeType="withEffect">
                                  <p:stCondLst>
                                    <p:cond delay="0"/>
                                  </p:stCondLst>
                                  <p:childTnLst>
                                    <p:set>
                                      <p:cBhvr>
                                        <p:cTn id="141" dur="1" fill="hold">
                                          <p:stCondLst>
                                            <p:cond delay="0"/>
                                          </p:stCondLst>
                                        </p:cTn>
                                        <p:tgtEl>
                                          <p:spTgt spid="17"/>
                                        </p:tgtEl>
                                        <p:attrNameLst>
                                          <p:attrName>style.visibility</p:attrName>
                                        </p:attrNameLst>
                                      </p:cBhvr>
                                      <p:to>
                                        <p:strVal val="visible"/>
                                      </p:to>
                                    </p:set>
                                    <p:anim calcmode="lin" valueType="num">
                                      <p:cBhvr additive="base">
                                        <p:cTn id="142" dur="500"/>
                                        <p:tgtEl>
                                          <p:spTgt spid="17"/>
                                        </p:tgtEl>
                                        <p:attrNameLst>
                                          <p:attrName>ppt_x</p:attrName>
                                        </p:attrNameLst>
                                      </p:cBhvr>
                                      <p:tavLst>
                                        <p:tav tm="0">
                                          <p:val>
                                            <p:strVal val="#ppt_x-#ppt_w*1.125000"/>
                                          </p:val>
                                        </p:tav>
                                        <p:tav tm="100000">
                                          <p:val>
                                            <p:strVal val="#ppt_x"/>
                                          </p:val>
                                        </p:tav>
                                      </p:tavLst>
                                    </p:anim>
                                    <p:animEffect transition="in" filter="wipe(right)">
                                      <p:cBhvr>
                                        <p:cTn id="143" dur="500"/>
                                        <p:tgtEl>
                                          <p:spTgt spid="17"/>
                                        </p:tgtEl>
                                      </p:cBhvr>
                                    </p:animEffect>
                                  </p:childTnLst>
                                </p:cTn>
                              </p:par>
                              <p:par>
                                <p:cTn id="144" presetID="12" presetClass="entr" presetSubtype="2" fill="hold" grpId="0" nodeType="withEffect">
                                  <p:stCondLst>
                                    <p:cond delay="0"/>
                                  </p:stCondLst>
                                  <p:childTnLst>
                                    <p:set>
                                      <p:cBhvr>
                                        <p:cTn id="145" dur="1" fill="hold">
                                          <p:stCondLst>
                                            <p:cond delay="0"/>
                                          </p:stCondLst>
                                        </p:cTn>
                                        <p:tgtEl>
                                          <p:spTgt spid="14"/>
                                        </p:tgtEl>
                                        <p:attrNameLst>
                                          <p:attrName>style.visibility</p:attrName>
                                        </p:attrNameLst>
                                      </p:cBhvr>
                                      <p:to>
                                        <p:strVal val="visible"/>
                                      </p:to>
                                    </p:set>
                                    <p:anim calcmode="lin" valueType="num">
                                      <p:cBhvr additive="base">
                                        <p:cTn id="146" dur="500"/>
                                        <p:tgtEl>
                                          <p:spTgt spid="14"/>
                                        </p:tgtEl>
                                        <p:attrNameLst>
                                          <p:attrName>ppt_x</p:attrName>
                                        </p:attrNameLst>
                                      </p:cBhvr>
                                      <p:tavLst>
                                        <p:tav tm="0">
                                          <p:val>
                                            <p:strVal val="#ppt_x+#ppt_w*1.125000"/>
                                          </p:val>
                                        </p:tav>
                                        <p:tav tm="100000">
                                          <p:val>
                                            <p:strVal val="#ppt_x"/>
                                          </p:val>
                                        </p:tav>
                                      </p:tavLst>
                                    </p:anim>
                                    <p:animEffect transition="in" filter="wipe(left)">
                                      <p:cBhvr>
                                        <p:cTn id="147" dur="500"/>
                                        <p:tgtEl>
                                          <p:spTgt spid="14"/>
                                        </p:tgtEl>
                                      </p:cBhvr>
                                    </p:animEffect>
                                  </p:childTnLst>
                                </p:cTn>
                              </p:par>
                              <p:par>
                                <p:cTn id="148" presetID="12" presetClass="entr" presetSubtype="2" fill="hold" grpId="0" nodeType="withEffect">
                                  <p:stCondLst>
                                    <p:cond delay="0"/>
                                  </p:stCondLst>
                                  <p:childTnLst>
                                    <p:set>
                                      <p:cBhvr>
                                        <p:cTn id="149" dur="1" fill="hold">
                                          <p:stCondLst>
                                            <p:cond delay="0"/>
                                          </p:stCondLst>
                                        </p:cTn>
                                        <p:tgtEl>
                                          <p:spTgt spid="13"/>
                                        </p:tgtEl>
                                        <p:attrNameLst>
                                          <p:attrName>style.visibility</p:attrName>
                                        </p:attrNameLst>
                                      </p:cBhvr>
                                      <p:to>
                                        <p:strVal val="visible"/>
                                      </p:to>
                                    </p:set>
                                    <p:anim calcmode="lin" valueType="num">
                                      <p:cBhvr additive="base">
                                        <p:cTn id="150" dur="500"/>
                                        <p:tgtEl>
                                          <p:spTgt spid="13"/>
                                        </p:tgtEl>
                                        <p:attrNameLst>
                                          <p:attrName>ppt_x</p:attrName>
                                        </p:attrNameLst>
                                      </p:cBhvr>
                                      <p:tavLst>
                                        <p:tav tm="0">
                                          <p:val>
                                            <p:strVal val="#ppt_x+#ppt_w*1.125000"/>
                                          </p:val>
                                        </p:tav>
                                        <p:tav tm="100000">
                                          <p:val>
                                            <p:strVal val="#ppt_x"/>
                                          </p:val>
                                        </p:tav>
                                      </p:tavLst>
                                    </p:anim>
                                    <p:animEffect transition="in" filter="wipe(left)">
                                      <p:cBhvr>
                                        <p:cTn id="151" dur="500"/>
                                        <p:tgtEl>
                                          <p:spTgt spid="13"/>
                                        </p:tgtEl>
                                      </p:cBhvr>
                                    </p:animEffect>
                                  </p:childTnLst>
                                </p:cTn>
                              </p:par>
                              <p:par>
                                <p:cTn id="152" presetID="12" presetClass="entr" presetSubtype="2" fill="hold" grpId="0" nodeType="withEffect">
                                  <p:stCondLst>
                                    <p:cond delay="0"/>
                                  </p:stCondLst>
                                  <p:childTnLst>
                                    <p:set>
                                      <p:cBhvr>
                                        <p:cTn id="153" dur="1" fill="hold">
                                          <p:stCondLst>
                                            <p:cond delay="0"/>
                                          </p:stCondLst>
                                        </p:cTn>
                                        <p:tgtEl>
                                          <p:spTgt spid="12"/>
                                        </p:tgtEl>
                                        <p:attrNameLst>
                                          <p:attrName>style.visibility</p:attrName>
                                        </p:attrNameLst>
                                      </p:cBhvr>
                                      <p:to>
                                        <p:strVal val="visible"/>
                                      </p:to>
                                    </p:set>
                                    <p:anim calcmode="lin" valueType="num">
                                      <p:cBhvr additive="base">
                                        <p:cTn id="154" dur="500"/>
                                        <p:tgtEl>
                                          <p:spTgt spid="12"/>
                                        </p:tgtEl>
                                        <p:attrNameLst>
                                          <p:attrName>ppt_x</p:attrName>
                                        </p:attrNameLst>
                                      </p:cBhvr>
                                      <p:tavLst>
                                        <p:tav tm="0">
                                          <p:val>
                                            <p:strVal val="#ppt_x+#ppt_w*1.125000"/>
                                          </p:val>
                                        </p:tav>
                                        <p:tav tm="100000">
                                          <p:val>
                                            <p:strVal val="#ppt_x"/>
                                          </p:val>
                                        </p:tav>
                                      </p:tavLst>
                                    </p:anim>
                                    <p:animEffect transition="in" filter="wipe(left)">
                                      <p:cBhvr>
                                        <p:cTn id="155" dur="500"/>
                                        <p:tgtEl>
                                          <p:spTgt spid="12"/>
                                        </p:tgtEl>
                                      </p:cBhvr>
                                    </p:animEffect>
                                  </p:childTnLst>
                                </p:cTn>
                              </p:par>
                              <p:par>
                                <p:cTn id="156" presetID="12" presetClass="entr" presetSubtype="4" fill="hold" grpId="0" nodeType="withEffect">
                                  <p:stCondLst>
                                    <p:cond delay="0"/>
                                  </p:stCondLst>
                                  <p:childTnLst>
                                    <p:set>
                                      <p:cBhvr>
                                        <p:cTn id="157" dur="1" fill="hold">
                                          <p:stCondLst>
                                            <p:cond delay="0"/>
                                          </p:stCondLst>
                                        </p:cTn>
                                        <p:tgtEl>
                                          <p:spTgt spid="11"/>
                                        </p:tgtEl>
                                        <p:attrNameLst>
                                          <p:attrName>style.visibility</p:attrName>
                                        </p:attrNameLst>
                                      </p:cBhvr>
                                      <p:to>
                                        <p:strVal val="visible"/>
                                      </p:to>
                                    </p:set>
                                    <p:anim calcmode="lin" valueType="num">
                                      <p:cBhvr additive="base">
                                        <p:cTn id="158" dur="500"/>
                                        <p:tgtEl>
                                          <p:spTgt spid="11"/>
                                        </p:tgtEl>
                                        <p:attrNameLst>
                                          <p:attrName>ppt_y</p:attrName>
                                        </p:attrNameLst>
                                      </p:cBhvr>
                                      <p:tavLst>
                                        <p:tav tm="0">
                                          <p:val>
                                            <p:strVal val="#ppt_y+#ppt_h*1.125000"/>
                                          </p:val>
                                        </p:tav>
                                        <p:tav tm="100000">
                                          <p:val>
                                            <p:strVal val="#ppt_y"/>
                                          </p:val>
                                        </p:tav>
                                      </p:tavLst>
                                    </p:anim>
                                    <p:animEffect transition="in" filter="wipe(up)">
                                      <p:cBhvr>
                                        <p:cTn id="159" dur="500"/>
                                        <p:tgtEl>
                                          <p:spTgt spid="11"/>
                                        </p:tgtEl>
                                      </p:cBhvr>
                                    </p:animEffect>
                                  </p:childTnLst>
                                </p:cTn>
                              </p:par>
                              <p:par>
                                <p:cTn id="160" presetID="12" presetClass="entr" presetSubtype="1" fill="hold" grpId="0" nodeType="withEffect">
                                  <p:stCondLst>
                                    <p:cond delay="0"/>
                                  </p:stCondLst>
                                  <p:childTnLst>
                                    <p:set>
                                      <p:cBhvr>
                                        <p:cTn id="161" dur="1" fill="hold">
                                          <p:stCondLst>
                                            <p:cond delay="0"/>
                                          </p:stCondLst>
                                        </p:cTn>
                                        <p:tgtEl>
                                          <p:spTgt spid="7"/>
                                        </p:tgtEl>
                                        <p:attrNameLst>
                                          <p:attrName>style.visibility</p:attrName>
                                        </p:attrNameLst>
                                      </p:cBhvr>
                                      <p:to>
                                        <p:strVal val="visible"/>
                                      </p:to>
                                    </p:set>
                                    <p:anim calcmode="lin" valueType="num">
                                      <p:cBhvr additive="base">
                                        <p:cTn id="162" dur="500"/>
                                        <p:tgtEl>
                                          <p:spTgt spid="7"/>
                                        </p:tgtEl>
                                        <p:attrNameLst>
                                          <p:attrName>ppt_y</p:attrName>
                                        </p:attrNameLst>
                                      </p:cBhvr>
                                      <p:tavLst>
                                        <p:tav tm="0">
                                          <p:val>
                                            <p:strVal val="#ppt_y-#ppt_h*1.125000"/>
                                          </p:val>
                                        </p:tav>
                                        <p:tav tm="100000">
                                          <p:val>
                                            <p:strVal val="#ppt_y"/>
                                          </p:val>
                                        </p:tav>
                                      </p:tavLst>
                                    </p:anim>
                                    <p:animEffect transition="in" filter="wipe(down)">
                                      <p:cBhvr>
                                        <p:cTn id="163" dur="500"/>
                                        <p:tgtEl>
                                          <p:spTgt spid="7"/>
                                        </p:tgtEl>
                                      </p:cBhvr>
                                    </p:animEffect>
                                  </p:childTnLst>
                                </p:cTn>
                              </p:par>
                              <p:par>
                                <p:cTn id="164" presetID="12" presetClass="entr" presetSubtype="2" fill="hold" grpId="0" nodeType="withEffect">
                                  <p:stCondLst>
                                    <p:cond delay="0"/>
                                  </p:stCondLst>
                                  <p:childTnLst>
                                    <p:set>
                                      <p:cBhvr>
                                        <p:cTn id="165" dur="1" fill="hold">
                                          <p:stCondLst>
                                            <p:cond delay="0"/>
                                          </p:stCondLst>
                                        </p:cTn>
                                        <p:tgtEl>
                                          <p:spTgt spid="6"/>
                                        </p:tgtEl>
                                        <p:attrNameLst>
                                          <p:attrName>style.visibility</p:attrName>
                                        </p:attrNameLst>
                                      </p:cBhvr>
                                      <p:to>
                                        <p:strVal val="visible"/>
                                      </p:to>
                                    </p:set>
                                    <p:anim calcmode="lin" valueType="num">
                                      <p:cBhvr additive="base">
                                        <p:cTn id="166" dur="500"/>
                                        <p:tgtEl>
                                          <p:spTgt spid="6"/>
                                        </p:tgtEl>
                                        <p:attrNameLst>
                                          <p:attrName>ppt_x</p:attrName>
                                        </p:attrNameLst>
                                      </p:cBhvr>
                                      <p:tavLst>
                                        <p:tav tm="0">
                                          <p:val>
                                            <p:strVal val="#ppt_x+#ppt_w*1.125000"/>
                                          </p:val>
                                        </p:tav>
                                        <p:tav tm="100000">
                                          <p:val>
                                            <p:strVal val="#ppt_x"/>
                                          </p:val>
                                        </p:tav>
                                      </p:tavLst>
                                    </p:anim>
                                    <p:animEffect transition="in" filter="wipe(left)">
                                      <p:cBhvr>
                                        <p:cTn id="167" dur="500"/>
                                        <p:tgtEl>
                                          <p:spTgt spid="6"/>
                                        </p:tgtEl>
                                      </p:cBhvr>
                                    </p:animEffect>
                                  </p:childTnLst>
                                </p:cTn>
                              </p:par>
                              <p:par>
                                <p:cTn id="168" presetID="12" presetClass="entr" presetSubtype="8" fill="hold" grpId="0" nodeType="withEffect">
                                  <p:stCondLst>
                                    <p:cond delay="0"/>
                                  </p:stCondLst>
                                  <p:childTnLst>
                                    <p:set>
                                      <p:cBhvr>
                                        <p:cTn id="169" dur="1" fill="hold">
                                          <p:stCondLst>
                                            <p:cond delay="0"/>
                                          </p:stCondLst>
                                        </p:cTn>
                                        <p:tgtEl>
                                          <p:spTgt spid="10"/>
                                        </p:tgtEl>
                                        <p:attrNameLst>
                                          <p:attrName>style.visibility</p:attrName>
                                        </p:attrNameLst>
                                      </p:cBhvr>
                                      <p:to>
                                        <p:strVal val="visible"/>
                                      </p:to>
                                    </p:set>
                                    <p:anim calcmode="lin" valueType="num">
                                      <p:cBhvr additive="base">
                                        <p:cTn id="170" dur="500"/>
                                        <p:tgtEl>
                                          <p:spTgt spid="10"/>
                                        </p:tgtEl>
                                        <p:attrNameLst>
                                          <p:attrName>ppt_x</p:attrName>
                                        </p:attrNameLst>
                                      </p:cBhvr>
                                      <p:tavLst>
                                        <p:tav tm="0">
                                          <p:val>
                                            <p:strVal val="#ppt_x-#ppt_w*1.125000"/>
                                          </p:val>
                                        </p:tav>
                                        <p:tav tm="100000">
                                          <p:val>
                                            <p:strVal val="#ppt_x"/>
                                          </p:val>
                                        </p:tav>
                                      </p:tavLst>
                                    </p:anim>
                                    <p:animEffect transition="in" filter="wipe(right)">
                                      <p:cBhvr>
                                        <p:cTn id="171" dur="500"/>
                                        <p:tgtEl>
                                          <p:spTgt spid="10"/>
                                        </p:tgtEl>
                                      </p:cBhvr>
                                    </p:animEffect>
                                  </p:childTnLst>
                                </p:cTn>
                              </p:par>
                              <p:par>
                                <p:cTn id="172" presetID="12" presetClass="entr" presetSubtype="8" fill="hold" grpId="0" nodeType="withEffect">
                                  <p:stCondLst>
                                    <p:cond delay="0"/>
                                  </p:stCondLst>
                                  <p:childTnLst>
                                    <p:set>
                                      <p:cBhvr>
                                        <p:cTn id="173" dur="1" fill="hold">
                                          <p:stCondLst>
                                            <p:cond delay="0"/>
                                          </p:stCondLst>
                                        </p:cTn>
                                        <p:tgtEl>
                                          <p:spTgt spid="9"/>
                                        </p:tgtEl>
                                        <p:attrNameLst>
                                          <p:attrName>style.visibility</p:attrName>
                                        </p:attrNameLst>
                                      </p:cBhvr>
                                      <p:to>
                                        <p:strVal val="visible"/>
                                      </p:to>
                                    </p:set>
                                    <p:anim calcmode="lin" valueType="num">
                                      <p:cBhvr additive="base">
                                        <p:cTn id="174" dur="500"/>
                                        <p:tgtEl>
                                          <p:spTgt spid="9"/>
                                        </p:tgtEl>
                                        <p:attrNameLst>
                                          <p:attrName>ppt_x</p:attrName>
                                        </p:attrNameLst>
                                      </p:cBhvr>
                                      <p:tavLst>
                                        <p:tav tm="0">
                                          <p:val>
                                            <p:strVal val="#ppt_x-#ppt_w*1.125000"/>
                                          </p:val>
                                        </p:tav>
                                        <p:tav tm="100000">
                                          <p:val>
                                            <p:strVal val="#ppt_x"/>
                                          </p:val>
                                        </p:tav>
                                      </p:tavLst>
                                    </p:anim>
                                    <p:animEffect transition="in" filter="wipe(right)">
                                      <p:cBhvr>
                                        <p:cTn id="175" dur="500"/>
                                        <p:tgtEl>
                                          <p:spTgt spid="9"/>
                                        </p:tgtEl>
                                      </p:cBhvr>
                                    </p:animEffect>
                                  </p:childTnLst>
                                </p:cTn>
                              </p:par>
                              <p:par>
                                <p:cTn id="176" presetID="12" presetClass="entr" presetSubtype="8" fill="hold" grpId="0" nodeType="withEffect">
                                  <p:stCondLst>
                                    <p:cond delay="0"/>
                                  </p:stCondLst>
                                  <p:childTnLst>
                                    <p:set>
                                      <p:cBhvr>
                                        <p:cTn id="177" dur="1" fill="hold">
                                          <p:stCondLst>
                                            <p:cond delay="0"/>
                                          </p:stCondLst>
                                        </p:cTn>
                                        <p:tgtEl>
                                          <p:spTgt spid="8"/>
                                        </p:tgtEl>
                                        <p:attrNameLst>
                                          <p:attrName>style.visibility</p:attrName>
                                        </p:attrNameLst>
                                      </p:cBhvr>
                                      <p:to>
                                        <p:strVal val="visible"/>
                                      </p:to>
                                    </p:set>
                                    <p:anim calcmode="lin" valueType="num">
                                      <p:cBhvr additive="base">
                                        <p:cTn id="178" dur="500"/>
                                        <p:tgtEl>
                                          <p:spTgt spid="8"/>
                                        </p:tgtEl>
                                        <p:attrNameLst>
                                          <p:attrName>ppt_x</p:attrName>
                                        </p:attrNameLst>
                                      </p:cBhvr>
                                      <p:tavLst>
                                        <p:tav tm="0">
                                          <p:val>
                                            <p:strVal val="#ppt_x-#ppt_w*1.125000"/>
                                          </p:val>
                                        </p:tav>
                                        <p:tav tm="100000">
                                          <p:val>
                                            <p:strVal val="#ppt_x"/>
                                          </p:val>
                                        </p:tav>
                                      </p:tavLst>
                                    </p:anim>
                                    <p:animEffect transition="in" filter="wipe(right)">
                                      <p:cBhvr>
                                        <p:cTn id="179" dur="500"/>
                                        <p:tgtEl>
                                          <p:spTgt spid="8"/>
                                        </p:tgtEl>
                                      </p:cBhvr>
                                    </p:animEffect>
                                  </p:childTnLst>
                                </p:cTn>
                              </p:par>
                              <p:par>
                                <p:cTn id="180" presetID="12" presetClass="entr" presetSubtype="2" fill="hold" grpId="0" nodeType="withEffect">
                                  <p:stCondLst>
                                    <p:cond delay="0"/>
                                  </p:stCondLst>
                                  <p:childTnLst>
                                    <p:set>
                                      <p:cBhvr>
                                        <p:cTn id="181" dur="1" fill="hold">
                                          <p:stCondLst>
                                            <p:cond delay="0"/>
                                          </p:stCondLst>
                                        </p:cTn>
                                        <p:tgtEl>
                                          <p:spTgt spid="5"/>
                                        </p:tgtEl>
                                        <p:attrNameLst>
                                          <p:attrName>style.visibility</p:attrName>
                                        </p:attrNameLst>
                                      </p:cBhvr>
                                      <p:to>
                                        <p:strVal val="visible"/>
                                      </p:to>
                                    </p:set>
                                    <p:anim calcmode="lin" valueType="num">
                                      <p:cBhvr additive="base">
                                        <p:cTn id="182" dur="500"/>
                                        <p:tgtEl>
                                          <p:spTgt spid="5"/>
                                        </p:tgtEl>
                                        <p:attrNameLst>
                                          <p:attrName>ppt_x</p:attrName>
                                        </p:attrNameLst>
                                      </p:cBhvr>
                                      <p:tavLst>
                                        <p:tav tm="0">
                                          <p:val>
                                            <p:strVal val="#ppt_x+#ppt_w*1.125000"/>
                                          </p:val>
                                        </p:tav>
                                        <p:tav tm="100000">
                                          <p:val>
                                            <p:strVal val="#ppt_x"/>
                                          </p:val>
                                        </p:tav>
                                      </p:tavLst>
                                    </p:anim>
                                    <p:animEffect transition="in" filter="wipe(left)">
                                      <p:cBhvr>
                                        <p:cTn id="183" dur="500"/>
                                        <p:tgtEl>
                                          <p:spTgt spid="5"/>
                                        </p:tgtEl>
                                      </p:cBhvr>
                                    </p:animEffect>
                                  </p:childTnLst>
                                </p:cTn>
                              </p:par>
                              <p:par>
                                <p:cTn id="184" presetID="12" presetClass="entr" presetSubtype="2" fill="hold" grpId="0" nodeType="withEffect">
                                  <p:stCondLst>
                                    <p:cond delay="0"/>
                                  </p:stCondLst>
                                  <p:childTnLst>
                                    <p:set>
                                      <p:cBhvr>
                                        <p:cTn id="185" dur="1" fill="hold">
                                          <p:stCondLst>
                                            <p:cond delay="0"/>
                                          </p:stCondLst>
                                        </p:cTn>
                                        <p:tgtEl>
                                          <p:spTgt spid="4"/>
                                        </p:tgtEl>
                                        <p:attrNameLst>
                                          <p:attrName>style.visibility</p:attrName>
                                        </p:attrNameLst>
                                      </p:cBhvr>
                                      <p:to>
                                        <p:strVal val="visible"/>
                                      </p:to>
                                    </p:set>
                                    <p:anim calcmode="lin" valueType="num">
                                      <p:cBhvr additive="base">
                                        <p:cTn id="186" dur="500"/>
                                        <p:tgtEl>
                                          <p:spTgt spid="4"/>
                                        </p:tgtEl>
                                        <p:attrNameLst>
                                          <p:attrName>ppt_x</p:attrName>
                                        </p:attrNameLst>
                                      </p:cBhvr>
                                      <p:tavLst>
                                        <p:tav tm="0">
                                          <p:val>
                                            <p:strVal val="#ppt_x+#ppt_w*1.125000"/>
                                          </p:val>
                                        </p:tav>
                                        <p:tav tm="100000">
                                          <p:val>
                                            <p:strVal val="#ppt_x"/>
                                          </p:val>
                                        </p:tav>
                                      </p:tavLst>
                                    </p:anim>
                                    <p:animEffect transition="in" filter="wipe(left)">
                                      <p:cBhvr>
                                        <p:cTn id="18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P spid="14" grpId="0"/>
      <p:bldP spid="15" grpId="0"/>
      <p:bldP spid="16" grpId="0"/>
      <p:bldP spid="17" grpId="0"/>
      <p:bldP spid="18" grpId="0" animBg="1"/>
      <p:bldP spid="18" grpId="1" animBg="1"/>
      <p:bldP spid="18" grpId="2" animBg="1"/>
      <p:bldP spid="19" grpId="0" animBg="1"/>
      <p:bldP spid="19" grpId="1" animBg="1"/>
      <p:bldP spid="19" grpId="2" animBg="1"/>
      <p:bldP spid="23" grpId="0" animBg="1"/>
      <p:bldP spid="23" grpId="1" animBg="1"/>
      <p:bldP spid="23" grpId="2" animBg="1"/>
      <p:bldP spid="24" grpId="0" animBg="1"/>
      <p:bldP spid="24" grpId="1" animBg="1"/>
      <p:bldP spid="24" grpId="2" animBg="1"/>
      <p:bldP spid="25" grpId="0" animBg="1"/>
      <p:bldP spid="25" grpId="1" animBg="1"/>
      <p:bldP spid="25" grpId="2" animBg="1"/>
      <p:bldP spid="26" grpId="0" animBg="1"/>
      <p:bldP spid="26" grpId="1" animBg="1"/>
      <p:bldP spid="26" grpId="2" animBg="1"/>
      <p:bldP spid="27" grpId="0" animBg="1"/>
      <p:bldP spid="27" grpId="1" animBg="1"/>
      <p:bldP spid="27" grpId="2"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838200" y="365125"/>
            <a:ext cx="10515600" cy="1325563"/>
          </a:xfrm>
        </p:spPr>
        <p:txBody>
          <a:bodyPr/>
          <a:lstStyle/>
          <a:p>
            <a:endParaRPr lang="zh-CN" altLang="en-US"/>
          </a:p>
        </p:txBody>
      </p:sp>
      <p:pic>
        <p:nvPicPr>
          <p:cNvPr id="5" name="内容占位符 4" descr="图片包含 地面&#10;&#10;已生成高可信度的说明"/>
          <p:cNvPicPr>
            <a:picLocks noGrp="1" noChangeAspect="1"/>
          </p:cNvPicPr>
          <p:nvPr>
            <p:ph idx="4294967295"/>
          </p:nvPr>
        </p:nvPicPr>
        <p:blipFill rotWithShape="1">
          <a:blip r:embed="rId3">
            <a:extLst>
              <a:ext uri="{28A0092B-C50C-407E-A947-70E740481C1C}">
                <a14:useLocalDpi xmlns:a14="http://schemas.microsoft.com/office/drawing/2010/main" val="0"/>
              </a:ext>
            </a:extLst>
          </a:blip>
          <a:srcRect b="1037"/>
          <a:stretch/>
        </p:blipFill>
        <p:spPr>
          <a:xfrm>
            <a:off x="0" y="0"/>
            <a:ext cx="12192000" cy="6858000"/>
          </a:xfrm>
        </p:spPr>
      </p:pic>
      <p:pic>
        <p:nvPicPr>
          <p:cNvPr id="7" name="图片 6" descr="图片包含 自然, 室内, 雪花&#10;&#10;已生成极高可信度的说明"/>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845344"/>
            <a:ext cx="12192000" cy="6858000"/>
          </a:xfrm>
          <a:prstGeom prst="rect">
            <a:avLst/>
          </a:prstGeom>
        </p:spPr>
      </p:pic>
      <p:pic>
        <p:nvPicPr>
          <p:cNvPr id="8" name="图片 7"/>
          <p:cNvPicPr>
            <a:picLocks noChangeAspect="1"/>
          </p:cNvPicPr>
          <p:nvPr/>
        </p:nvPicPr>
        <p:blipFill rotWithShape="1">
          <a:blip r:embed="rId5">
            <a:extLst>
              <a:ext uri="{28A0092B-C50C-407E-A947-70E740481C1C}">
                <a14:useLocalDpi xmlns:a14="http://schemas.microsoft.com/office/drawing/2010/main" val="0"/>
              </a:ext>
            </a:extLst>
          </a:blip>
          <a:srcRect l="24833" r="22167" b="56583"/>
          <a:stretch/>
        </p:blipFill>
        <p:spPr>
          <a:xfrm>
            <a:off x="9478571" y="0"/>
            <a:ext cx="2561030" cy="1005840"/>
          </a:xfrm>
          <a:prstGeom prst="rect">
            <a:avLst/>
          </a:prstGeom>
        </p:spPr>
      </p:pic>
      <p:sp>
        <p:nvSpPr>
          <p:cNvPr id="6" name="文本框 5"/>
          <p:cNvSpPr txBox="1"/>
          <p:nvPr/>
        </p:nvSpPr>
        <p:spPr>
          <a:xfrm>
            <a:off x="4618672" y="2055813"/>
            <a:ext cx="2954655" cy="1200329"/>
          </a:xfrm>
          <a:prstGeom prst="rect">
            <a:avLst/>
          </a:prstGeom>
          <a:noFill/>
        </p:spPr>
        <p:txBody>
          <a:bodyPr wrap="none" rtlCol="0">
            <a:spAutoFit/>
          </a:bodyPr>
          <a:lstStyle/>
          <a:p>
            <a:r>
              <a:rPr lang="zh-CN" altLang="en-US" sz="7200" dirty="0">
                <a:solidFill>
                  <a:srgbClr val="492F13"/>
                </a:solidFill>
                <a:latin typeface="汉仪粗宋简" panose="02010609000101010101" pitchFamily="49" charset="-122"/>
                <a:ea typeface="汉仪粗宋简" panose="02010609000101010101" pitchFamily="49" charset="-122"/>
              </a:rPr>
              <a:t>第四章</a:t>
            </a:r>
            <a:endParaRPr lang="zh-CN" altLang="en-US" dirty="0"/>
          </a:p>
        </p:txBody>
      </p:sp>
      <p:sp>
        <p:nvSpPr>
          <p:cNvPr id="9" name="文本框 8"/>
          <p:cNvSpPr txBox="1"/>
          <p:nvPr/>
        </p:nvSpPr>
        <p:spPr>
          <a:xfrm>
            <a:off x="5126155" y="3127473"/>
            <a:ext cx="2500936" cy="461665"/>
          </a:xfrm>
          <a:prstGeom prst="rect">
            <a:avLst/>
          </a:prstGeom>
          <a:noFill/>
        </p:spPr>
        <p:txBody>
          <a:bodyPr wrap="square" rtlCol="0">
            <a:spAutoFit/>
          </a:bodyPr>
          <a:lstStyle/>
          <a:p>
            <a:r>
              <a:rPr lang="en-US" altLang="zh-CN" sz="2400" dirty="0">
                <a:solidFill>
                  <a:srgbClr val="492F13"/>
                </a:solidFill>
                <a:latin typeface="Abduction" panose="00000400000000000000" pitchFamily="2" charset="0"/>
              </a:rPr>
              <a:t>PART  04</a:t>
            </a:r>
            <a:endParaRPr lang="zh-CN" altLang="en-US" sz="2400" dirty="0">
              <a:solidFill>
                <a:srgbClr val="492F13"/>
              </a:solidFill>
              <a:latin typeface="Abduction" panose="00000400000000000000" pitchFamily="2" charset="0"/>
            </a:endParaRPr>
          </a:p>
        </p:txBody>
      </p:sp>
      <p:sp>
        <p:nvSpPr>
          <p:cNvPr id="10" name="文本框 9"/>
          <p:cNvSpPr txBox="1"/>
          <p:nvPr/>
        </p:nvSpPr>
        <p:spPr>
          <a:xfrm>
            <a:off x="3518273" y="4327802"/>
            <a:ext cx="5262979" cy="769441"/>
          </a:xfrm>
          <a:prstGeom prst="rect">
            <a:avLst/>
          </a:prstGeom>
          <a:noFill/>
        </p:spPr>
        <p:txBody>
          <a:bodyPr wrap="none" rtlCol="0">
            <a:spAutoFit/>
          </a:bodyPr>
          <a:lstStyle/>
          <a:p>
            <a:r>
              <a:rPr lang="zh-CN" altLang="en-US" sz="4400" dirty="0">
                <a:latin typeface="汉仪粗宋简" panose="02010609000101010101" pitchFamily="49" charset="-122"/>
                <a:ea typeface="汉仪粗宋简" panose="02010609000101010101" pitchFamily="49" charset="-122"/>
              </a:rPr>
              <a:t>请插入您的标题内容</a:t>
            </a:r>
          </a:p>
        </p:txBody>
      </p:sp>
    </p:spTree>
    <p:extLst>
      <p:ext uri="{BB962C8B-B14F-4D97-AF65-F5344CB8AC3E}">
        <p14:creationId xmlns:p14="http://schemas.microsoft.com/office/powerpoint/2010/main" val="1428518760"/>
      </p:ext>
    </p:extLst>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250"/>
                            </p:stCondLst>
                            <p:childTnLst>
                              <p:par>
                                <p:cTn id="16" presetID="47"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295467" y="2734250"/>
            <a:ext cx="1897933" cy="1897933"/>
          </a:xfrm>
          <a:prstGeom prst="ellipse">
            <a:avLst/>
          </a:prstGeom>
          <a:solidFill>
            <a:srgbClr val="6E471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dirty="0">
              <a:solidFill>
                <a:prstClr val="white"/>
              </a:solidFill>
              <a:latin typeface="微软雅黑"/>
              <a:ea typeface="微软雅黑"/>
            </a:endParaRPr>
          </a:p>
        </p:txBody>
      </p:sp>
      <p:grpSp>
        <p:nvGrpSpPr>
          <p:cNvPr id="5" name="组合 4"/>
          <p:cNvGrpSpPr/>
          <p:nvPr/>
        </p:nvGrpSpPr>
        <p:grpSpPr>
          <a:xfrm>
            <a:off x="4006407" y="1842101"/>
            <a:ext cx="3795144" cy="3795144"/>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prstClr val="black"/>
                </a:solidFill>
                <a:latin typeface="微软雅黑"/>
                <a:ea typeface="微软雅黑"/>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prstClr val="white"/>
                </a:solidFill>
                <a:latin typeface="微软雅黑"/>
                <a:ea typeface="微软雅黑"/>
              </a:endParaRPr>
            </a:p>
          </p:txBody>
        </p:sp>
      </p:grpSp>
      <p:grpSp>
        <p:nvGrpSpPr>
          <p:cNvPr id="8" name="组合 7"/>
          <p:cNvGrpSpPr/>
          <p:nvPr/>
        </p:nvGrpSpPr>
        <p:grpSpPr>
          <a:xfrm>
            <a:off x="6576054" y="1880761"/>
            <a:ext cx="831871" cy="831871"/>
            <a:chOff x="304800" y="673100"/>
            <a:chExt cx="4000500" cy="4000500"/>
          </a:xfrm>
          <a:effectLst>
            <a:outerShdw blurRad="317500" dist="1905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3333" b="1">
                <a:solidFill>
                  <a:srgbClr val="C00002"/>
                </a:solidFill>
                <a:latin typeface="微软雅黑"/>
                <a:ea typeface="微软雅黑"/>
              </a:endParaRPr>
            </a:p>
          </p:txBody>
        </p:sp>
        <p:sp>
          <p:nvSpPr>
            <p:cNvPr id="10" name="椭圆 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r>
                <a:rPr lang="en-US" altLang="zh-CN" sz="3333" b="1" dirty="0">
                  <a:solidFill>
                    <a:srgbClr val="492F13"/>
                  </a:solidFill>
                  <a:latin typeface="微软雅黑"/>
                  <a:ea typeface="微软雅黑"/>
                </a:rPr>
                <a:t>1</a:t>
              </a:r>
              <a:endParaRPr lang="zh-CN" altLang="en-US" sz="3333" b="1" dirty="0">
                <a:solidFill>
                  <a:srgbClr val="492F13"/>
                </a:solidFill>
                <a:latin typeface="微软雅黑"/>
                <a:ea typeface="微软雅黑"/>
              </a:endParaRPr>
            </a:p>
          </p:txBody>
        </p:sp>
      </p:grpSp>
      <p:grpSp>
        <p:nvGrpSpPr>
          <p:cNvPr id="11" name="组合 10"/>
          <p:cNvGrpSpPr/>
          <p:nvPr/>
        </p:nvGrpSpPr>
        <p:grpSpPr>
          <a:xfrm>
            <a:off x="7302785" y="3267281"/>
            <a:ext cx="831871" cy="831871"/>
            <a:chOff x="304800" y="673100"/>
            <a:chExt cx="4000500" cy="4000500"/>
          </a:xfrm>
          <a:effectLst>
            <a:outerShdw blurRad="317500" dist="1905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3333" b="1">
                <a:solidFill>
                  <a:srgbClr val="C00002"/>
                </a:solidFill>
                <a:latin typeface="微软雅黑"/>
                <a:ea typeface="微软雅黑"/>
              </a:endParaRPr>
            </a:p>
          </p:txBody>
        </p:sp>
        <p:sp>
          <p:nvSpPr>
            <p:cNvPr id="13" name="椭圆 1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r>
                <a:rPr lang="en-US" altLang="zh-CN" sz="3333" b="1" dirty="0">
                  <a:solidFill>
                    <a:srgbClr val="492F13"/>
                  </a:solidFill>
                  <a:latin typeface="微软雅黑"/>
                  <a:ea typeface="微软雅黑"/>
                </a:rPr>
                <a:t>2</a:t>
              </a:r>
              <a:endParaRPr lang="zh-CN" altLang="en-US" sz="3333" b="1" dirty="0">
                <a:solidFill>
                  <a:srgbClr val="492F13"/>
                </a:solidFill>
                <a:latin typeface="微软雅黑"/>
                <a:ea typeface="微软雅黑"/>
              </a:endParaRPr>
            </a:p>
          </p:txBody>
        </p:sp>
      </p:grpSp>
      <p:grpSp>
        <p:nvGrpSpPr>
          <p:cNvPr id="14" name="组合 13"/>
          <p:cNvGrpSpPr/>
          <p:nvPr/>
        </p:nvGrpSpPr>
        <p:grpSpPr>
          <a:xfrm>
            <a:off x="6576054" y="4722545"/>
            <a:ext cx="831871" cy="831871"/>
            <a:chOff x="304800" y="673100"/>
            <a:chExt cx="4000500" cy="4000500"/>
          </a:xfrm>
          <a:effectLst>
            <a:outerShdw blurRad="317500" dist="1905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3333" b="1">
                <a:solidFill>
                  <a:srgbClr val="C00002"/>
                </a:solidFill>
                <a:latin typeface="微软雅黑"/>
                <a:ea typeface="微软雅黑"/>
              </a:endParaRPr>
            </a:p>
          </p:txBody>
        </p:sp>
        <p:sp>
          <p:nvSpPr>
            <p:cNvPr id="16" name="椭圆 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r>
                <a:rPr lang="en-US" altLang="zh-CN" sz="3333" b="1" dirty="0">
                  <a:solidFill>
                    <a:srgbClr val="492F13"/>
                  </a:solidFill>
                  <a:latin typeface="微软雅黑"/>
                  <a:ea typeface="微软雅黑"/>
                </a:rPr>
                <a:t>3</a:t>
              </a:r>
              <a:endParaRPr lang="zh-CN" altLang="en-US" sz="3333" b="1" dirty="0">
                <a:solidFill>
                  <a:srgbClr val="492F13"/>
                </a:solidFill>
                <a:latin typeface="微软雅黑"/>
                <a:ea typeface="微软雅黑"/>
              </a:endParaRPr>
            </a:p>
          </p:txBody>
        </p:sp>
      </p:grpSp>
      <p:sp>
        <p:nvSpPr>
          <p:cNvPr id="17" name="TextBox 15"/>
          <p:cNvSpPr txBox="1"/>
          <p:nvPr/>
        </p:nvSpPr>
        <p:spPr>
          <a:xfrm>
            <a:off x="1902993" y="3280337"/>
            <a:ext cx="682879" cy="820866"/>
          </a:xfrm>
          <a:prstGeom prst="rect">
            <a:avLst/>
          </a:prstGeom>
          <a:noFill/>
        </p:spPr>
        <p:txBody>
          <a:bodyPr wrap="none" lIns="0" tIns="0" rIns="0" bIns="0" rtlCol="0">
            <a:spAutoFit/>
          </a:bodyPr>
          <a:lstStyle/>
          <a:p>
            <a:pPr algn="ctr" defTabSz="1219170" fontAlgn="base">
              <a:spcBef>
                <a:spcPct val="0"/>
              </a:spcBef>
              <a:spcAft>
                <a:spcPct val="0"/>
              </a:spcAft>
              <a:defRPr/>
            </a:pPr>
            <a:r>
              <a:rPr lang="zh-CN" altLang="en-US" sz="2667" b="1" dirty="0">
                <a:solidFill>
                  <a:prstClr val="white"/>
                </a:solidFill>
                <a:latin typeface="微软雅黑"/>
                <a:ea typeface="微软雅黑"/>
              </a:rPr>
              <a:t>标题</a:t>
            </a:r>
            <a:endParaRPr lang="en-US" altLang="zh-CN" sz="2667" b="1" dirty="0">
              <a:solidFill>
                <a:prstClr val="white"/>
              </a:solidFill>
              <a:latin typeface="微软雅黑"/>
              <a:ea typeface="微软雅黑"/>
            </a:endParaRPr>
          </a:p>
          <a:p>
            <a:pPr algn="ctr" defTabSz="1219170" fontAlgn="base">
              <a:spcBef>
                <a:spcPct val="0"/>
              </a:spcBef>
              <a:spcAft>
                <a:spcPct val="0"/>
              </a:spcAft>
              <a:defRPr/>
            </a:pPr>
            <a:r>
              <a:rPr lang="zh-CN" altLang="en-US" sz="2667" b="1" dirty="0">
                <a:solidFill>
                  <a:prstClr val="white"/>
                </a:solidFill>
                <a:latin typeface="微软雅黑"/>
                <a:ea typeface="微软雅黑"/>
              </a:rPr>
              <a:t>内容</a:t>
            </a:r>
          </a:p>
        </p:txBody>
      </p:sp>
      <p:sp>
        <p:nvSpPr>
          <p:cNvPr id="18" name="TextBox 16"/>
          <p:cNvSpPr txBox="1"/>
          <p:nvPr/>
        </p:nvSpPr>
        <p:spPr>
          <a:xfrm>
            <a:off x="7770395" y="1918423"/>
            <a:ext cx="2934117" cy="769441"/>
          </a:xfrm>
          <a:prstGeom prst="rect">
            <a:avLst/>
          </a:prstGeom>
          <a:noFill/>
        </p:spPr>
        <p:txBody>
          <a:bodyPr wrap="square" lIns="0" tIns="0" rIns="0" bIns="0" rtlCol="0">
            <a:spAutoFit/>
          </a:bodyPr>
          <a:lstStyle/>
          <a:p>
            <a:pPr algn="just" defTabSz="1219170" fontAlgn="base">
              <a:lnSpc>
                <a:spcPts val="2000"/>
              </a:lnSpc>
              <a:spcBef>
                <a:spcPct val="0"/>
              </a:spcBef>
              <a:spcAft>
                <a:spcPct val="0"/>
              </a:spcAft>
              <a:defRPr/>
            </a:pPr>
            <a:r>
              <a:rPr lang="zh-CN" altLang="en-US" sz="1333" dirty="0">
                <a:solidFill>
                  <a:prstClr val="black"/>
                </a:solidFill>
                <a:latin typeface="微软雅黑"/>
                <a:ea typeface="微软雅黑"/>
              </a:rPr>
              <a:t>点击输入简要文字内容，文字内容需概括精炼，不用多余的文字修饰，言简意赅的说明分项内容</a:t>
            </a:r>
            <a:r>
              <a:rPr lang="en-US" altLang="zh-CN" sz="1333" dirty="0">
                <a:solidFill>
                  <a:prstClr val="black"/>
                </a:solidFill>
                <a:latin typeface="微软雅黑"/>
                <a:ea typeface="微软雅黑"/>
              </a:rPr>
              <a:t>……</a:t>
            </a:r>
            <a:r>
              <a:rPr lang="zh-CN" altLang="en-US" sz="1333" dirty="0">
                <a:solidFill>
                  <a:prstClr val="black"/>
                </a:solidFill>
                <a:latin typeface="微软雅黑"/>
                <a:ea typeface="微软雅黑"/>
              </a:rPr>
              <a:t>。</a:t>
            </a:r>
            <a:endParaRPr lang="en-US" altLang="zh-CN" sz="1333" dirty="0">
              <a:solidFill>
                <a:prstClr val="black"/>
              </a:solidFill>
              <a:latin typeface="微软雅黑"/>
              <a:ea typeface="微软雅黑"/>
            </a:endParaRPr>
          </a:p>
        </p:txBody>
      </p:sp>
      <p:sp>
        <p:nvSpPr>
          <p:cNvPr id="19" name="TextBox 17"/>
          <p:cNvSpPr txBox="1"/>
          <p:nvPr/>
        </p:nvSpPr>
        <p:spPr>
          <a:xfrm>
            <a:off x="8346459" y="3305180"/>
            <a:ext cx="2934117" cy="769441"/>
          </a:xfrm>
          <a:prstGeom prst="rect">
            <a:avLst/>
          </a:prstGeom>
          <a:noFill/>
        </p:spPr>
        <p:txBody>
          <a:bodyPr wrap="square" lIns="0" tIns="0" rIns="0" bIns="0" rtlCol="0">
            <a:spAutoFit/>
          </a:bodyPr>
          <a:lstStyle/>
          <a:p>
            <a:pPr algn="just" defTabSz="1219170" fontAlgn="base">
              <a:lnSpc>
                <a:spcPts val="2000"/>
              </a:lnSpc>
              <a:spcBef>
                <a:spcPct val="0"/>
              </a:spcBef>
              <a:spcAft>
                <a:spcPct val="0"/>
              </a:spcAft>
              <a:defRPr/>
            </a:pPr>
            <a:r>
              <a:rPr lang="zh-CN" altLang="en-US" sz="1333" dirty="0">
                <a:solidFill>
                  <a:prstClr val="black"/>
                </a:solidFill>
                <a:latin typeface="微软雅黑"/>
                <a:ea typeface="微软雅黑"/>
              </a:rPr>
              <a:t>点击输入简要文字内容，文字内容需概括精炼，不用多余的文字修饰，言简意赅的说明分项内容</a:t>
            </a:r>
            <a:r>
              <a:rPr lang="en-US" altLang="zh-CN" sz="1333" dirty="0">
                <a:solidFill>
                  <a:prstClr val="black"/>
                </a:solidFill>
                <a:latin typeface="微软雅黑"/>
                <a:ea typeface="微软雅黑"/>
              </a:rPr>
              <a:t>……</a:t>
            </a:r>
            <a:r>
              <a:rPr lang="zh-CN" altLang="en-US" sz="1333" dirty="0">
                <a:solidFill>
                  <a:prstClr val="black"/>
                </a:solidFill>
                <a:latin typeface="微软雅黑"/>
                <a:ea typeface="微软雅黑"/>
              </a:rPr>
              <a:t>。</a:t>
            </a:r>
            <a:endParaRPr lang="en-US" altLang="zh-CN" sz="1333" dirty="0">
              <a:solidFill>
                <a:prstClr val="black"/>
              </a:solidFill>
              <a:latin typeface="微软雅黑"/>
              <a:ea typeface="微软雅黑"/>
            </a:endParaRPr>
          </a:p>
        </p:txBody>
      </p:sp>
      <p:sp>
        <p:nvSpPr>
          <p:cNvPr id="20" name="TextBox 18"/>
          <p:cNvSpPr txBox="1"/>
          <p:nvPr/>
        </p:nvSpPr>
        <p:spPr>
          <a:xfrm>
            <a:off x="7699254" y="4790932"/>
            <a:ext cx="2934117" cy="769441"/>
          </a:xfrm>
          <a:prstGeom prst="rect">
            <a:avLst/>
          </a:prstGeom>
          <a:noFill/>
        </p:spPr>
        <p:txBody>
          <a:bodyPr wrap="square" lIns="0" tIns="0" rIns="0" bIns="0" rtlCol="0">
            <a:spAutoFit/>
          </a:bodyPr>
          <a:lstStyle/>
          <a:p>
            <a:pPr algn="just" defTabSz="1219170" fontAlgn="base">
              <a:lnSpc>
                <a:spcPts val="2000"/>
              </a:lnSpc>
              <a:spcBef>
                <a:spcPct val="0"/>
              </a:spcBef>
              <a:spcAft>
                <a:spcPct val="0"/>
              </a:spcAft>
              <a:defRPr/>
            </a:pPr>
            <a:r>
              <a:rPr lang="zh-CN" altLang="en-US" sz="1333" dirty="0">
                <a:solidFill>
                  <a:prstClr val="black"/>
                </a:solidFill>
                <a:latin typeface="微软雅黑"/>
                <a:ea typeface="微软雅黑"/>
              </a:rPr>
              <a:t>点击输入简要文字内容，文字内容需概括精炼，不用多余的文字修饰，言简意赅的说明分项内容</a:t>
            </a:r>
            <a:r>
              <a:rPr lang="en-US" altLang="zh-CN" sz="1333" dirty="0">
                <a:solidFill>
                  <a:prstClr val="black"/>
                </a:solidFill>
                <a:latin typeface="微软雅黑"/>
                <a:ea typeface="微软雅黑"/>
              </a:rPr>
              <a:t>……</a:t>
            </a:r>
            <a:r>
              <a:rPr lang="zh-CN" altLang="en-US" sz="1333" dirty="0">
                <a:solidFill>
                  <a:prstClr val="black"/>
                </a:solidFill>
                <a:latin typeface="微软雅黑"/>
                <a:ea typeface="微软雅黑"/>
              </a:rPr>
              <a:t>。</a:t>
            </a:r>
            <a:endParaRPr lang="en-US" altLang="zh-CN" sz="1333" dirty="0">
              <a:solidFill>
                <a:prstClr val="black"/>
              </a:solidFill>
              <a:latin typeface="微软雅黑"/>
              <a:ea typeface="微软雅黑"/>
            </a:endParaRPr>
          </a:p>
        </p:txBody>
      </p:sp>
      <p:sp>
        <p:nvSpPr>
          <p:cNvPr id="21" name="TextBox 19"/>
          <p:cNvSpPr txBox="1"/>
          <p:nvPr/>
        </p:nvSpPr>
        <p:spPr>
          <a:xfrm>
            <a:off x="4655839" y="2759234"/>
            <a:ext cx="2336148" cy="1867499"/>
          </a:xfrm>
          <a:prstGeom prst="rect">
            <a:avLst/>
          </a:prstGeom>
          <a:noFill/>
        </p:spPr>
        <p:txBody>
          <a:bodyPr wrap="square" lIns="0" tIns="0" rIns="0" bIns="0" rtlCol="0">
            <a:spAutoFit/>
          </a:bodyPr>
          <a:lstStyle/>
          <a:p>
            <a:pPr algn="just" defTabSz="1219170" fontAlgn="base">
              <a:lnSpc>
                <a:spcPct val="130000"/>
              </a:lnSpc>
              <a:spcBef>
                <a:spcPct val="0"/>
              </a:spcBef>
              <a:spcAft>
                <a:spcPct val="0"/>
              </a:spcAft>
              <a:defRPr/>
            </a:pPr>
            <a:r>
              <a:rPr lang="zh-CN" altLang="en-US" sz="1867" dirty="0">
                <a:solidFill>
                  <a:prstClr val="black"/>
                </a:solidFill>
                <a:latin typeface="微软雅黑"/>
                <a:ea typeface="微软雅黑"/>
              </a:rPr>
              <a:t>点击输入简要文字内容，文字内容需概括精炼，不用多余的文字修饰，言简意赅的说明分项内容</a:t>
            </a:r>
            <a:r>
              <a:rPr lang="en-US" altLang="zh-CN" sz="1867" dirty="0">
                <a:solidFill>
                  <a:prstClr val="black"/>
                </a:solidFill>
                <a:latin typeface="微软雅黑"/>
                <a:ea typeface="微软雅黑"/>
              </a:rPr>
              <a:t>……</a:t>
            </a:r>
          </a:p>
        </p:txBody>
      </p:sp>
      <p:sp>
        <p:nvSpPr>
          <p:cNvPr id="22" name="Half Frame 12"/>
          <p:cNvSpPr/>
          <p:nvPr/>
        </p:nvSpPr>
        <p:spPr>
          <a:xfrm rot="8097294">
            <a:off x="3238279" y="3426036"/>
            <a:ext cx="480224" cy="527731"/>
          </a:xfrm>
          <a:prstGeom prst="halfFrame">
            <a:avLst/>
          </a:prstGeom>
          <a:solidFill>
            <a:srgbClr val="6E471C"/>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Tree>
    <p:extLst>
      <p:ext uri="{BB962C8B-B14F-4D97-AF65-F5344CB8AC3E}">
        <p14:creationId xmlns:p14="http://schemas.microsoft.com/office/powerpoint/2010/main" val="2670948043"/>
      </p:ext>
    </p:extLst>
  </p:cSld>
  <p:clrMapOvr>
    <a:masterClrMapping/>
  </p:clrMapOvr>
  <mc:AlternateContent xmlns:mc="http://schemas.openxmlformats.org/markup-compatibility/2006">
    <mc:Choice xmlns:p14="http://schemas.microsoft.com/office/powerpoint/2010/main" Requires="p14">
      <p:transition spd="slow" p14:dur="2000">
        <p:checker/>
      </p:transition>
    </mc:Choice>
    <mc:Fallback>
      <p:transition spd="slow">
        <p:checker/>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2000" fill="hold" grpId="0" nodeType="afterEffect" p14:presetBounceEnd="44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4000">
                                          <p:cBhvr additive="base">
                                            <p:cTn id="7" dur="1000" fill="hold"/>
                                            <p:tgtEl>
                                              <p:spTgt spid="4"/>
                                            </p:tgtEl>
                                            <p:attrNameLst>
                                              <p:attrName>ppt_x</p:attrName>
                                            </p:attrNameLst>
                                          </p:cBhvr>
                                          <p:tavLst>
                                            <p:tav tm="0">
                                              <p:val>
                                                <p:strVal val="0-#ppt_w/2"/>
                                              </p:val>
                                            </p:tav>
                                            <p:tav tm="100000">
                                              <p:val>
                                                <p:strVal val="#ppt_x"/>
                                              </p:val>
                                            </p:tav>
                                          </p:tavLst>
                                        </p:anim>
                                        <p:anim calcmode="lin" valueType="num" p14:bounceEnd="44000">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fltVal val="0"/>
                                              </p:val>
                                            </p:tav>
                                            <p:tav tm="100000">
                                              <p:val>
                                                <p:strVal val="#ppt_h"/>
                                              </p:val>
                                            </p:tav>
                                          </p:tavLst>
                                        </p:anim>
                                        <p:animEffect transition="in" filter="fade">
                                          <p:cBhvr>
                                            <p:cTn id="18" dur="500"/>
                                            <p:tgtEl>
                                              <p:spTgt spid="17"/>
                                            </p:tgtEl>
                                          </p:cBhvr>
                                        </p:animEffect>
                                      </p:childTnLst>
                                    </p:cTn>
                                  </p:par>
                                </p:childTnLst>
                              </p:cTn>
                            </p:par>
                            <p:par>
                              <p:cTn id="19" fill="hold">
                                <p:stCondLst>
                                  <p:cond delay="2000"/>
                                </p:stCondLst>
                                <p:childTnLst>
                                  <p:par>
                                    <p:cTn id="20" presetID="2" presetClass="entr" presetSubtype="4" accel="42000" fill="hold" nodeType="afterEffect" p14:presetBounceEnd="44000">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14:bounceEnd="44000">
                                          <p:cBhvr additive="base">
                                            <p:cTn id="22" dur="1000" fill="hold"/>
                                            <p:tgtEl>
                                              <p:spTgt spid="5"/>
                                            </p:tgtEl>
                                            <p:attrNameLst>
                                              <p:attrName>ppt_x</p:attrName>
                                            </p:attrNameLst>
                                          </p:cBhvr>
                                          <p:tavLst>
                                            <p:tav tm="0">
                                              <p:val>
                                                <p:strVal val="#ppt_x"/>
                                              </p:val>
                                            </p:tav>
                                            <p:tav tm="100000">
                                              <p:val>
                                                <p:strVal val="#ppt_x"/>
                                              </p:val>
                                            </p:tav>
                                          </p:tavLst>
                                        </p:anim>
                                        <p:anim calcmode="lin" valueType="num" p14:bounceEnd="44000">
                                          <p:cBhvr additive="base">
                                            <p:cTn id="23" dur="1000" fill="hold"/>
                                            <p:tgtEl>
                                              <p:spTgt spid="5"/>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up)">
                                          <p:cBhvr>
                                            <p:cTn id="27" dur="500"/>
                                            <p:tgtEl>
                                              <p:spTgt spid="21"/>
                                            </p:tgtEl>
                                          </p:cBhvr>
                                        </p:animEffect>
                                      </p:childTnLst>
                                    </p:cTn>
                                  </p:par>
                                </p:childTnLst>
                              </p:cTn>
                            </p:par>
                            <p:par>
                              <p:cTn id="28" fill="hold">
                                <p:stCondLst>
                                  <p:cond delay="3500"/>
                                </p:stCondLst>
                                <p:childTnLst>
                                  <p:par>
                                    <p:cTn id="29" presetID="2" presetClass="entr" presetSubtype="3" accel="52000" fill="hold" nodeType="afterEffect" p14:presetBounceEnd="55000">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14:bounceEnd="55000">
                                          <p:cBhvr additive="base">
                                            <p:cTn id="31" dur="1600" fill="hold"/>
                                            <p:tgtEl>
                                              <p:spTgt spid="8"/>
                                            </p:tgtEl>
                                            <p:attrNameLst>
                                              <p:attrName>ppt_x</p:attrName>
                                            </p:attrNameLst>
                                          </p:cBhvr>
                                          <p:tavLst>
                                            <p:tav tm="0">
                                              <p:val>
                                                <p:strVal val="1+#ppt_w/2"/>
                                              </p:val>
                                            </p:tav>
                                            <p:tav tm="100000">
                                              <p:val>
                                                <p:strVal val="#ppt_x"/>
                                              </p:val>
                                            </p:tav>
                                          </p:tavLst>
                                        </p:anim>
                                        <p:anim calcmode="lin" valueType="num" p14:bounceEnd="55000">
                                          <p:cBhvr additive="base">
                                            <p:cTn id="32" dur="1600" fill="hold"/>
                                            <p:tgtEl>
                                              <p:spTgt spid="8"/>
                                            </p:tgtEl>
                                            <p:attrNameLst>
                                              <p:attrName>ppt_y</p:attrName>
                                            </p:attrNameLst>
                                          </p:cBhvr>
                                          <p:tavLst>
                                            <p:tav tm="0">
                                              <p:val>
                                                <p:strVal val="0-#ppt_h/2"/>
                                              </p:val>
                                            </p:tav>
                                            <p:tav tm="100000">
                                              <p:val>
                                                <p:strVal val="#ppt_y"/>
                                              </p:val>
                                            </p:tav>
                                          </p:tavLst>
                                        </p:anim>
                                      </p:childTnLst>
                                    </p:cTn>
                                  </p:par>
                                  <p:par>
                                    <p:cTn id="33" presetID="2" presetClass="entr" presetSubtype="2" accel="52000" fill="hold" nodeType="withEffect" p14:presetBounceEnd="55000">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14:bounceEnd="55000">
                                          <p:cBhvr additive="base">
                                            <p:cTn id="35" dur="1600" fill="hold"/>
                                            <p:tgtEl>
                                              <p:spTgt spid="11"/>
                                            </p:tgtEl>
                                            <p:attrNameLst>
                                              <p:attrName>ppt_x</p:attrName>
                                            </p:attrNameLst>
                                          </p:cBhvr>
                                          <p:tavLst>
                                            <p:tav tm="0">
                                              <p:val>
                                                <p:strVal val="1+#ppt_w/2"/>
                                              </p:val>
                                            </p:tav>
                                            <p:tav tm="100000">
                                              <p:val>
                                                <p:strVal val="#ppt_x"/>
                                              </p:val>
                                            </p:tav>
                                          </p:tavLst>
                                        </p:anim>
                                        <p:anim calcmode="lin" valueType="num" p14:bounceEnd="55000">
                                          <p:cBhvr additive="base">
                                            <p:cTn id="36" dur="16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6" accel="52000" fill="hold" nodeType="withEffect" p14:presetBounceEnd="55000">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14:bounceEnd="55000">
                                          <p:cBhvr additive="base">
                                            <p:cTn id="39" dur="1600" fill="hold"/>
                                            <p:tgtEl>
                                              <p:spTgt spid="14"/>
                                            </p:tgtEl>
                                            <p:attrNameLst>
                                              <p:attrName>ppt_x</p:attrName>
                                            </p:attrNameLst>
                                          </p:cBhvr>
                                          <p:tavLst>
                                            <p:tav tm="0">
                                              <p:val>
                                                <p:strVal val="1+#ppt_w/2"/>
                                              </p:val>
                                            </p:tav>
                                            <p:tav tm="100000">
                                              <p:val>
                                                <p:strVal val="#ppt_x"/>
                                              </p:val>
                                            </p:tav>
                                          </p:tavLst>
                                        </p:anim>
                                        <p:anim calcmode="lin" valueType="num" p14:bounceEnd="55000">
                                          <p:cBhvr additive="base">
                                            <p:cTn id="40" dur="1600" fill="hold"/>
                                            <p:tgtEl>
                                              <p:spTgt spid="14"/>
                                            </p:tgtEl>
                                            <p:attrNameLst>
                                              <p:attrName>ppt_y</p:attrName>
                                            </p:attrNameLst>
                                          </p:cBhvr>
                                          <p:tavLst>
                                            <p:tav tm="0">
                                              <p:val>
                                                <p:strVal val="1+#ppt_h/2"/>
                                              </p:val>
                                            </p:tav>
                                            <p:tav tm="100000">
                                              <p:val>
                                                <p:strVal val="#ppt_y"/>
                                              </p:val>
                                            </p:tav>
                                          </p:tavLst>
                                        </p:anim>
                                      </p:childTnLst>
                                    </p:cTn>
                                  </p:par>
                                </p:childTnLst>
                              </p:cTn>
                            </p:par>
                            <p:par>
                              <p:cTn id="41" fill="hold">
                                <p:stCondLst>
                                  <p:cond delay="5100"/>
                                </p:stCondLst>
                                <p:childTnLst>
                                  <p:par>
                                    <p:cTn id="42" presetID="22" presetClass="entr" presetSubtype="8"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left)">
                                          <p:cBhvr>
                                            <p:cTn id="44" dur="500"/>
                                            <p:tgtEl>
                                              <p:spTgt spid="18"/>
                                            </p:tgtEl>
                                          </p:cBhvr>
                                        </p:animEffect>
                                      </p:childTnLst>
                                    </p:cTn>
                                  </p:par>
                                  <p:par>
                                    <p:cTn id="45" presetID="22" presetClass="entr" presetSubtype="8" fill="hold" grpId="0" nodeType="withEffect">
                                      <p:stCondLst>
                                        <p:cond delay="20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500"/>
                                            <p:tgtEl>
                                              <p:spTgt spid="19"/>
                                            </p:tgtEl>
                                          </p:cBhvr>
                                        </p:animEffect>
                                      </p:childTnLst>
                                    </p:cTn>
                                  </p:par>
                                  <p:par>
                                    <p:cTn id="48" presetID="22" presetClass="entr" presetSubtype="8" fill="hold" grpId="0" nodeType="withEffect">
                                      <p:stCondLst>
                                        <p:cond delay="400"/>
                                      </p:stCondLst>
                                      <p:childTnLst>
                                        <p:set>
                                          <p:cBhvr>
                                            <p:cTn id="49" dur="1" fill="hold">
                                              <p:stCondLst>
                                                <p:cond delay="0"/>
                                              </p:stCondLst>
                                            </p:cTn>
                                            <p:tgtEl>
                                              <p:spTgt spid="20"/>
                                            </p:tgtEl>
                                            <p:attrNameLst>
                                              <p:attrName>style.visibility</p:attrName>
                                            </p:attrNameLst>
                                          </p:cBhvr>
                                          <p:to>
                                            <p:strVal val="visible"/>
                                          </p:to>
                                        </p:set>
                                        <p:animEffect transition="in" filter="wipe(left)">
                                          <p:cBhvr>
                                            <p:cTn id="5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7" grpId="0"/>
          <p:bldP spid="18" grpId="0"/>
          <p:bldP spid="19" grpId="0"/>
          <p:bldP spid="20" grpId="0"/>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2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fltVal val="0"/>
                                              </p:val>
                                            </p:tav>
                                            <p:tav tm="100000">
                                              <p:val>
                                                <p:strVal val="#ppt_h"/>
                                              </p:val>
                                            </p:tav>
                                          </p:tavLst>
                                        </p:anim>
                                        <p:animEffect transition="in" filter="fade">
                                          <p:cBhvr>
                                            <p:cTn id="18" dur="500"/>
                                            <p:tgtEl>
                                              <p:spTgt spid="17"/>
                                            </p:tgtEl>
                                          </p:cBhvr>
                                        </p:animEffect>
                                      </p:childTnLst>
                                    </p:cTn>
                                  </p:par>
                                </p:childTnLst>
                              </p:cTn>
                            </p:par>
                            <p:par>
                              <p:cTn id="19" fill="hold">
                                <p:stCondLst>
                                  <p:cond delay="2000"/>
                                </p:stCondLst>
                                <p:childTnLst>
                                  <p:par>
                                    <p:cTn id="20" presetID="2" presetClass="entr" presetSubtype="4" accel="4200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1000" fill="hold"/>
                                            <p:tgtEl>
                                              <p:spTgt spid="5"/>
                                            </p:tgtEl>
                                            <p:attrNameLst>
                                              <p:attrName>ppt_x</p:attrName>
                                            </p:attrNameLst>
                                          </p:cBhvr>
                                          <p:tavLst>
                                            <p:tav tm="0">
                                              <p:val>
                                                <p:strVal val="#ppt_x"/>
                                              </p:val>
                                            </p:tav>
                                            <p:tav tm="100000">
                                              <p:val>
                                                <p:strVal val="#ppt_x"/>
                                              </p:val>
                                            </p:tav>
                                          </p:tavLst>
                                        </p:anim>
                                        <p:anim calcmode="lin" valueType="num">
                                          <p:cBhvr additive="base">
                                            <p:cTn id="23" dur="1000" fill="hold"/>
                                            <p:tgtEl>
                                              <p:spTgt spid="5"/>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up)">
                                          <p:cBhvr>
                                            <p:cTn id="27" dur="500"/>
                                            <p:tgtEl>
                                              <p:spTgt spid="21"/>
                                            </p:tgtEl>
                                          </p:cBhvr>
                                        </p:animEffect>
                                      </p:childTnLst>
                                    </p:cTn>
                                  </p:par>
                                </p:childTnLst>
                              </p:cTn>
                            </p:par>
                            <p:par>
                              <p:cTn id="28" fill="hold">
                                <p:stCondLst>
                                  <p:cond delay="3500"/>
                                </p:stCondLst>
                                <p:childTnLst>
                                  <p:par>
                                    <p:cTn id="29" presetID="2" presetClass="entr" presetSubtype="3" accel="5200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1600" fill="hold"/>
                                            <p:tgtEl>
                                              <p:spTgt spid="8"/>
                                            </p:tgtEl>
                                            <p:attrNameLst>
                                              <p:attrName>ppt_x</p:attrName>
                                            </p:attrNameLst>
                                          </p:cBhvr>
                                          <p:tavLst>
                                            <p:tav tm="0">
                                              <p:val>
                                                <p:strVal val="1+#ppt_w/2"/>
                                              </p:val>
                                            </p:tav>
                                            <p:tav tm="100000">
                                              <p:val>
                                                <p:strVal val="#ppt_x"/>
                                              </p:val>
                                            </p:tav>
                                          </p:tavLst>
                                        </p:anim>
                                        <p:anim calcmode="lin" valueType="num">
                                          <p:cBhvr additive="base">
                                            <p:cTn id="32" dur="1600" fill="hold"/>
                                            <p:tgtEl>
                                              <p:spTgt spid="8"/>
                                            </p:tgtEl>
                                            <p:attrNameLst>
                                              <p:attrName>ppt_y</p:attrName>
                                            </p:attrNameLst>
                                          </p:cBhvr>
                                          <p:tavLst>
                                            <p:tav tm="0">
                                              <p:val>
                                                <p:strVal val="0-#ppt_h/2"/>
                                              </p:val>
                                            </p:tav>
                                            <p:tav tm="100000">
                                              <p:val>
                                                <p:strVal val="#ppt_y"/>
                                              </p:val>
                                            </p:tav>
                                          </p:tavLst>
                                        </p:anim>
                                      </p:childTnLst>
                                    </p:cTn>
                                  </p:par>
                                  <p:par>
                                    <p:cTn id="33" presetID="2" presetClass="entr" presetSubtype="2" accel="52000"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1600" fill="hold"/>
                                            <p:tgtEl>
                                              <p:spTgt spid="11"/>
                                            </p:tgtEl>
                                            <p:attrNameLst>
                                              <p:attrName>ppt_x</p:attrName>
                                            </p:attrNameLst>
                                          </p:cBhvr>
                                          <p:tavLst>
                                            <p:tav tm="0">
                                              <p:val>
                                                <p:strVal val="1+#ppt_w/2"/>
                                              </p:val>
                                            </p:tav>
                                            <p:tav tm="100000">
                                              <p:val>
                                                <p:strVal val="#ppt_x"/>
                                              </p:val>
                                            </p:tav>
                                          </p:tavLst>
                                        </p:anim>
                                        <p:anim calcmode="lin" valueType="num">
                                          <p:cBhvr additive="base">
                                            <p:cTn id="36" dur="16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6" accel="52000"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1600" fill="hold"/>
                                            <p:tgtEl>
                                              <p:spTgt spid="14"/>
                                            </p:tgtEl>
                                            <p:attrNameLst>
                                              <p:attrName>ppt_x</p:attrName>
                                            </p:attrNameLst>
                                          </p:cBhvr>
                                          <p:tavLst>
                                            <p:tav tm="0">
                                              <p:val>
                                                <p:strVal val="1+#ppt_w/2"/>
                                              </p:val>
                                            </p:tav>
                                            <p:tav tm="100000">
                                              <p:val>
                                                <p:strVal val="#ppt_x"/>
                                              </p:val>
                                            </p:tav>
                                          </p:tavLst>
                                        </p:anim>
                                        <p:anim calcmode="lin" valueType="num">
                                          <p:cBhvr additive="base">
                                            <p:cTn id="40" dur="1600" fill="hold"/>
                                            <p:tgtEl>
                                              <p:spTgt spid="14"/>
                                            </p:tgtEl>
                                            <p:attrNameLst>
                                              <p:attrName>ppt_y</p:attrName>
                                            </p:attrNameLst>
                                          </p:cBhvr>
                                          <p:tavLst>
                                            <p:tav tm="0">
                                              <p:val>
                                                <p:strVal val="1+#ppt_h/2"/>
                                              </p:val>
                                            </p:tav>
                                            <p:tav tm="100000">
                                              <p:val>
                                                <p:strVal val="#ppt_y"/>
                                              </p:val>
                                            </p:tav>
                                          </p:tavLst>
                                        </p:anim>
                                      </p:childTnLst>
                                    </p:cTn>
                                  </p:par>
                                </p:childTnLst>
                              </p:cTn>
                            </p:par>
                            <p:par>
                              <p:cTn id="41" fill="hold">
                                <p:stCondLst>
                                  <p:cond delay="5100"/>
                                </p:stCondLst>
                                <p:childTnLst>
                                  <p:par>
                                    <p:cTn id="42" presetID="22" presetClass="entr" presetSubtype="8"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left)">
                                          <p:cBhvr>
                                            <p:cTn id="44" dur="500"/>
                                            <p:tgtEl>
                                              <p:spTgt spid="18"/>
                                            </p:tgtEl>
                                          </p:cBhvr>
                                        </p:animEffect>
                                      </p:childTnLst>
                                    </p:cTn>
                                  </p:par>
                                  <p:par>
                                    <p:cTn id="45" presetID="22" presetClass="entr" presetSubtype="8" fill="hold" grpId="0" nodeType="withEffect">
                                      <p:stCondLst>
                                        <p:cond delay="20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500"/>
                                            <p:tgtEl>
                                              <p:spTgt spid="19"/>
                                            </p:tgtEl>
                                          </p:cBhvr>
                                        </p:animEffect>
                                      </p:childTnLst>
                                    </p:cTn>
                                  </p:par>
                                  <p:par>
                                    <p:cTn id="48" presetID="22" presetClass="entr" presetSubtype="8" fill="hold" grpId="0" nodeType="withEffect">
                                      <p:stCondLst>
                                        <p:cond delay="400"/>
                                      </p:stCondLst>
                                      <p:childTnLst>
                                        <p:set>
                                          <p:cBhvr>
                                            <p:cTn id="49" dur="1" fill="hold">
                                              <p:stCondLst>
                                                <p:cond delay="0"/>
                                              </p:stCondLst>
                                            </p:cTn>
                                            <p:tgtEl>
                                              <p:spTgt spid="20"/>
                                            </p:tgtEl>
                                            <p:attrNameLst>
                                              <p:attrName>style.visibility</p:attrName>
                                            </p:attrNameLst>
                                          </p:cBhvr>
                                          <p:to>
                                            <p:strVal val="visible"/>
                                          </p:to>
                                        </p:set>
                                        <p:animEffect transition="in" filter="wipe(left)">
                                          <p:cBhvr>
                                            <p:cTn id="5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7" grpId="0"/>
          <p:bldP spid="18" grpId="0"/>
          <p:bldP spid="19" grpId="0"/>
          <p:bldP spid="20" grpId="0"/>
          <p:bldP spid="21"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p:nvPr/>
        </p:nvSpPr>
        <p:spPr>
          <a:xfrm>
            <a:off x="2360730" y="5540802"/>
            <a:ext cx="1172113" cy="335462"/>
          </a:xfrm>
          <a:prstGeom prst="rect">
            <a:avLst/>
          </a:prstGeom>
          <a:noFill/>
        </p:spPr>
        <p:txBody>
          <a:bodyPr wrap="square" lIns="108636" tIns="54317" rIns="108636" bIns="54317" rtlCol="0">
            <a:spAutoFit/>
          </a:bodyPr>
          <a:lstStyle/>
          <a:p>
            <a:pPr algn="ctr" defTabSz="1219170" fontAlgn="base">
              <a:spcBef>
                <a:spcPct val="0"/>
              </a:spcBef>
              <a:spcAft>
                <a:spcPct val="0"/>
              </a:spcAft>
              <a:defRPr/>
            </a:pPr>
            <a:r>
              <a:rPr lang="zh-CN" altLang="en-US" sz="1467" dirty="0">
                <a:solidFill>
                  <a:prstClr val="black"/>
                </a:solidFill>
                <a:latin typeface="微软雅黑"/>
                <a:ea typeface="微软雅黑"/>
              </a:rPr>
              <a:t>收入来源一</a:t>
            </a:r>
          </a:p>
        </p:txBody>
      </p:sp>
      <p:sp>
        <p:nvSpPr>
          <p:cNvPr id="5" name="TextBox 3"/>
          <p:cNvSpPr txBox="1"/>
          <p:nvPr/>
        </p:nvSpPr>
        <p:spPr>
          <a:xfrm>
            <a:off x="1939378" y="4934530"/>
            <a:ext cx="256693" cy="164212"/>
          </a:xfrm>
          <a:prstGeom prst="rect">
            <a:avLst/>
          </a:prstGeom>
          <a:noFill/>
        </p:spPr>
        <p:txBody>
          <a:bodyPr wrap="square" lIns="0" tIns="0" rIns="0" bIns="0" rtlCol="0">
            <a:spAutoFit/>
          </a:bodyPr>
          <a:lstStyle/>
          <a:p>
            <a:pPr algn="just" defTabSz="1219170" fontAlgn="base">
              <a:spcBef>
                <a:spcPct val="0"/>
              </a:spcBef>
              <a:spcAft>
                <a:spcPct val="0"/>
              </a:spcAft>
              <a:defRPr/>
            </a:pPr>
            <a:r>
              <a:rPr lang="en-US" altLang="zh-CN" sz="1067" dirty="0">
                <a:solidFill>
                  <a:prstClr val="black"/>
                </a:solidFill>
                <a:latin typeface="微软雅黑"/>
                <a:ea typeface="微软雅黑"/>
              </a:rPr>
              <a:t>100</a:t>
            </a:r>
            <a:endParaRPr lang="zh-CN" altLang="en-US" sz="1067" dirty="0">
              <a:solidFill>
                <a:prstClr val="black"/>
              </a:solidFill>
              <a:latin typeface="微软雅黑"/>
              <a:ea typeface="微软雅黑"/>
            </a:endParaRPr>
          </a:p>
        </p:txBody>
      </p:sp>
      <p:sp>
        <p:nvSpPr>
          <p:cNvPr id="6" name="TextBox 4"/>
          <p:cNvSpPr txBox="1"/>
          <p:nvPr/>
        </p:nvSpPr>
        <p:spPr>
          <a:xfrm>
            <a:off x="3698658" y="5540802"/>
            <a:ext cx="1172113" cy="335462"/>
          </a:xfrm>
          <a:prstGeom prst="rect">
            <a:avLst/>
          </a:prstGeom>
          <a:noFill/>
        </p:spPr>
        <p:txBody>
          <a:bodyPr wrap="square" lIns="108636" tIns="54317" rIns="108636" bIns="54317" rtlCol="0">
            <a:spAutoFit/>
          </a:bodyPr>
          <a:lstStyle/>
          <a:p>
            <a:pPr algn="ctr" defTabSz="1219170" fontAlgn="base">
              <a:spcBef>
                <a:spcPct val="0"/>
              </a:spcBef>
              <a:spcAft>
                <a:spcPct val="0"/>
              </a:spcAft>
              <a:defRPr/>
            </a:pPr>
            <a:r>
              <a:rPr lang="zh-CN" altLang="en-US" sz="1467" dirty="0">
                <a:solidFill>
                  <a:prstClr val="black"/>
                </a:solidFill>
                <a:latin typeface="微软雅黑"/>
                <a:ea typeface="微软雅黑"/>
              </a:rPr>
              <a:t>收入来源二</a:t>
            </a:r>
          </a:p>
        </p:txBody>
      </p:sp>
      <p:sp>
        <p:nvSpPr>
          <p:cNvPr id="7" name="TextBox 5"/>
          <p:cNvSpPr txBox="1"/>
          <p:nvPr/>
        </p:nvSpPr>
        <p:spPr>
          <a:xfrm>
            <a:off x="5018477" y="5540802"/>
            <a:ext cx="1172113" cy="335462"/>
          </a:xfrm>
          <a:prstGeom prst="rect">
            <a:avLst/>
          </a:prstGeom>
          <a:noFill/>
        </p:spPr>
        <p:txBody>
          <a:bodyPr wrap="square" lIns="108636" tIns="54317" rIns="108636" bIns="54317" rtlCol="0">
            <a:spAutoFit/>
          </a:bodyPr>
          <a:lstStyle/>
          <a:p>
            <a:pPr algn="ctr" defTabSz="1219170" fontAlgn="base">
              <a:spcBef>
                <a:spcPct val="0"/>
              </a:spcBef>
              <a:spcAft>
                <a:spcPct val="0"/>
              </a:spcAft>
              <a:defRPr/>
            </a:pPr>
            <a:r>
              <a:rPr lang="zh-CN" altLang="en-US" sz="1467" dirty="0">
                <a:solidFill>
                  <a:prstClr val="black"/>
                </a:solidFill>
                <a:latin typeface="微软雅黑"/>
                <a:ea typeface="微软雅黑"/>
              </a:rPr>
              <a:t>收入来源三</a:t>
            </a:r>
          </a:p>
        </p:txBody>
      </p:sp>
      <p:sp>
        <p:nvSpPr>
          <p:cNvPr id="8" name="TextBox 6"/>
          <p:cNvSpPr txBox="1"/>
          <p:nvPr/>
        </p:nvSpPr>
        <p:spPr>
          <a:xfrm>
            <a:off x="6338297" y="5540802"/>
            <a:ext cx="1172113" cy="335462"/>
          </a:xfrm>
          <a:prstGeom prst="rect">
            <a:avLst/>
          </a:prstGeom>
          <a:noFill/>
        </p:spPr>
        <p:txBody>
          <a:bodyPr wrap="square" lIns="108636" tIns="54317" rIns="108636" bIns="54317" rtlCol="0">
            <a:spAutoFit/>
          </a:bodyPr>
          <a:lstStyle/>
          <a:p>
            <a:pPr algn="ctr" defTabSz="1219170" fontAlgn="base">
              <a:spcBef>
                <a:spcPct val="0"/>
              </a:spcBef>
              <a:spcAft>
                <a:spcPct val="0"/>
              </a:spcAft>
              <a:defRPr/>
            </a:pPr>
            <a:r>
              <a:rPr lang="zh-CN" altLang="en-US" sz="1467" dirty="0">
                <a:solidFill>
                  <a:prstClr val="black"/>
                </a:solidFill>
                <a:latin typeface="微软雅黑"/>
                <a:ea typeface="微软雅黑"/>
              </a:rPr>
              <a:t>收入来源四</a:t>
            </a:r>
          </a:p>
        </p:txBody>
      </p:sp>
      <p:sp>
        <p:nvSpPr>
          <p:cNvPr id="9" name="TextBox 7"/>
          <p:cNvSpPr txBox="1"/>
          <p:nvPr/>
        </p:nvSpPr>
        <p:spPr>
          <a:xfrm>
            <a:off x="1939378" y="4496084"/>
            <a:ext cx="256693" cy="164212"/>
          </a:xfrm>
          <a:prstGeom prst="rect">
            <a:avLst/>
          </a:prstGeom>
          <a:noFill/>
        </p:spPr>
        <p:txBody>
          <a:bodyPr wrap="square" lIns="0" tIns="0" rIns="0" bIns="0" rtlCol="0">
            <a:spAutoFit/>
          </a:bodyPr>
          <a:lstStyle/>
          <a:p>
            <a:pPr algn="just" defTabSz="1219170" fontAlgn="base">
              <a:spcBef>
                <a:spcPct val="0"/>
              </a:spcBef>
              <a:spcAft>
                <a:spcPct val="0"/>
              </a:spcAft>
              <a:defRPr/>
            </a:pPr>
            <a:r>
              <a:rPr lang="en-US" altLang="zh-CN" sz="1067" dirty="0">
                <a:solidFill>
                  <a:prstClr val="black"/>
                </a:solidFill>
                <a:latin typeface="微软雅黑"/>
                <a:ea typeface="微软雅黑"/>
              </a:rPr>
              <a:t>200</a:t>
            </a:r>
            <a:endParaRPr lang="zh-CN" altLang="en-US" sz="1067" dirty="0">
              <a:solidFill>
                <a:prstClr val="black"/>
              </a:solidFill>
              <a:latin typeface="微软雅黑"/>
              <a:ea typeface="微软雅黑"/>
            </a:endParaRPr>
          </a:p>
        </p:txBody>
      </p:sp>
      <p:sp>
        <p:nvSpPr>
          <p:cNvPr id="10" name="TextBox 8"/>
          <p:cNvSpPr txBox="1"/>
          <p:nvPr/>
        </p:nvSpPr>
        <p:spPr>
          <a:xfrm>
            <a:off x="1939378" y="4057636"/>
            <a:ext cx="256693" cy="164212"/>
          </a:xfrm>
          <a:prstGeom prst="rect">
            <a:avLst/>
          </a:prstGeom>
          <a:noFill/>
        </p:spPr>
        <p:txBody>
          <a:bodyPr wrap="square" lIns="0" tIns="0" rIns="0" bIns="0" rtlCol="0">
            <a:spAutoFit/>
          </a:bodyPr>
          <a:lstStyle/>
          <a:p>
            <a:pPr algn="just" defTabSz="1219170" fontAlgn="base">
              <a:spcBef>
                <a:spcPct val="0"/>
              </a:spcBef>
              <a:spcAft>
                <a:spcPct val="0"/>
              </a:spcAft>
              <a:defRPr/>
            </a:pPr>
            <a:r>
              <a:rPr lang="en-US" altLang="zh-CN" sz="1067" dirty="0">
                <a:solidFill>
                  <a:prstClr val="black"/>
                </a:solidFill>
                <a:latin typeface="微软雅黑"/>
                <a:ea typeface="微软雅黑"/>
              </a:rPr>
              <a:t>300</a:t>
            </a:r>
            <a:endParaRPr lang="zh-CN" altLang="en-US" sz="1067" dirty="0">
              <a:solidFill>
                <a:prstClr val="black"/>
              </a:solidFill>
              <a:latin typeface="微软雅黑"/>
              <a:ea typeface="微软雅黑"/>
            </a:endParaRPr>
          </a:p>
        </p:txBody>
      </p:sp>
      <p:sp>
        <p:nvSpPr>
          <p:cNvPr id="11" name="TextBox 9"/>
          <p:cNvSpPr txBox="1"/>
          <p:nvPr/>
        </p:nvSpPr>
        <p:spPr>
          <a:xfrm>
            <a:off x="1939378" y="3619188"/>
            <a:ext cx="256693" cy="164212"/>
          </a:xfrm>
          <a:prstGeom prst="rect">
            <a:avLst/>
          </a:prstGeom>
          <a:noFill/>
        </p:spPr>
        <p:txBody>
          <a:bodyPr wrap="square" lIns="0" tIns="0" rIns="0" bIns="0" rtlCol="0">
            <a:spAutoFit/>
          </a:bodyPr>
          <a:lstStyle/>
          <a:p>
            <a:pPr algn="just" defTabSz="1219170" fontAlgn="base">
              <a:spcBef>
                <a:spcPct val="0"/>
              </a:spcBef>
              <a:spcAft>
                <a:spcPct val="0"/>
              </a:spcAft>
              <a:defRPr/>
            </a:pPr>
            <a:r>
              <a:rPr lang="en-US" altLang="zh-CN" sz="1067" dirty="0">
                <a:solidFill>
                  <a:prstClr val="black"/>
                </a:solidFill>
                <a:latin typeface="微软雅黑"/>
                <a:ea typeface="微软雅黑"/>
              </a:rPr>
              <a:t>400</a:t>
            </a:r>
            <a:endParaRPr lang="zh-CN" altLang="en-US" sz="1067" dirty="0">
              <a:solidFill>
                <a:prstClr val="black"/>
              </a:solidFill>
              <a:latin typeface="微软雅黑"/>
              <a:ea typeface="微软雅黑"/>
            </a:endParaRPr>
          </a:p>
        </p:txBody>
      </p:sp>
      <p:sp>
        <p:nvSpPr>
          <p:cNvPr id="12" name="TextBox 10"/>
          <p:cNvSpPr txBox="1"/>
          <p:nvPr/>
        </p:nvSpPr>
        <p:spPr>
          <a:xfrm>
            <a:off x="1939378" y="3180740"/>
            <a:ext cx="256693" cy="164212"/>
          </a:xfrm>
          <a:prstGeom prst="rect">
            <a:avLst/>
          </a:prstGeom>
          <a:noFill/>
        </p:spPr>
        <p:txBody>
          <a:bodyPr wrap="square" lIns="0" tIns="0" rIns="0" bIns="0" rtlCol="0">
            <a:spAutoFit/>
          </a:bodyPr>
          <a:lstStyle/>
          <a:p>
            <a:pPr algn="just" defTabSz="1219170" fontAlgn="base">
              <a:spcBef>
                <a:spcPct val="0"/>
              </a:spcBef>
              <a:spcAft>
                <a:spcPct val="0"/>
              </a:spcAft>
              <a:defRPr/>
            </a:pPr>
            <a:r>
              <a:rPr lang="en-US" altLang="zh-CN" sz="1067" dirty="0">
                <a:solidFill>
                  <a:prstClr val="black"/>
                </a:solidFill>
                <a:latin typeface="微软雅黑"/>
                <a:ea typeface="微软雅黑"/>
              </a:rPr>
              <a:t>500</a:t>
            </a:r>
            <a:endParaRPr lang="zh-CN" altLang="en-US" sz="1067" dirty="0">
              <a:solidFill>
                <a:prstClr val="black"/>
              </a:solidFill>
              <a:latin typeface="微软雅黑"/>
              <a:ea typeface="微软雅黑"/>
            </a:endParaRPr>
          </a:p>
        </p:txBody>
      </p:sp>
      <p:sp>
        <p:nvSpPr>
          <p:cNvPr id="13" name="TextBox 11"/>
          <p:cNvSpPr txBox="1"/>
          <p:nvPr/>
        </p:nvSpPr>
        <p:spPr>
          <a:xfrm>
            <a:off x="1939378" y="2742293"/>
            <a:ext cx="256693" cy="164212"/>
          </a:xfrm>
          <a:prstGeom prst="rect">
            <a:avLst/>
          </a:prstGeom>
          <a:noFill/>
        </p:spPr>
        <p:txBody>
          <a:bodyPr wrap="square" lIns="0" tIns="0" rIns="0" bIns="0" rtlCol="0">
            <a:spAutoFit/>
          </a:bodyPr>
          <a:lstStyle/>
          <a:p>
            <a:pPr algn="just" defTabSz="1219170" fontAlgn="base">
              <a:spcBef>
                <a:spcPct val="0"/>
              </a:spcBef>
              <a:spcAft>
                <a:spcPct val="0"/>
              </a:spcAft>
              <a:defRPr/>
            </a:pPr>
            <a:r>
              <a:rPr lang="en-US" altLang="zh-CN" sz="1067" dirty="0">
                <a:solidFill>
                  <a:prstClr val="black"/>
                </a:solidFill>
                <a:latin typeface="微软雅黑"/>
                <a:ea typeface="微软雅黑"/>
              </a:rPr>
              <a:t>600</a:t>
            </a:r>
            <a:endParaRPr lang="zh-CN" altLang="en-US" sz="1067" dirty="0">
              <a:solidFill>
                <a:prstClr val="black"/>
              </a:solidFill>
              <a:latin typeface="微软雅黑"/>
              <a:ea typeface="微软雅黑"/>
            </a:endParaRPr>
          </a:p>
        </p:txBody>
      </p:sp>
      <p:sp>
        <p:nvSpPr>
          <p:cNvPr id="14" name="TextBox 12"/>
          <p:cNvSpPr txBox="1"/>
          <p:nvPr/>
        </p:nvSpPr>
        <p:spPr>
          <a:xfrm>
            <a:off x="1939378" y="2296428"/>
            <a:ext cx="256693" cy="164212"/>
          </a:xfrm>
          <a:prstGeom prst="rect">
            <a:avLst/>
          </a:prstGeom>
          <a:noFill/>
        </p:spPr>
        <p:txBody>
          <a:bodyPr wrap="square" lIns="0" tIns="0" rIns="0" bIns="0" rtlCol="0">
            <a:spAutoFit/>
          </a:bodyPr>
          <a:lstStyle/>
          <a:p>
            <a:pPr algn="just" defTabSz="1219170" fontAlgn="base">
              <a:spcBef>
                <a:spcPct val="0"/>
              </a:spcBef>
              <a:spcAft>
                <a:spcPct val="0"/>
              </a:spcAft>
              <a:defRPr/>
            </a:pPr>
            <a:r>
              <a:rPr lang="en-US" altLang="zh-CN" sz="1067" dirty="0">
                <a:solidFill>
                  <a:prstClr val="black"/>
                </a:solidFill>
                <a:latin typeface="微软雅黑"/>
                <a:ea typeface="微软雅黑"/>
              </a:rPr>
              <a:t>700</a:t>
            </a:r>
            <a:endParaRPr lang="zh-CN" altLang="en-US" sz="1067" dirty="0">
              <a:solidFill>
                <a:prstClr val="black"/>
              </a:solidFill>
              <a:latin typeface="微软雅黑"/>
              <a:ea typeface="微软雅黑"/>
            </a:endParaRPr>
          </a:p>
        </p:txBody>
      </p:sp>
      <p:grpSp>
        <p:nvGrpSpPr>
          <p:cNvPr id="15" name="组合 14"/>
          <p:cNvGrpSpPr/>
          <p:nvPr/>
        </p:nvGrpSpPr>
        <p:grpSpPr>
          <a:xfrm>
            <a:off x="2281635" y="1947670"/>
            <a:ext cx="5304992" cy="3507581"/>
            <a:chOff x="1126939" y="1350372"/>
            <a:chExt cx="4464496" cy="2952328"/>
          </a:xfrm>
        </p:grpSpPr>
        <p:cxnSp>
          <p:nvCxnSpPr>
            <p:cNvPr id="16" name="直接连接符 15"/>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5" name="TextBox 23"/>
          <p:cNvSpPr txBox="1"/>
          <p:nvPr/>
        </p:nvSpPr>
        <p:spPr>
          <a:xfrm>
            <a:off x="1939378" y="1865397"/>
            <a:ext cx="256693" cy="164212"/>
          </a:xfrm>
          <a:prstGeom prst="rect">
            <a:avLst/>
          </a:prstGeom>
          <a:noFill/>
        </p:spPr>
        <p:txBody>
          <a:bodyPr wrap="square" lIns="0" tIns="0" rIns="0" bIns="0" rtlCol="0">
            <a:spAutoFit/>
          </a:bodyPr>
          <a:lstStyle/>
          <a:p>
            <a:pPr algn="just" defTabSz="1219170" fontAlgn="base">
              <a:spcBef>
                <a:spcPct val="0"/>
              </a:spcBef>
              <a:spcAft>
                <a:spcPct val="0"/>
              </a:spcAft>
              <a:defRPr/>
            </a:pPr>
            <a:r>
              <a:rPr lang="en-US" altLang="zh-CN" sz="1067" dirty="0">
                <a:solidFill>
                  <a:prstClr val="black"/>
                </a:solidFill>
                <a:latin typeface="微软雅黑"/>
                <a:ea typeface="微软雅黑"/>
              </a:rPr>
              <a:t>800</a:t>
            </a:r>
            <a:endParaRPr lang="zh-CN" altLang="en-US" sz="1067" dirty="0">
              <a:solidFill>
                <a:prstClr val="black"/>
              </a:solidFill>
              <a:latin typeface="微软雅黑"/>
              <a:ea typeface="微软雅黑"/>
            </a:endParaRPr>
          </a:p>
        </p:txBody>
      </p:sp>
      <p:sp>
        <p:nvSpPr>
          <p:cNvPr id="26" name="TextBox 24"/>
          <p:cNvSpPr txBox="1"/>
          <p:nvPr/>
        </p:nvSpPr>
        <p:spPr>
          <a:xfrm>
            <a:off x="1939378" y="5372978"/>
            <a:ext cx="256693" cy="164212"/>
          </a:xfrm>
          <a:prstGeom prst="rect">
            <a:avLst/>
          </a:prstGeom>
          <a:noFill/>
        </p:spPr>
        <p:txBody>
          <a:bodyPr wrap="square" lIns="0" tIns="0" rIns="0" bIns="0" rtlCol="0">
            <a:spAutoFit/>
          </a:bodyPr>
          <a:lstStyle/>
          <a:p>
            <a:pPr algn="just" defTabSz="1219170" fontAlgn="base">
              <a:spcBef>
                <a:spcPct val="0"/>
              </a:spcBef>
              <a:spcAft>
                <a:spcPct val="0"/>
              </a:spcAft>
              <a:defRPr/>
            </a:pPr>
            <a:r>
              <a:rPr lang="en-US" altLang="zh-CN" sz="1067" dirty="0">
                <a:solidFill>
                  <a:prstClr val="black"/>
                </a:solidFill>
                <a:latin typeface="微软雅黑"/>
                <a:ea typeface="微软雅黑"/>
              </a:rPr>
              <a:t>0</a:t>
            </a:r>
            <a:endParaRPr lang="zh-CN" altLang="en-US" sz="1067" dirty="0">
              <a:solidFill>
                <a:prstClr val="black"/>
              </a:solidFill>
              <a:latin typeface="微软雅黑"/>
              <a:ea typeface="微软雅黑"/>
            </a:endParaRPr>
          </a:p>
        </p:txBody>
      </p:sp>
      <p:sp>
        <p:nvSpPr>
          <p:cNvPr id="27" name="矩形 26"/>
          <p:cNvSpPr/>
          <p:nvPr/>
        </p:nvSpPr>
        <p:spPr>
          <a:xfrm>
            <a:off x="2591573" y="2386117"/>
            <a:ext cx="770080" cy="306913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defTabSz="1219170" fontAlgn="base">
              <a:spcBef>
                <a:spcPct val="0"/>
              </a:spcBef>
              <a:spcAft>
                <a:spcPct val="0"/>
              </a:spcAft>
              <a:defRPr/>
            </a:pPr>
            <a:endParaRPr lang="zh-CN" altLang="en-US" sz="2400" dirty="0">
              <a:solidFill>
                <a:prstClr val="white"/>
              </a:solidFill>
              <a:latin typeface="微软雅黑"/>
              <a:ea typeface="微软雅黑"/>
            </a:endParaRPr>
          </a:p>
        </p:txBody>
      </p:sp>
      <p:sp>
        <p:nvSpPr>
          <p:cNvPr id="28" name="矩形 27"/>
          <p:cNvSpPr/>
          <p:nvPr/>
        </p:nvSpPr>
        <p:spPr>
          <a:xfrm>
            <a:off x="2591573" y="2600865"/>
            <a:ext cx="770080" cy="2854391"/>
          </a:xfrm>
          <a:prstGeom prst="rect">
            <a:avLst/>
          </a:prstGeom>
          <a:solidFill>
            <a:srgbClr val="6E471C"/>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defTabSz="1219170" fontAlgn="base">
              <a:spcBef>
                <a:spcPct val="0"/>
              </a:spcBef>
              <a:spcAft>
                <a:spcPct val="0"/>
              </a:spcAft>
              <a:defRPr/>
            </a:pPr>
            <a:endParaRPr lang="zh-CN" altLang="en-US" sz="2400" dirty="0">
              <a:solidFill>
                <a:prstClr val="white"/>
              </a:solidFill>
              <a:latin typeface="微软雅黑"/>
              <a:ea typeface="微软雅黑"/>
            </a:endParaRPr>
          </a:p>
        </p:txBody>
      </p:sp>
      <p:sp>
        <p:nvSpPr>
          <p:cNvPr id="29" name="矩形 28"/>
          <p:cNvSpPr/>
          <p:nvPr/>
        </p:nvSpPr>
        <p:spPr>
          <a:xfrm>
            <a:off x="3899675" y="3263014"/>
            <a:ext cx="770080" cy="219223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defTabSz="1219170" fontAlgn="base">
              <a:spcBef>
                <a:spcPct val="0"/>
              </a:spcBef>
              <a:spcAft>
                <a:spcPct val="0"/>
              </a:spcAft>
              <a:defRPr/>
            </a:pPr>
            <a:endParaRPr lang="zh-CN" altLang="en-US" sz="2400" dirty="0">
              <a:solidFill>
                <a:prstClr val="white"/>
              </a:solidFill>
              <a:latin typeface="微软雅黑"/>
              <a:ea typeface="微软雅黑"/>
            </a:endParaRPr>
          </a:p>
        </p:txBody>
      </p:sp>
      <p:sp>
        <p:nvSpPr>
          <p:cNvPr id="30" name="矩形 29"/>
          <p:cNvSpPr/>
          <p:nvPr/>
        </p:nvSpPr>
        <p:spPr>
          <a:xfrm>
            <a:off x="3899675" y="3619188"/>
            <a:ext cx="770080" cy="1836067"/>
          </a:xfrm>
          <a:prstGeom prst="rect">
            <a:avLst/>
          </a:prstGeom>
          <a:solidFill>
            <a:schemeClr val="accent3"/>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defTabSz="1219170" fontAlgn="base">
              <a:spcBef>
                <a:spcPct val="0"/>
              </a:spcBef>
              <a:spcAft>
                <a:spcPct val="0"/>
              </a:spcAft>
              <a:defRPr/>
            </a:pPr>
            <a:endParaRPr lang="zh-CN" altLang="en-US" sz="2400" dirty="0">
              <a:solidFill>
                <a:prstClr val="white"/>
              </a:solidFill>
              <a:latin typeface="微软雅黑"/>
              <a:ea typeface="微软雅黑"/>
            </a:endParaRPr>
          </a:p>
        </p:txBody>
      </p:sp>
      <p:sp>
        <p:nvSpPr>
          <p:cNvPr id="31" name="矩形 30"/>
          <p:cNvSpPr/>
          <p:nvPr/>
        </p:nvSpPr>
        <p:spPr>
          <a:xfrm>
            <a:off x="5219493" y="3920684"/>
            <a:ext cx="770080" cy="1534568"/>
          </a:xfrm>
          <a:prstGeom prst="rect">
            <a:avLst/>
          </a:prstGeom>
          <a:solidFill>
            <a:srgbClr val="6E471C"/>
          </a:solidFill>
          <a:ln>
            <a:noFill/>
          </a:ln>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defTabSz="1219170" fontAlgn="base">
              <a:spcBef>
                <a:spcPct val="0"/>
              </a:spcBef>
              <a:spcAft>
                <a:spcPct val="0"/>
              </a:spcAft>
              <a:defRPr/>
            </a:pPr>
            <a:endParaRPr lang="zh-CN" altLang="en-US" sz="2400" dirty="0">
              <a:solidFill>
                <a:prstClr val="white"/>
              </a:solidFill>
              <a:latin typeface="微软雅黑"/>
              <a:ea typeface="微软雅黑"/>
            </a:endParaRPr>
          </a:p>
        </p:txBody>
      </p:sp>
      <p:sp>
        <p:nvSpPr>
          <p:cNvPr id="32" name="矩形 31"/>
          <p:cNvSpPr/>
          <p:nvPr/>
        </p:nvSpPr>
        <p:spPr>
          <a:xfrm>
            <a:off x="5219493" y="4496083"/>
            <a:ext cx="770080" cy="959171"/>
          </a:xfrm>
          <a:prstGeom prst="rect">
            <a:avLst/>
          </a:prstGeom>
          <a:solidFill>
            <a:schemeClr val="accent2"/>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defTabSz="1219170" fontAlgn="base">
              <a:spcBef>
                <a:spcPct val="0"/>
              </a:spcBef>
              <a:spcAft>
                <a:spcPct val="0"/>
              </a:spcAft>
              <a:defRPr/>
            </a:pPr>
            <a:endParaRPr lang="zh-CN" altLang="en-US" sz="2400" dirty="0">
              <a:solidFill>
                <a:prstClr val="white"/>
              </a:solidFill>
              <a:latin typeface="微软雅黑"/>
              <a:ea typeface="微软雅黑"/>
            </a:endParaRPr>
          </a:p>
        </p:txBody>
      </p:sp>
      <p:sp>
        <p:nvSpPr>
          <p:cNvPr id="33" name="矩形 32"/>
          <p:cNvSpPr/>
          <p:nvPr/>
        </p:nvSpPr>
        <p:spPr>
          <a:xfrm>
            <a:off x="6546399" y="4139909"/>
            <a:ext cx="770080" cy="13153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defTabSz="1219170" fontAlgn="base">
              <a:spcBef>
                <a:spcPct val="0"/>
              </a:spcBef>
              <a:spcAft>
                <a:spcPct val="0"/>
              </a:spcAft>
              <a:defRPr/>
            </a:pPr>
            <a:endParaRPr lang="zh-CN" altLang="en-US" sz="2400" dirty="0">
              <a:solidFill>
                <a:prstClr val="white"/>
              </a:solidFill>
              <a:latin typeface="微软雅黑"/>
              <a:ea typeface="微软雅黑"/>
            </a:endParaRPr>
          </a:p>
        </p:txBody>
      </p:sp>
      <p:sp>
        <p:nvSpPr>
          <p:cNvPr id="34" name="矩形 33"/>
          <p:cNvSpPr/>
          <p:nvPr/>
        </p:nvSpPr>
        <p:spPr>
          <a:xfrm>
            <a:off x="6546399" y="4425366"/>
            <a:ext cx="770080" cy="1029887"/>
          </a:xfrm>
          <a:prstGeom prst="rect">
            <a:avLst/>
          </a:prstGeom>
          <a:solidFill>
            <a:srgbClr val="6E471C"/>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defTabSz="1219170" fontAlgn="base">
              <a:spcBef>
                <a:spcPct val="0"/>
              </a:spcBef>
              <a:spcAft>
                <a:spcPct val="0"/>
              </a:spcAft>
              <a:defRPr/>
            </a:pPr>
            <a:endParaRPr lang="zh-CN" altLang="en-US" sz="2400" dirty="0">
              <a:solidFill>
                <a:prstClr val="white"/>
              </a:solidFill>
              <a:latin typeface="微软雅黑"/>
              <a:ea typeface="微软雅黑"/>
            </a:endParaRPr>
          </a:p>
        </p:txBody>
      </p:sp>
      <p:sp>
        <p:nvSpPr>
          <p:cNvPr id="35" name="TextBox 33"/>
          <p:cNvSpPr txBox="1"/>
          <p:nvPr/>
        </p:nvSpPr>
        <p:spPr>
          <a:xfrm>
            <a:off x="8113723" y="2372147"/>
            <a:ext cx="2909189" cy="1230786"/>
          </a:xfrm>
          <a:prstGeom prst="rect">
            <a:avLst/>
          </a:prstGeom>
          <a:noFill/>
        </p:spPr>
        <p:txBody>
          <a:bodyPr wrap="square" lIns="0" tIns="0" rIns="0" bIns="0" rtlCol="0">
            <a:spAutoFit/>
          </a:bodyPr>
          <a:lstStyle/>
          <a:p>
            <a:pPr algn="just" defTabSz="1219170" fontAlgn="base">
              <a:lnSpc>
                <a:spcPct val="120000"/>
              </a:lnSpc>
              <a:spcBef>
                <a:spcPct val="0"/>
              </a:spcBef>
              <a:spcAft>
                <a:spcPct val="0"/>
              </a:spcAft>
              <a:defRPr/>
            </a:pPr>
            <a:r>
              <a:rPr lang="zh-CN" altLang="en-US" sz="1333" dirty="0">
                <a:solidFill>
                  <a:srgbClr val="7F7F7F"/>
                </a:solidFill>
                <a:latin typeface="微软雅黑"/>
                <a:ea typeface="微软雅黑"/>
              </a:rPr>
              <a:t>       点击输入简要文字解说，解说文字尽量概括精炼，不用多余的文字修饰，简洁精准的 解说所提炼的核心概念。 点击输入简要文字解说，解说文字尽量概括精炼，不用多余的文字修饰。</a:t>
            </a:r>
          </a:p>
        </p:txBody>
      </p:sp>
      <p:sp>
        <p:nvSpPr>
          <p:cNvPr id="36" name="TextBox 34"/>
          <p:cNvSpPr txBox="1"/>
          <p:nvPr/>
        </p:nvSpPr>
        <p:spPr>
          <a:xfrm>
            <a:off x="8113723" y="1796819"/>
            <a:ext cx="2447040" cy="369332"/>
          </a:xfrm>
          <a:prstGeom prst="rect">
            <a:avLst/>
          </a:prstGeom>
          <a:noFill/>
        </p:spPr>
        <p:txBody>
          <a:bodyPr wrap="square" lIns="0" tIns="0" rIns="0" bIns="0" rtlCol="0">
            <a:spAutoFit/>
          </a:bodyPr>
          <a:lstStyle/>
          <a:p>
            <a:pPr defTabSz="1219170" fontAlgn="base">
              <a:spcBef>
                <a:spcPct val="0"/>
              </a:spcBef>
              <a:spcAft>
                <a:spcPct val="0"/>
              </a:spcAft>
              <a:defRPr/>
            </a:pPr>
            <a:r>
              <a:rPr lang="zh-CN" altLang="en-US" sz="2400" dirty="0">
                <a:solidFill>
                  <a:srgbClr val="7F7F7F"/>
                </a:solidFill>
                <a:latin typeface="微软雅黑"/>
                <a:ea typeface="微软雅黑"/>
              </a:rPr>
              <a:t>点击输入标题文本</a:t>
            </a:r>
          </a:p>
        </p:txBody>
      </p:sp>
      <p:sp>
        <p:nvSpPr>
          <p:cNvPr id="37" name="TextBox 35"/>
          <p:cNvSpPr txBox="1"/>
          <p:nvPr/>
        </p:nvSpPr>
        <p:spPr>
          <a:xfrm>
            <a:off x="8086559" y="4047975"/>
            <a:ext cx="2703733" cy="553998"/>
          </a:xfrm>
          <a:prstGeom prst="rect">
            <a:avLst/>
          </a:prstGeom>
          <a:noFill/>
        </p:spPr>
        <p:txBody>
          <a:bodyPr wrap="square" lIns="0" tIns="0" rIns="0" bIns="0" rtlCol="0">
            <a:spAutoFit/>
          </a:bodyPr>
          <a:lstStyle/>
          <a:p>
            <a:pPr defTabSz="1219170" fontAlgn="base">
              <a:spcBef>
                <a:spcPct val="0"/>
              </a:spcBef>
              <a:spcAft>
                <a:spcPct val="0"/>
              </a:spcAft>
              <a:defRPr/>
            </a:pPr>
            <a:r>
              <a:rPr lang="en-US" altLang="zh-CN" sz="3600" dirty="0">
                <a:solidFill>
                  <a:srgbClr val="7F7F7F"/>
                </a:solidFill>
                <a:latin typeface="微软雅黑"/>
                <a:ea typeface="微软雅黑"/>
              </a:rPr>
              <a:t>18,500,000</a:t>
            </a:r>
            <a:endParaRPr lang="zh-CN" altLang="en-US" sz="3600" dirty="0">
              <a:solidFill>
                <a:srgbClr val="7F7F7F"/>
              </a:solidFill>
              <a:latin typeface="微软雅黑"/>
              <a:ea typeface="微软雅黑"/>
            </a:endParaRPr>
          </a:p>
        </p:txBody>
      </p:sp>
      <p:sp>
        <p:nvSpPr>
          <p:cNvPr id="38" name="TextBox 36"/>
          <p:cNvSpPr txBox="1"/>
          <p:nvPr/>
        </p:nvSpPr>
        <p:spPr>
          <a:xfrm>
            <a:off x="8113723" y="3766207"/>
            <a:ext cx="1711288" cy="266676"/>
          </a:xfrm>
          <a:prstGeom prst="rect">
            <a:avLst/>
          </a:prstGeom>
          <a:noFill/>
        </p:spPr>
        <p:txBody>
          <a:bodyPr wrap="square" lIns="0" tIns="0" rIns="0" bIns="0" rtlCol="0">
            <a:spAutoFit/>
          </a:bodyPr>
          <a:lstStyle/>
          <a:p>
            <a:pPr defTabSz="1219170" fontAlgn="base">
              <a:spcBef>
                <a:spcPct val="0"/>
              </a:spcBef>
              <a:spcAft>
                <a:spcPct val="0"/>
              </a:spcAft>
              <a:defRPr/>
            </a:pPr>
            <a:r>
              <a:rPr lang="zh-CN" altLang="en-US" sz="1733" b="1" dirty="0">
                <a:solidFill>
                  <a:srgbClr val="7F7F7F"/>
                </a:solidFill>
                <a:latin typeface="微软雅黑"/>
                <a:ea typeface="微软雅黑"/>
              </a:rPr>
              <a:t>全年总额：</a:t>
            </a:r>
          </a:p>
        </p:txBody>
      </p:sp>
      <p:sp>
        <p:nvSpPr>
          <p:cNvPr id="39" name="TextBox 37"/>
          <p:cNvSpPr txBox="1"/>
          <p:nvPr/>
        </p:nvSpPr>
        <p:spPr>
          <a:xfrm>
            <a:off x="8126677" y="5129163"/>
            <a:ext cx="754460" cy="266676"/>
          </a:xfrm>
          <a:prstGeom prst="rect">
            <a:avLst/>
          </a:prstGeom>
          <a:noFill/>
        </p:spPr>
        <p:txBody>
          <a:bodyPr wrap="square" lIns="0" tIns="0" rIns="0" bIns="0" rtlCol="0">
            <a:spAutoFit/>
          </a:bodyPr>
          <a:lstStyle/>
          <a:p>
            <a:pPr defTabSz="1219170" fontAlgn="base">
              <a:spcBef>
                <a:spcPct val="0"/>
              </a:spcBef>
              <a:spcAft>
                <a:spcPct val="0"/>
              </a:spcAft>
              <a:defRPr/>
            </a:pPr>
            <a:r>
              <a:rPr lang="zh-CN" altLang="en-US" sz="1733" dirty="0">
                <a:solidFill>
                  <a:srgbClr val="7F7F7F"/>
                </a:solidFill>
                <a:latin typeface="微软雅黑"/>
                <a:ea typeface="微软雅黑"/>
              </a:rPr>
              <a:t>毛利润</a:t>
            </a:r>
          </a:p>
        </p:txBody>
      </p:sp>
      <p:sp>
        <p:nvSpPr>
          <p:cNvPr id="40" name="TextBox 38"/>
          <p:cNvSpPr txBox="1"/>
          <p:nvPr/>
        </p:nvSpPr>
        <p:spPr>
          <a:xfrm>
            <a:off x="8126677" y="5538214"/>
            <a:ext cx="754460" cy="266676"/>
          </a:xfrm>
          <a:prstGeom prst="rect">
            <a:avLst/>
          </a:prstGeom>
          <a:noFill/>
        </p:spPr>
        <p:txBody>
          <a:bodyPr wrap="square" lIns="0" tIns="0" rIns="0" bIns="0" rtlCol="0">
            <a:spAutoFit/>
          </a:bodyPr>
          <a:lstStyle/>
          <a:p>
            <a:pPr defTabSz="1219170" fontAlgn="base">
              <a:spcBef>
                <a:spcPct val="0"/>
              </a:spcBef>
              <a:spcAft>
                <a:spcPct val="0"/>
              </a:spcAft>
              <a:defRPr/>
            </a:pPr>
            <a:r>
              <a:rPr lang="zh-CN" altLang="en-US" sz="1733" dirty="0">
                <a:solidFill>
                  <a:srgbClr val="7F7F7F"/>
                </a:solidFill>
                <a:latin typeface="微软雅黑"/>
                <a:ea typeface="微软雅黑"/>
              </a:rPr>
              <a:t>纯利润</a:t>
            </a:r>
          </a:p>
        </p:txBody>
      </p:sp>
      <p:sp>
        <p:nvSpPr>
          <p:cNvPr id="41" name="TextBox 9"/>
          <p:cNvSpPr txBox="1">
            <a:spLocks noChangeArrowheads="1"/>
          </p:cNvSpPr>
          <p:nvPr/>
        </p:nvSpPr>
        <p:spPr bwMode="auto">
          <a:xfrm>
            <a:off x="5298441" y="3589257"/>
            <a:ext cx="631583" cy="266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defTabSz="1219170" fontAlgn="base">
              <a:spcBef>
                <a:spcPct val="0"/>
              </a:spcBef>
              <a:spcAft>
                <a:spcPct val="0"/>
              </a:spcAft>
              <a:defRPr/>
            </a:pPr>
            <a:r>
              <a:rPr lang="en-US" altLang="zh-CN" sz="1733" b="1" dirty="0">
                <a:solidFill>
                  <a:srgbClr val="C00002"/>
                </a:solidFill>
                <a:latin typeface="微软雅黑"/>
                <a:ea typeface="微软雅黑"/>
              </a:rPr>
              <a:t>350</a:t>
            </a:r>
            <a:r>
              <a:rPr lang="zh-CN" altLang="en-US" sz="1733" b="1" dirty="0">
                <a:solidFill>
                  <a:srgbClr val="C00002"/>
                </a:solidFill>
                <a:latin typeface="微软雅黑"/>
                <a:ea typeface="微软雅黑"/>
              </a:rPr>
              <a:t>万</a:t>
            </a:r>
          </a:p>
        </p:txBody>
      </p:sp>
      <p:sp>
        <p:nvSpPr>
          <p:cNvPr id="42" name="TextBox 9"/>
          <p:cNvSpPr txBox="1">
            <a:spLocks noChangeArrowheads="1"/>
          </p:cNvSpPr>
          <p:nvPr/>
        </p:nvSpPr>
        <p:spPr bwMode="auto">
          <a:xfrm>
            <a:off x="3968923" y="2953409"/>
            <a:ext cx="631583" cy="266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defTabSz="1219170" fontAlgn="base">
              <a:spcBef>
                <a:spcPct val="0"/>
              </a:spcBef>
              <a:spcAft>
                <a:spcPct val="0"/>
              </a:spcAft>
              <a:defRPr/>
            </a:pPr>
            <a:r>
              <a:rPr lang="en-US" altLang="zh-CN" sz="1733" b="1" dirty="0">
                <a:solidFill>
                  <a:srgbClr val="C00002"/>
                </a:solidFill>
                <a:latin typeface="微软雅黑"/>
                <a:ea typeface="微软雅黑"/>
              </a:rPr>
              <a:t>500</a:t>
            </a:r>
            <a:r>
              <a:rPr lang="zh-CN" altLang="en-US" sz="1733" b="1" dirty="0">
                <a:solidFill>
                  <a:srgbClr val="C00002"/>
                </a:solidFill>
                <a:latin typeface="微软雅黑"/>
                <a:ea typeface="微软雅黑"/>
              </a:rPr>
              <a:t>万</a:t>
            </a:r>
          </a:p>
        </p:txBody>
      </p:sp>
      <p:sp>
        <p:nvSpPr>
          <p:cNvPr id="43" name="TextBox 9"/>
          <p:cNvSpPr txBox="1">
            <a:spLocks noChangeArrowheads="1"/>
          </p:cNvSpPr>
          <p:nvPr/>
        </p:nvSpPr>
        <p:spPr bwMode="auto">
          <a:xfrm>
            <a:off x="6611876" y="3838016"/>
            <a:ext cx="631583" cy="266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defTabSz="1219170" fontAlgn="base">
              <a:spcBef>
                <a:spcPct val="0"/>
              </a:spcBef>
              <a:spcAft>
                <a:spcPct val="0"/>
              </a:spcAft>
              <a:defRPr/>
            </a:pPr>
            <a:r>
              <a:rPr lang="en-US" altLang="zh-CN" sz="1733" b="1" dirty="0">
                <a:solidFill>
                  <a:srgbClr val="C00002"/>
                </a:solidFill>
                <a:latin typeface="微软雅黑"/>
                <a:ea typeface="微软雅黑"/>
              </a:rPr>
              <a:t>300</a:t>
            </a:r>
            <a:r>
              <a:rPr lang="zh-CN" altLang="en-US" sz="1733" b="1" dirty="0">
                <a:solidFill>
                  <a:srgbClr val="C00002"/>
                </a:solidFill>
                <a:latin typeface="微软雅黑"/>
                <a:ea typeface="微软雅黑"/>
              </a:rPr>
              <a:t>万</a:t>
            </a:r>
          </a:p>
        </p:txBody>
      </p:sp>
      <p:sp>
        <p:nvSpPr>
          <p:cNvPr id="44" name="TextBox 42"/>
          <p:cNvSpPr txBox="1"/>
          <p:nvPr/>
        </p:nvSpPr>
        <p:spPr>
          <a:xfrm>
            <a:off x="1732707" y="5568226"/>
            <a:ext cx="628024" cy="273907"/>
          </a:xfrm>
          <a:prstGeom prst="rect">
            <a:avLst/>
          </a:prstGeom>
          <a:noFill/>
        </p:spPr>
        <p:txBody>
          <a:bodyPr wrap="square" lIns="108636" tIns="54317" rIns="108636" bIns="54317" rtlCol="0">
            <a:spAutoFit/>
          </a:bodyPr>
          <a:lstStyle/>
          <a:p>
            <a:pPr algn="ctr" defTabSz="1219170" fontAlgn="base">
              <a:spcBef>
                <a:spcPct val="0"/>
              </a:spcBef>
              <a:spcAft>
                <a:spcPct val="0"/>
              </a:spcAft>
              <a:defRPr/>
            </a:pPr>
            <a:r>
              <a:rPr lang="zh-CN" altLang="en-US" sz="1067" dirty="0">
                <a:solidFill>
                  <a:prstClr val="black"/>
                </a:solidFill>
                <a:latin typeface="微软雅黑"/>
                <a:ea typeface="微软雅黑"/>
              </a:rPr>
              <a:t>（万元）</a:t>
            </a:r>
          </a:p>
        </p:txBody>
      </p:sp>
      <p:sp>
        <p:nvSpPr>
          <p:cNvPr id="45" name="TextBox 9"/>
          <p:cNvSpPr txBox="1">
            <a:spLocks noChangeArrowheads="1"/>
          </p:cNvSpPr>
          <p:nvPr/>
        </p:nvSpPr>
        <p:spPr bwMode="auto">
          <a:xfrm>
            <a:off x="2716930" y="2714351"/>
            <a:ext cx="519373" cy="225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defTabSz="1219170" fontAlgn="base">
              <a:spcBef>
                <a:spcPct val="0"/>
              </a:spcBef>
              <a:spcAft>
                <a:spcPct val="0"/>
              </a:spcAft>
              <a:defRPr/>
            </a:pPr>
            <a:r>
              <a:rPr lang="en-US" altLang="zh-CN" sz="1467" dirty="0">
                <a:solidFill>
                  <a:prstClr val="white"/>
                </a:solidFill>
                <a:latin typeface="微软雅黑"/>
                <a:ea typeface="微软雅黑"/>
              </a:rPr>
              <a:t>650</a:t>
            </a:r>
            <a:r>
              <a:rPr lang="zh-CN" altLang="en-US" sz="1467" dirty="0">
                <a:solidFill>
                  <a:prstClr val="white"/>
                </a:solidFill>
                <a:latin typeface="微软雅黑"/>
                <a:ea typeface="微软雅黑"/>
              </a:rPr>
              <a:t>万</a:t>
            </a:r>
          </a:p>
        </p:txBody>
      </p:sp>
      <p:sp>
        <p:nvSpPr>
          <p:cNvPr id="46" name="TextBox 9"/>
          <p:cNvSpPr txBox="1">
            <a:spLocks noChangeArrowheads="1"/>
          </p:cNvSpPr>
          <p:nvPr/>
        </p:nvSpPr>
        <p:spPr bwMode="auto">
          <a:xfrm>
            <a:off x="4025028" y="3713054"/>
            <a:ext cx="519373" cy="225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defTabSz="1219170" fontAlgn="base">
              <a:spcBef>
                <a:spcPct val="0"/>
              </a:spcBef>
              <a:spcAft>
                <a:spcPct val="0"/>
              </a:spcAft>
              <a:defRPr/>
            </a:pPr>
            <a:r>
              <a:rPr lang="en-US" altLang="zh-CN" sz="1467" dirty="0">
                <a:solidFill>
                  <a:prstClr val="white"/>
                </a:solidFill>
                <a:latin typeface="微软雅黑"/>
                <a:ea typeface="微软雅黑"/>
              </a:rPr>
              <a:t>420</a:t>
            </a:r>
            <a:r>
              <a:rPr lang="zh-CN" altLang="en-US" sz="1467" dirty="0">
                <a:solidFill>
                  <a:prstClr val="white"/>
                </a:solidFill>
                <a:latin typeface="微软雅黑"/>
                <a:ea typeface="微软雅黑"/>
              </a:rPr>
              <a:t>万</a:t>
            </a:r>
          </a:p>
        </p:txBody>
      </p:sp>
      <p:sp>
        <p:nvSpPr>
          <p:cNvPr id="47" name="TextBox 9"/>
          <p:cNvSpPr txBox="1">
            <a:spLocks noChangeArrowheads="1"/>
          </p:cNvSpPr>
          <p:nvPr/>
        </p:nvSpPr>
        <p:spPr bwMode="auto">
          <a:xfrm>
            <a:off x="5344847" y="4578357"/>
            <a:ext cx="519373" cy="225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defTabSz="1219170" fontAlgn="base">
              <a:spcBef>
                <a:spcPct val="0"/>
              </a:spcBef>
              <a:spcAft>
                <a:spcPct val="0"/>
              </a:spcAft>
              <a:defRPr/>
            </a:pPr>
            <a:r>
              <a:rPr lang="en-US" altLang="zh-CN" sz="1467" dirty="0">
                <a:solidFill>
                  <a:prstClr val="white"/>
                </a:solidFill>
                <a:latin typeface="微软雅黑"/>
                <a:ea typeface="微软雅黑"/>
              </a:rPr>
              <a:t>220</a:t>
            </a:r>
            <a:r>
              <a:rPr lang="zh-CN" altLang="en-US" sz="1467" dirty="0">
                <a:solidFill>
                  <a:prstClr val="white"/>
                </a:solidFill>
                <a:latin typeface="微软雅黑"/>
                <a:ea typeface="微软雅黑"/>
              </a:rPr>
              <a:t>万</a:t>
            </a:r>
          </a:p>
        </p:txBody>
      </p:sp>
      <p:sp>
        <p:nvSpPr>
          <p:cNvPr id="48" name="TextBox 9"/>
          <p:cNvSpPr txBox="1">
            <a:spLocks noChangeArrowheads="1"/>
          </p:cNvSpPr>
          <p:nvPr/>
        </p:nvSpPr>
        <p:spPr bwMode="auto">
          <a:xfrm>
            <a:off x="6644066" y="4550931"/>
            <a:ext cx="519373" cy="225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defTabSz="1219170" fontAlgn="base">
              <a:spcBef>
                <a:spcPct val="0"/>
              </a:spcBef>
              <a:spcAft>
                <a:spcPct val="0"/>
              </a:spcAft>
              <a:defRPr/>
            </a:pPr>
            <a:r>
              <a:rPr lang="en-US" altLang="zh-CN" sz="1467" dirty="0">
                <a:solidFill>
                  <a:prstClr val="white"/>
                </a:solidFill>
                <a:latin typeface="微软雅黑"/>
                <a:ea typeface="微软雅黑"/>
              </a:rPr>
              <a:t>240</a:t>
            </a:r>
            <a:r>
              <a:rPr lang="zh-CN" altLang="en-US" sz="1467" dirty="0">
                <a:solidFill>
                  <a:prstClr val="white"/>
                </a:solidFill>
                <a:latin typeface="微软雅黑"/>
                <a:ea typeface="微软雅黑"/>
              </a:rPr>
              <a:t>万</a:t>
            </a:r>
          </a:p>
        </p:txBody>
      </p:sp>
      <p:sp>
        <p:nvSpPr>
          <p:cNvPr id="49" name="矩形 48"/>
          <p:cNvSpPr/>
          <p:nvPr/>
        </p:nvSpPr>
        <p:spPr>
          <a:xfrm>
            <a:off x="8881137" y="5160048"/>
            <a:ext cx="456105" cy="21904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defTabSz="1219170" fontAlgn="base">
              <a:spcBef>
                <a:spcPct val="0"/>
              </a:spcBef>
              <a:spcAft>
                <a:spcPct val="0"/>
              </a:spcAft>
              <a:defRPr/>
            </a:pPr>
            <a:endParaRPr lang="zh-CN" altLang="en-US" sz="2400">
              <a:solidFill>
                <a:srgbClr val="7F7F7F"/>
              </a:solidFill>
              <a:latin typeface="微软雅黑"/>
              <a:ea typeface="微软雅黑"/>
            </a:endParaRPr>
          </a:p>
        </p:txBody>
      </p:sp>
      <p:sp>
        <p:nvSpPr>
          <p:cNvPr id="50" name="矩形 49"/>
          <p:cNvSpPr/>
          <p:nvPr/>
        </p:nvSpPr>
        <p:spPr>
          <a:xfrm>
            <a:off x="8881137" y="5556672"/>
            <a:ext cx="456105" cy="219049"/>
          </a:xfrm>
          <a:prstGeom prst="rect">
            <a:avLst/>
          </a:prstGeom>
          <a:solidFill>
            <a:srgbClr val="6E471C"/>
          </a:solidFill>
          <a:ln>
            <a:noFill/>
          </a:ln>
        </p:spPr>
        <p:style>
          <a:lnRef idx="2">
            <a:schemeClr val="accent1">
              <a:shade val="50000"/>
            </a:schemeClr>
          </a:lnRef>
          <a:fillRef idx="1">
            <a:schemeClr val="accent1"/>
          </a:fillRef>
          <a:effectRef idx="0">
            <a:schemeClr val="accent1"/>
          </a:effectRef>
          <a:fontRef idx="minor">
            <a:schemeClr val="lt1"/>
          </a:fontRef>
        </p:style>
        <p:txBody>
          <a:bodyPr lIns="108636" tIns="54317" rIns="108636" bIns="54317" rtlCol="0" anchor="ctr"/>
          <a:lstStyle/>
          <a:p>
            <a:pPr algn="ctr" defTabSz="1219170" fontAlgn="base">
              <a:spcBef>
                <a:spcPct val="0"/>
              </a:spcBef>
              <a:spcAft>
                <a:spcPct val="0"/>
              </a:spcAft>
              <a:defRPr/>
            </a:pPr>
            <a:endParaRPr lang="zh-CN" altLang="en-US" sz="2400">
              <a:solidFill>
                <a:srgbClr val="7F7F7F"/>
              </a:solidFill>
              <a:latin typeface="微软雅黑"/>
              <a:ea typeface="微软雅黑"/>
            </a:endParaRPr>
          </a:p>
        </p:txBody>
      </p:sp>
      <p:sp>
        <p:nvSpPr>
          <p:cNvPr id="51" name="TextBox 9"/>
          <p:cNvSpPr txBox="1">
            <a:spLocks noChangeArrowheads="1"/>
          </p:cNvSpPr>
          <p:nvPr/>
        </p:nvSpPr>
        <p:spPr bwMode="auto">
          <a:xfrm>
            <a:off x="2675844" y="2097901"/>
            <a:ext cx="631583" cy="266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defTabSz="1219170" fontAlgn="base">
              <a:spcBef>
                <a:spcPct val="0"/>
              </a:spcBef>
              <a:spcAft>
                <a:spcPct val="0"/>
              </a:spcAft>
              <a:defRPr/>
            </a:pPr>
            <a:r>
              <a:rPr lang="en-US" altLang="zh-CN" sz="1733" b="1" dirty="0">
                <a:solidFill>
                  <a:srgbClr val="C00002"/>
                </a:solidFill>
                <a:latin typeface="微软雅黑"/>
                <a:ea typeface="微软雅黑"/>
              </a:rPr>
              <a:t>700</a:t>
            </a:r>
            <a:r>
              <a:rPr lang="zh-CN" altLang="en-US" sz="1733" b="1" dirty="0">
                <a:solidFill>
                  <a:srgbClr val="C00002"/>
                </a:solidFill>
                <a:latin typeface="微软雅黑"/>
                <a:ea typeface="微软雅黑"/>
              </a:rPr>
              <a:t>万</a:t>
            </a:r>
          </a:p>
        </p:txBody>
      </p:sp>
    </p:spTree>
    <p:extLst>
      <p:ext uri="{BB962C8B-B14F-4D97-AF65-F5344CB8AC3E}">
        <p14:creationId xmlns:p14="http://schemas.microsoft.com/office/powerpoint/2010/main" val="2423989074"/>
      </p:ext>
    </p:extLst>
  </p:cSld>
  <p:clrMapOvr>
    <a:masterClrMapping/>
  </p:clrMapOvr>
  <mc:AlternateContent xmlns:mc="http://schemas.openxmlformats.org/markup-compatibility/2006">
    <mc:Choice xmlns:p14="http://schemas.microsoft.com/office/powerpoint/2010/main" Requires="p14">
      <p:transition spd="slow" p14:dur="20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100" fill="hold"/>
                                        <p:tgtEl>
                                          <p:spTgt spid="26"/>
                                        </p:tgtEl>
                                        <p:attrNameLst>
                                          <p:attrName>ppt_x</p:attrName>
                                        </p:attrNameLst>
                                      </p:cBhvr>
                                      <p:tavLst>
                                        <p:tav tm="0">
                                          <p:val>
                                            <p:strVal val="0-#ppt_w/2"/>
                                          </p:val>
                                        </p:tav>
                                        <p:tav tm="100000">
                                          <p:val>
                                            <p:strVal val="#ppt_x"/>
                                          </p:val>
                                        </p:tav>
                                      </p:tavLst>
                                    </p:anim>
                                    <p:anim calcmode="lin" valueType="num">
                                      <p:cBhvr additive="base">
                                        <p:cTn id="12" dur="10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600"/>
                            </p:stCondLst>
                            <p:childTnLst>
                              <p:par>
                                <p:cTn id="14" presetID="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100" fill="hold"/>
                                        <p:tgtEl>
                                          <p:spTgt spid="5"/>
                                        </p:tgtEl>
                                        <p:attrNameLst>
                                          <p:attrName>ppt_x</p:attrName>
                                        </p:attrNameLst>
                                      </p:cBhvr>
                                      <p:tavLst>
                                        <p:tav tm="0">
                                          <p:val>
                                            <p:strVal val="0-#ppt_w/2"/>
                                          </p:val>
                                        </p:tav>
                                        <p:tav tm="100000">
                                          <p:val>
                                            <p:strVal val="#ppt_x"/>
                                          </p:val>
                                        </p:tav>
                                      </p:tavLst>
                                    </p:anim>
                                    <p:anim calcmode="lin" valueType="num">
                                      <p:cBhvr additive="base">
                                        <p:cTn id="17" dur="100" fill="hold"/>
                                        <p:tgtEl>
                                          <p:spTgt spid="5"/>
                                        </p:tgtEl>
                                        <p:attrNameLst>
                                          <p:attrName>ppt_y</p:attrName>
                                        </p:attrNameLst>
                                      </p:cBhvr>
                                      <p:tavLst>
                                        <p:tav tm="0">
                                          <p:val>
                                            <p:strVal val="#ppt_y"/>
                                          </p:val>
                                        </p:tav>
                                        <p:tav tm="100000">
                                          <p:val>
                                            <p:strVal val="#ppt_y"/>
                                          </p:val>
                                        </p:tav>
                                      </p:tavLst>
                                    </p:anim>
                                  </p:childTnLst>
                                </p:cTn>
                              </p:par>
                            </p:childTnLst>
                          </p:cTn>
                        </p:par>
                        <p:par>
                          <p:cTn id="18" fill="hold">
                            <p:stCondLst>
                              <p:cond delay="700"/>
                            </p:stCondLst>
                            <p:childTnLst>
                              <p:par>
                                <p:cTn id="19" presetID="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100" fill="hold"/>
                                        <p:tgtEl>
                                          <p:spTgt spid="9"/>
                                        </p:tgtEl>
                                        <p:attrNameLst>
                                          <p:attrName>ppt_x</p:attrName>
                                        </p:attrNameLst>
                                      </p:cBhvr>
                                      <p:tavLst>
                                        <p:tav tm="0">
                                          <p:val>
                                            <p:strVal val="0-#ppt_w/2"/>
                                          </p:val>
                                        </p:tav>
                                        <p:tav tm="100000">
                                          <p:val>
                                            <p:strVal val="#ppt_x"/>
                                          </p:val>
                                        </p:tav>
                                      </p:tavLst>
                                    </p:anim>
                                    <p:anim calcmode="lin" valueType="num">
                                      <p:cBhvr additive="base">
                                        <p:cTn id="22" dur="100" fill="hold"/>
                                        <p:tgtEl>
                                          <p:spTgt spid="9"/>
                                        </p:tgtEl>
                                        <p:attrNameLst>
                                          <p:attrName>ppt_y</p:attrName>
                                        </p:attrNameLst>
                                      </p:cBhvr>
                                      <p:tavLst>
                                        <p:tav tm="0">
                                          <p:val>
                                            <p:strVal val="#ppt_y"/>
                                          </p:val>
                                        </p:tav>
                                        <p:tav tm="100000">
                                          <p:val>
                                            <p:strVal val="#ppt_y"/>
                                          </p:val>
                                        </p:tav>
                                      </p:tavLst>
                                    </p:anim>
                                  </p:childTnLst>
                                </p:cTn>
                              </p:par>
                            </p:childTnLst>
                          </p:cTn>
                        </p:par>
                        <p:par>
                          <p:cTn id="23" fill="hold">
                            <p:stCondLst>
                              <p:cond delay="800"/>
                            </p:stCondLst>
                            <p:childTnLst>
                              <p:par>
                                <p:cTn id="24" presetID="2" presetClass="entr" presetSubtype="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100" fill="hold"/>
                                        <p:tgtEl>
                                          <p:spTgt spid="10"/>
                                        </p:tgtEl>
                                        <p:attrNameLst>
                                          <p:attrName>ppt_x</p:attrName>
                                        </p:attrNameLst>
                                      </p:cBhvr>
                                      <p:tavLst>
                                        <p:tav tm="0">
                                          <p:val>
                                            <p:strVal val="0-#ppt_w/2"/>
                                          </p:val>
                                        </p:tav>
                                        <p:tav tm="100000">
                                          <p:val>
                                            <p:strVal val="#ppt_x"/>
                                          </p:val>
                                        </p:tav>
                                      </p:tavLst>
                                    </p:anim>
                                    <p:anim calcmode="lin" valueType="num">
                                      <p:cBhvr additive="base">
                                        <p:cTn id="27" dur="100" fill="hold"/>
                                        <p:tgtEl>
                                          <p:spTgt spid="10"/>
                                        </p:tgtEl>
                                        <p:attrNameLst>
                                          <p:attrName>ppt_y</p:attrName>
                                        </p:attrNameLst>
                                      </p:cBhvr>
                                      <p:tavLst>
                                        <p:tav tm="0">
                                          <p:val>
                                            <p:strVal val="#ppt_y"/>
                                          </p:val>
                                        </p:tav>
                                        <p:tav tm="100000">
                                          <p:val>
                                            <p:strVal val="#ppt_y"/>
                                          </p:val>
                                        </p:tav>
                                      </p:tavLst>
                                    </p:anim>
                                  </p:childTnLst>
                                </p:cTn>
                              </p:par>
                            </p:childTnLst>
                          </p:cTn>
                        </p:par>
                        <p:par>
                          <p:cTn id="28" fill="hold">
                            <p:stCondLst>
                              <p:cond delay="900"/>
                            </p:stCondLst>
                            <p:childTnLst>
                              <p:par>
                                <p:cTn id="29" presetID="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00" fill="hold"/>
                                        <p:tgtEl>
                                          <p:spTgt spid="11"/>
                                        </p:tgtEl>
                                        <p:attrNameLst>
                                          <p:attrName>ppt_x</p:attrName>
                                        </p:attrNameLst>
                                      </p:cBhvr>
                                      <p:tavLst>
                                        <p:tav tm="0">
                                          <p:val>
                                            <p:strVal val="0-#ppt_w/2"/>
                                          </p:val>
                                        </p:tav>
                                        <p:tav tm="100000">
                                          <p:val>
                                            <p:strVal val="#ppt_x"/>
                                          </p:val>
                                        </p:tav>
                                      </p:tavLst>
                                    </p:anim>
                                    <p:anim calcmode="lin" valueType="num">
                                      <p:cBhvr additive="base">
                                        <p:cTn id="32" dur="100" fill="hold"/>
                                        <p:tgtEl>
                                          <p:spTgt spid="11"/>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2" presetClass="entr" presetSubtype="8"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100" fill="hold"/>
                                        <p:tgtEl>
                                          <p:spTgt spid="12"/>
                                        </p:tgtEl>
                                        <p:attrNameLst>
                                          <p:attrName>ppt_x</p:attrName>
                                        </p:attrNameLst>
                                      </p:cBhvr>
                                      <p:tavLst>
                                        <p:tav tm="0">
                                          <p:val>
                                            <p:strVal val="0-#ppt_w/2"/>
                                          </p:val>
                                        </p:tav>
                                        <p:tav tm="100000">
                                          <p:val>
                                            <p:strVal val="#ppt_x"/>
                                          </p:val>
                                        </p:tav>
                                      </p:tavLst>
                                    </p:anim>
                                    <p:anim calcmode="lin" valueType="num">
                                      <p:cBhvr additive="base">
                                        <p:cTn id="37" dur="100" fill="hold"/>
                                        <p:tgtEl>
                                          <p:spTgt spid="12"/>
                                        </p:tgtEl>
                                        <p:attrNameLst>
                                          <p:attrName>ppt_y</p:attrName>
                                        </p:attrNameLst>
                                      </p:cBhvr>
                                      <p:tavLst>
                                        <p:tav tm="0">
                                          <p:val>
                                            <p:strVal val="#ppt_y"/>
                                          </p:val>
                                        </p:tav>
                                        <p:tav tm="100000">
                                          <p:val>
                                            <p:strVal val="#ppt_y"/>
                                          </p:val>
                                        </p:tav>
                                      </p:tavLst>
                                    </p:anim>
                                  </p:childTnLst>
                                </p:cTn>
                              </p:par>
                            </p:childTnLst>
                          </p:cTn>
                        </p:par>
                        <p:par>
                          <p:cTn id="38" fill="hold">
                            <p:stCondLst>
                              <p:cond delay="1100"/>
                            </p:stCondLst>
                            <p:childTnLst>
                              <p:par>
                                <p:cTn id="39" presetID="2" presetClass="entr" presetSubtype="8"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100" fill="hold"/>
                                        <p:tgtEl>
                                          <p:spTgt spid="13"/>
                                        </p:tgtEl>
                                        <p:attrNameLst>
                                          <p:attrName>ppt_x</p:attrName>
                                        </p:attrNameLst>
                                      </p:cBhvr>
                                      <p:tavLst>
                                        <p:tav tm="0">
                                          <p:val>
                                            <p:strVal val="0-#ppt_w/2"/>
                                          </p:val>
                                        </p:tav>
                                        <p:tav tm="100000">
                                          <p:val>
                                            <p:strVal val="#ppt_x"/>
                                          </p:val>
                                        </p:tav>
                                      </p:tavLst>
                                    </p:anim>
                                    <p:anim calcmode="lin" valueType="num">
                                      <p:cBhvr additive="base">
                                        <p:cTn id="42" dur="100" fill="hold"/>
                                        <p:tgtEl>
                                          <p:spTgt spid="13"/>
                                        </p:tgtEl>
                                        <p:attrNameLst>
                                          <p:attrName>ppt_y</p:attrName>
                                        </p:attrNameLst>
                                      </p:cBhvr>
                                      <p:tavLst>
                                        <p:tav tm="0">
                                          <p:val>
                                            <p:strVal val="#ppt_y"/>
                                          </p:val>
                                        </p:tav>
                                        <p:tav tm="100000">
                                          <p:val>
                                            <p:strVal val="#ppt_y"/>
                                          </p:val>
                                        </p:tav>
                                      </p:tavLst>
                                    </p:anim>
                                  </p:childTnLst>
                                </p:cTn>
                              </p:par>
                            </p:childTnLst>
                          </p:cTn>
                        </p:par>
                        <p:par>
                          <p:cTn id="43" fill="hold">
                            <p:stCondLst>
                              <p:cond delay="1200"/>
                            </p:stCondLst>
                            <p:childTnLst>
                              <p:par>
                                <p:cTn id="44" presetID="2" presetClass="entr" presetSubtype="8"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100" fill="hold"/>
                                        <p:tgtEl>
                                          <p:spTgt spid="14"/>
                                        </p:tgtEl>
                                        <p:attrNameLst>
                                          <p:attrName>ppt_x</p:attrName>
                                        </p:attrNameLst>
                                      </p:cBhvr>
                                      <p:tavLst>
                                        <p:tav tm="0">
                                          <p:val>
                                            <p:strVal val="0-#ppt_w/2"/>
                                          </p:val>
                                        </p:tav>
                                        <p:tav tm="100000">
                                          <p:val>
                                            <p:strVal val="#ppt_x"/>
                                          </p:val>
                                        </p:tav>
                                      </p:tavLst>
                                    </p:anim>
                                    <p:anim calcmode="lin" valueType="num">
                                      <p:cBhvr additive="base">
                                        <p:cTn id="47" dur="100" fill="hold"/>
                                        <p:tgtEl>
                                          <p:spTgt spid="14"/>
                                        </p:tgtEl>
                                        <p:attrNameLst>
                                          <p:attrName>ppt_y</p:attrName>
                                        </p:attrNameLst>
                                      </p:cBhvr>
                                      <p:tavLst>
                                        <p:tav tm="0">
                                          <p:val>
                                            <p:strVal val="#ppt_y"/>
                                          </p:val>
                                        </p:tav>
                                        <p:tav tm="100000">
                                          <p:val>
                                            <p:strVal val="#ppt_y"/>
                                          </p:val>
                                        </p:tav>
                                      </p:tavLst>
                                    </p:anim>
                                  </p:childTnLst>
                                </p:cTn>
                              </p:par>
                            </p:childTnLst>
                          </p:cTn>
                        </p:par>
                        <p:par>
                          <p:cTn id="48" fill="hold">
                            <p:stCondLst>
                              <p:cond delay="1300"/>
                            </p:stCondLst>
                            <p:childTnLst>
                              <p:par>
                                <p:cTn id="49" presetID="2" presetClass="entr" presetSubtype="8"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 calcmode="lin" valueType="num">
                                      <p:cBhvr additive="base">
                                        <p:cTn id="51" dur="100" fill="hold"/>
                                        <p:tgtEl>
                                          <p:spTgt spid="25"/>
                                        </p:tgtEl>
                                        <p:attrNameLst>
                                          <p:attrName>ppt_x</p:attrName>
                                        </p:attrNameLst>
                                      </p:cBhvr>
                                      <p:tavLst>
                                        <p:tav tm="0">
                                          <p:val>
                                            <p:strVal val="0-#ppt_w/2"/>
                                          </p:val>
                                        </p:tav>
                                        <p:tav tm="100000">
                                          <p:val>
                                            <p:strVal val="#ppt_x"/>
                                          </p:val>
                                        </p:tav>
                                      </p:tavLst>
                                    </p:anim>
                                    <p:anim calcmode="lin" valueType="num">
                                      <p:cBhvr additive="base">
                                        <p:cTn id="52" dur="100" fill="hold"/>
                                        <p:tgtEl>
                                          <p:spTgt spid="25"/>
                                        </p:tgtEl>
                                        <p:attrNameLst>
                                          <p:attrName>ppt_y</p:attrName>
                                        </p:attrNameLst>
                                      </p:cBhvr>
                                      <p:tavLst>
                                        <p:tav tm="0">
                                          <p:val>
                                            <p:strVal val="#ppt_y"/>
                                          </p:val>
                                        </p:tav>
                                        <p:tav tm="100000">
                                          <p:val>
                                            <p:strVal val="#ppt_y"/>
                                          </p:val>
                                        </p:tav>
                                      </p:tavLst>
                                    </p:anim>
                                  </p:childTnLst>
                                </p:cTn>
                              </p:par>
                            </p:childTnLst>
                          </p:cTn>
                        </p:par>
                        <p:par>
                          <p:cTn id="53" fill="hold">
                            <p:stCondLst>
                              <p:cond delay="1400"/>
                            </p:stCondLst>
                            <p:childTnLst>
                              <p:par>
                                <p:cTn id="54" presetID="2" presetClass="entr" presetSubtype="8" fill="hold" grpId="0" nodeType="afterEffect">
                                  <p:stCondLst>
                                    <p:cond delay="0"/>
                                  </p:stCondLst>
                                  <p:childTnLst>
                                    <p:set>
                                      <p:cBhvr>
                                        <p:cTn id="55" dur="1" fill="hold">
                                          <p:stCondLst>
                                            <p:cond delay="0"/>
                                          </p:stCondLst>
                                        </p:cTn>
                                        <p:tgtEl>
                                          <p:spTgt spid="44"/>
                                        </p:tgtEl>
                                        <p:attrNameLst>
                                          <p:attrName>style.visibility</p:attrName>
                                        </p:attrNameLst>
                                      </p:cBhvr>
                                      <p:to>
                                        <p:strVal val="visible"/>
                                      </p:to>
                                    </p:set>
                                    <p:anim calcmode="lin" valueType="num">
                                      <p:cBhvr additive="base">
                                        <p:cTn id="56" dur="200" fill="hold"/>
                                        <p:tgtEl>
                                          <p:spTgt spid="44"/>
                                        </p:tgtEl>
                                        <p:attrNameLst>
                                          <p:attrName>ppt_x</p:attrName>
                                        </p:attrNameLst>
                                      </p:cBhvr>
                                      <p:tavLst>
                                        <p:tav tm="0">
                                          <p:val>
                                            <p:strVal val="0-#ppt_w/2"/>
                                          </p:val>
                                        </p:tav>
                                        <p:tav tm="100000">
                                          <p:val>
                                            <p:strVal val="#ppt_x"/>
                                          </p:val>
                                        </p:tav>
                                      </p:tavLst>
                                    </p:anim>
                                    <p:anim calcmode="lin" valueType="num">
                                      <p:cBhvr additive="base">
                                        <p:cTn id="57" dur="200" fill="hold"/>
                                        <p:tgtEl>
                                          <p:spTgt spid="44"/>
                                        </p:tgtEl>
                                        <p:attrNameLst>
                                          <p:attrName>ppt_y</p:attrName>
                                        </p:attrNameLst>
                                      </p:cBhvr>
                                      <p:tavLst>
                                        <p:tav tm="0">
                                          <p:val>
                                            <p:strVal val="#ppt_y"/>
                                          </p:val>
                                        </p:tav>
                                        <p:tav tm="100000">
                                          <p:val>
                                            <p:strVal val="#ppt_y"/>
                                          </p:val>
                                        </p:tav>
                                      </p:tavLst>
                                    </p:anim>
                                  </p:childTnLst>
                                </p:cTn>
                              </p:par>
                            </p:childTnLst>
                          </p:cTn>
                        </p:par>
                        <p:par>
                          <p:cTn id="58" fill="hold">
                            <p:stCondLst>
                              <p:cond delay="1600"/>
                            </p:stCondLst>
                            <p:childTnLst>
                              <p:par>
                                <p:cTn id="59" presetID="2" presetClass="entr" presetSubtype="8" fill="hold" grpId="0" nodeType="after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additive="base">
                                        <p:cTn id="61" dur="200" fill="hold"/>
                                        <p:tgtEl>
                                          <p:spTgt spid="4"/>
                                        </p:tgtEl>
                                        <p:attrNameLst>
                                          <p:attrName>ppt_x</p:attrName>
                                        </p:attrNameLst>
                                      </p:cBhvr>
                                      <p:tavLst>
                                        <p:tav tm="0">
                                          <p:val>
                                            <p:strVal val="0-#ppt_w/2"/>
                                          </p:val>
                                        </p:tav>
                                        <p:tav tm="100000">
                                          <p:val>
                                            <p:strVal val="#ppt_x"/>
                                          </p:val>
                                        </p:tav>
                                      </p:tavLst>
                                    </p:anim>
                                    <p:anim calcmode="lin" valueType="num">
                                      <p:cBhvr additive="base">
                                        <p:cTn id="62" dur="200" fill="hold"/>
                                        <p:tgtEl>
                                          <p:spTgt spid="4"/>
                                        </p:tgtEl>
                                        <p:attrNameLst>
                                          <p:attrName>ppt_y</p:attrName>
                                        </p:attrNameLst>
                                      </p:cBhvr>
                                      <p:tavLst>
                                        <p:tav tm="0">
                                          <p:val>
                                            <p:strVal val="#ppt_y"/>
                                          </p:val>
                                        </p:tav>
                                        <p:tav tm="100000">
                                          <p:val>
                                            <p:strVal val="#ppt_y"/>
                                          </p:val>
                                        </p:tav>
                                      </p:tavLst>
                                    </p:anim>
                                  </p:childTnLst>
                                </p:cTn>
                              </p:par>
                            </p:childTnLst>
                          </p:cTn>
                        </p:par>
                        <p:par>
                          <p:cTn id="63" fill="hold">
                            <p:stCondLst>
                              <p:cond delay="1800"/>
                            </p:stCondLst>
                            <p:childTnLst>
                              <p:par>
                                <p:cTn id="64" presetID="22" presetClass="entr" presetSubtype="4"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wipe(down)">
                                      <p:cBhvr>
                                        <p:cTn id="66" dur="300"/>
                                        <p:tgtEl>
                                          <p:spTgt spid="27"/>
                                        </p:tgtEl>
                                      </p:cBhvr>
                                    </p:animEffect>
                                  </p:childTnLst>
                                </p:cTn>
                              </p:par>
                            </p:childTnLst>
                          </p:cTn>
                        </p:par>
                        <p:par>
                          <p:cTn id="67" fill="hold">
                            <p:stCondLst>
                              <p:cond delay="2100"/>
                            </p:stCondLst>
                            <p:childTnLst>
                              <p:par>
                                <p:cTn id="68" presetID="53" presetClass="entr" presetSubtype="16" fill="hold" grpId="0" nodeType="afterEffect">
                                  <p:stCondLst>
                                    <p:cond delay="0"/>
                                  </p:stCondLst>
                                  <p:childTnLst>
                                    <p:set>
                                      <p:cBhvr>
                                        <p:cTn id="69" dur="1" fill="hold">
                                          <p:stCondLst>
                                            <p:cond delay="0"/>
                                          </p:stCondLst>
                                        </p:cTn>
                                        <p:tgtEl>
                                          <p:spTgt spid="51"/>
                                        </p:tgtEl>
                                        <p:attrNameLst>
                                          <p:attrName>style.visibility</p:attrName>
                                        </p:attrNameLst>
                                      </p:cBhvr>
                                      <p:to>
                                        <p:strVal val="visible"/>
                                      </p:to>
                                    </p:set>
                                    <p:anim calcmode="lin" valueType="num">
                                      <p:cBhvr>
                                        <p:cTn id="70" dur="300" fill="hold"/>
                                        <p:tgtEl>
                                          <p:spTgt spid="51"/>
                                        </p:tgtEl>
                                        <p:attrNameLst>
                                          <p:attrName>ppt_w</p:attrName>
                                        </p:attrNameLst>
                                      </p:cBhvr>
                                      <p:tavLst>
                                        <p:tav tm="0">
                                          <p:val>
                                            <p:fltVal val="0"/>
                                          </p:val>
                                        </p:tav>
                                        <p:tav tm="100000">
                                          <p:val>
                                            <p:strVal val="#ppt_w"/>
                                          </p:val>
                                        </p:tav>
                                      </p:tavLst>
                                    </p:anim>
                                    <p:anim calcmode="lin" valueType="num">
                                      <p:cBhvr>
                                        <p:cTn id="71" dur="300" fill="hold"/>
                                        <p:tgtEl>
                                          <p:spTgt spid="51"/>
                                        </p:tgtEl>
                                        <p:attrNameLst>
                                          <p:attrName>ppt_h</p:attrName>
                                        </p:attrNameLst>
                                      </p:cBhvr>
                                      <p:tavLst>
                                        <p:tav tm="0">
                                          <p:val>
                                            <p:fltVal val="0"/>
                                          </p:val>
                                        </p:tav>
                                        <p:tav tm="100000">
                                          <p:val>
                                            <p:strVal val="#ppt_h"/>
                                          </p:val>
                                        </p:tav>
                                      </p:tavLst>
                                    </p:anim>
                                    <p:animEffect transition="in" filter="fade">
                                      <p:cBhvr>
                                        <p:cTn id="72" dur="300"/>
                                        <p:tgtEl>
                                          <p:spTgt spid="51"/>
                                        </p:tgtEl>
                                      </p:cBhvr>
                                    </p:animEffect>
                                  </p:childTnLst>
                                </p:cTn>
                              </p:par>
                            </p:childTnLst>
                          </p:cTn>
                        </p:par>
                        <p:par>
                          <p:cTn id="73" fill="hold">
                            <p:stCondLst>
                              <p:cond delay="2400"/>
                            </p:stCondLst>
                            <p:childTnLst>
                              <p:par>
                                <p:cTn id="74" presetID="22" presetClass="entr" presetSubtype="4" fill="hold" grpId="0" nodeType="after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wipe(down)">
                                      <p:cBhvr>
                                        <p:cTn id="76" dur="500"/>
                                        <p:tgtEl>
                                          <p:spTgt spid="28"/>
                                        </p:tgtEl>
                                      </p:cBhvr>
                                    </p:animEffect>
                                  </p:childTnLst>
                                </p:cTn>
                              </p:par>
                            </p:childTnLst>
                          </p:cTn>
                        </p:par>
                        <p:par>
                          <p:cTn id="77" fill="hold">
                            <p:stCondLst>
                              <p:cond delay="2900"/>
                            </p:stCondLst>
                            <p:childTnLst>
                              <p:par>
                                <p:cTn id="78" presetID="53" presetClass="entr" presetSubtype="16" fill="hold" grpId="0" nodeType="afterEffect">
                                  <p:stCondLst>
                                    <p:cond delay="0"/>
                                  </p:stCondLst>
                                  <p:childTnLst>
                                    <p:set>
                                      <p:cBhvr>
                                        <p:cTn id="79" dur="1" fill="hold">
                                          <p:stCondLst>
                                            <p:cond delay="0"/>
                                          </p:stCondLst>
                                        </p:cTn>
                                        <p:tgtEl>
                                          <p:spTgt spid="45"/>
                                        </p:tgtEl>
                                        <p:attrNameLst>
                                          <p:attrName>style.visibility</p:attrName>
                                        </p:attrNameLst>
                                      </p:cBhvr>
                                      <p:to>
                                        <p:strVal val="visible"/>
                                      </p:to>
                                    </p:set>
                                    <p:anim calcmode="lin" valueType="num">
                                      <p:cBhvr>
                                        <p:cTn id="80" dur="300" fill="hold"/>
                                        <p:tgtEl>
                                          <p:spTgt spid="45"/>
                                        </p:tgtEl>
                                        <p:attrNameLst>
                                          <p:attrName>ppt_w</p:attrName>
                                        </p:attrNameLst>
                                      </p:cBhvr>
                                      <p:tavLst>
                                        <p:tav tm="0">
                                          <p:val>
                                            <p:fltVal val="0"/>
                                          </p:val>
                                        </p:tav>
                                        <p:tav tm="100000">
                                          <p:val>
                                            <p:strVal val="#ppt_w"/>
                                          </p:val>
                                        </p:tav>
                                      </p:tavLst>
                                    </p:anim>
                                    <p:anim calcmode="lin" valueType="num">
                                      <p:cBhvr>
                                        <p:cTn id="81" dur="300" fill="hold"/>
                                        <p:tgtEl>
                                          <p:spTgt spid="45"/>
                                        </p:tgtEl>
                                        <p:attrNameLst>
                                          <p:attrName>ppt_h</p:attrName>
                                        </p:attrNameLst>
                                      </p:cBhvr>
                                      <p:tavLst>
                                        <p:tav tm="0">
                                          <p:val>
                                            <p:fltVal val="0"/>
                                          </p:val>
                                        </p:tav>
                                        <p:tav tm="100000">
                                          <p:val>
                                            <p:strVal val="#ppt_h"/>
                                          </p:val>
                                        </p:tav>
                                      </p:tavLst>
                                    </p:anim>
                                    <p:animEffect transition="in" filter="fade">
                                      <p:cBhvr>
                                        <p:cTn id="82" dur="300"/>
                                        <p:tgtEl>
                                          <p:spTgt spid="45"/>
                                        </p:tgtEl>
                                      </p:cBhvr>
                                    </p:animEffect>
                                  </p:childTnLst>
                                </p:cTn>
                              </p:par>
                            </p:childTnLst>
                          </p:cTn>
                        </p:par>
                        <p:par>
                          <p:cTn id="83" fill="hold">
                            <p:stCondLst>
                              <p:cond delay="3200"/>
                            </p:stCondLst>
                            <p:childTnLst>
                              <p:par>
                                <p:cTn id="84" presetID="2" presetClass="entr" presetSubtype="8" fill="hold" grpId="0" nodeType="afterEffect">
                                  <p:stCondLst>
                                    <p:cond delay="0"/>
                                  </p:stCondLst>
                                  <p:childTnLst>
                                    <p:set>
                                      <p:cBhvr>
                                        <p:cTn id="85" dur="1" fill="hold">
                                          <p:stCondLst>
                                            <p:cond delay="0"/>
                                          </p:stCondLst>
                                        </p:cTn>
                                        <p:tgtEl>
                                          <p:spTgt spid="6"/>
                                        </p:tgtEl>
                                        <p:attrNameLst>
                                          <p:attrName>style.visibility</p:attrName>
                                        </p:attrNameLst>
                                      </p:cBhvr>
                                      <p:to>
                                        <p:strVal val="visible"/>
                                      </p:to>
                                    </p:set>
                                    <p:anim calcmode="lin" valueType="num">
                                      <p:cBhvr additive="base">
                                        <p:cTn id="86" dur="200" fill="hold"/>
                                        <p:tgtEl>
                                          <p:spTgt spid="6"/>
                                        </p:tgtEl>
                                        <p:attrNameLst>
                                          <p:attrName>ppt_x</p:attrName>
                                        </p:attrNameLst>
                                      </p:cBhvr>
                                      <p:tavLst>
                                        <p:tav tm="0">
                                          <p:val>
                                            <p:strVal val="0-#ppt_w/2"/>
                                          </p:val>
                                        </p:tav>
                                        <p:tav tm="100000">
                                          <p:val>
                                            <p:strVal val="#ppt_x"/>
                                          </p:val>
                                        </p:tav>
                                      </p:tavLst>
                                    </p:anim>
                                    <p:anim calcmode="lin" valueType="num">
                                      <p:cBhvr additive="base">
                                        <p:cTn id="87" dur="200" fill="hold"/>
                                        <p:tgtEl>
                                          <p:spTgt spid="6"/>
                                        </p:tgtEl>
                                        <p:attrNameLst>
                                          <p:attrName>ppt_y</p:attrName>
                                        </p:attrNameLst>
                                      </p:cBhvr>
                                      <p:tavLst>
                                        <p:tav tm="0">
                                          <p:val>
                                            <p:strVal val="#ppt_y"/>
                                          </p:val>
                                        </p:tav>
                                        <p:tav tm="100000">
                                          <p:val>
                                            <p:strVal val="#ppt_y"/>
                                          </p:val>
                                        </p:tav>
                                      </p:tavLst>
                                    </p:anim>
                                  </p:childTnLst>
                                </p:cTn>
                              </p:par>
                            </p:childTnLst>
                          </p:cTn>
                        </p:par>
                        <p:par>
                          <p:cTn id="88" fill="hold">
                            <p:stCondLst>
                              <p:cond delay="3400"/>
                            </p:stCondLst>
                            <p:childTnLst>
                              <p:par>
                                <p:cTn id="89" presetID="22" presetClass="entr" presetSubtype="4" fill="hold" grpId="0" nodeType="afterEffect">
                                  <p:stCondLst>
                                    <p:cond delay="0"/>
                                  </p:stCondLst>
                                  <p:childTnLst>
                                    <p:set>
                                      <p:cBhvr>
                                        <p:cTn id="90" dur="1" fill="hold">
                                          <p:stCondLst>
                                            <p:cond delay="0"/>
                                          </p:stCondLst>
                                        </p:cTn>
                                        <p:tgtEl>
                                          <p:spTgt spid="29"/>
                                        </p:tgtEl>
                                        <p:attrNameLst>
                                          <p:attrName>style.visibility</p:attrName>
                                        </p:attrNameLst>
                                      </p:cBhvr>
                                      <p:to>
                                        <p:strVal val="visible"/>
                                      </p:to>
                                    </p:set>
                                    <p:animEffect transition="in" filter="wipe(down)">
                                      <p:cBhvr>
                                        <p:cTn id="91" dur="300"/>
                                        <p:tgtEl>
                                          <p:spTgt spid="29"/>
                                        </p:tgtEl>
                                      </p:cBhvr>
                                    </p:animEffect>
                                  </p:childTnLst>
                                </p:cTn>
                              </p:par>
                            </p:childTnLst>
                          </p:cTn>
                        </p:par>
                        <p:par>
                          <p:cTn id="92" fill="hold">
                            <p:stCondLst>
                              <p:cond delay="3700"/>
                            </p:stCondLst>
                            <p:childTnLst>
                              <p:par>
                                <p:cTn id="93" presetID="53" presetClass="entr" presetSubtype="16" fill="hold" grpId="0" nodeType="afterEffect">
                                  <p:stCondLst>
                                    <p:cond delay="0"/>
                                  </p:stCondLst>
                                  <p:childTnLst>
                                    <p:set>
                                      <p:cBhvr>
                                        <p:cTn id="94" dur="1" fill="hold">
                                          <p:stCondLst>
                                            <p:cond delay="0"/>
                                          </p:stCondLst>
                                        </p:cTn>
                                        <p:tgtEl>
                                          <p:spTgt spid="42"/>
                                        </p:tgtEl>
                                        <p:attrNameLst>
                                          <p:attrName>style.visibility</p:attrName>
                                        </p:attrNameLst>
                                      </p:cBhvr>
                                      <p:to>
                                        <p:strVal val="visible"/>
                                      </p:to>
                                    </p:set>
                                    <p:anim calcmode="lin" valueType="num">
                                      <p:cBhvr>
                                        <p:cTn id="95" dur="300" fill="hold"/>
                                        <p:tgtEl>
                                          <p:spTgt spid="42"/>
                                        </p:tgtEl>
                                        <p:attrNameLst>
                                          <p:attrName>ppt_w</p:attrName>
                                        </p:attrNameLst>
                                      </p:cBhvr>
                                      <p:tavLst>
                                        <p:tav tm="0">
                                          <p:val>
                                            <p:fltVal val="0"/>
                                          </p:val>
                                        </p:tav>
                                        <p:tav tm="100000">
                                          <p:val>
                                            <p:strVal val="#ppt_w"/>
                                          </p:val>
                                        </p:tav>
                                      </p:tavLst>
                                    </p:anim>
                                    <p:anim calcmode="lin" valueType="num">
                                      <p:cBhvr>
                                        <p:cTn id="96" dur="300" fill="hold"/>
                                        <p:tgtEl>
                                          <p:spTgt spid="42"/>
                                        </p:tgtEl>
                                        <p:attrNameLst>
                                          <p:attrName>ppt_h</p:attrName>
                                        </p:attrNameLst>
                                      </p:cBhvr>
                                      <p:tavLst>
                                        <p:tav tm="0">
                                          <p:val>
                                            <p:fltVal val="0"/>
                                          </p:val>
                                        </p:tav>
                                        <p:tav tm="100000">
                                          <p:val>
                                            <p:strVal val="#ppt_h"/>
                                          </p:val>
                                        </p:tav>
                                      </p:tavLst>
                                    </p:anim>
                                    <p:animEffect transition="in" filter="fade">
                                      <p:cBhvr>
                                        <p:cTn id="97" dur="300"/>
                                        <p:tgtEl>
                                          <p:spTgt spid="42"/>
                                        </p:tgtEl>
                                      </p:cBhvr>
                                    </p:animEffect>
                                  </p:childTnLst>
                                </p:cTn>
                              </p:par>
                            </p:childTnLst>
                          </p:cTn>
                        </p:par>
                        <p:par>
                          <p:cTn id="98" fill="hold">
                            <p:stCondLst>
                              <p:cond delay="4000"/>
                            </p:stCondLst>
                            <p:childTnLst>
                              <p:par>
                                <p:cTn id="99" presetID="22" presetClass="entr" presetSubtype="4" fill="hold" grpId="0" nodeType="afterEffect">
                                  <p:stCondLst>
                                    <p:cond delay="0"/>
                                  </p:stCondLst>
                                  <p:childTnLst>
                                    <p:set>
                                      <p:cBhvr>
                                        <p:cTn id="100" dur="1" fill="hold">
                                          <p:stCondLst>
                                            <p:cond delay="0"/>
                                          </p:stCondLst>
                                        </p:cTn>
                                        <p:tgtEl>
                                          <p:spTgt spid="30"/>
                                        </p:tgtEl>
                                        <p:attrNameLst>
                                          <p:attrName>style.visibility</p:attrName>
                                        </p:attrNameLst>
                                      </p:cBhvr>
                                      <p:to>
                                        <p:strVal val="visible"/>
                                      </p:to>
                                    </p:set>
                                    <p:animEffect transition="in" filter="wipe(down)">
                                      <p:cBhvr>
                                        <p:cTn id="101" dur="500"/>
                                        <p:tgtEl>
                                          <p:spTgt spid="30"/>
                                        </p:tgtEl>
                                      </p:cBhvr>
                                    </p:animEffect>
                                  </p:childTnLst>
                                </p:cTn>
                              </p:par>
                            </p:childTnLst>
                          </p:cTn>
                        </p:par>
                        <p:par>
                          <p:cTn id="102" fill="hold">
                            <p:stCondLst>
                              <p:cond delay="4500"/>
                            </p:stCondLst>
                            <p:childTnLst>
                              <p:par>
                                <p:cTn id="103" presetID="53" presetClass="entr" presetSubtype="16" fill="hold" grpId="0" nodeType="afterEffect">
                                  <p:stCondLst>
                                    <p:cond delay="0"/>
                                  </p:stCondLst>
                                  <p:childTnLst>
                                    <p:set>
                                      <p:cBhvr>
                                        <p:cTn id="104" dur="1" fill="hold">
                                          <p:stCondLst>
                                            <p:cond delay="0"/>
                                          </p:stCondLst>
                                        </p:cTn>
                                        <p:tgtEl>
                                          <p:spTgt spid="46"/>
                                        </p:tgtEl>
                                        <p:attrNameLst>
                                          <p:attrName>style.visibility</p:attrName>
                                        </p:attrNameLst>
                                      </p:cBhvr>
                                      <p:to>
                                        <p:strVal val="visible"/>
                                      </p:to>
                                    </p:set>
                                    <p:anim calcmode="lin" valueType="num">
                                      <p:cBhvr>
                                        <p:cTn id="105" dur="300" fill="hold"/>
                                        <p:tgtEl>
                                          <p:spTgt spid="46"/>
                                        </p:tgtEl>
                                        <p:attrNameLst>
                                          <p:attrName>ppt_w</p:attrName>
                                        </p:attrNameLst>
                                      </p:cBhvr>
                                      <p:tavLst>
                                        <p:tav tm="0">
                                          <p:val>
                                            <p:fltVal val="0"/>
                                          </p:val>
                                        </p:tav>
                                        <p:tav tm="100000">
                                          <p:val>
                                            <p:strVal val="#ppt_w"/>
                                          </p:val>
                                        </p:tav>
                                      </p:tavLst>
                                    </p:anim>
                                    <p:anim calcmode="lin" valueType="num">
                                      <p:cBhvr>
                                        <p:cTn id="106" dur="300" fill="hold"/>
                                        <p:tgtEl>
                                          <p:spTgt spid="46"/>
                                        </p:tgtEl>
                                        <p:attrNameLst>
                                          <p:attrName>ppt_h</p:attrName>
                                        </p:attrNameLst>
                                      </p:cBhvr>
                                      <p:tavLst>
                                        <p:tav tm="0">
                                          <p:val>
                                            <p:fltVal val="0"/>
                                          </p:val>
                                        </p:tav>
                                        <p:tav tm="100000">
                                          <p:val>
                                            <p:strVal val="#ppt_h"/>
                                          </p:val>
                                        </p:tav>
                                      </p:tavLst>
                                    </p:anim>
                                    <p:animEffect transition="in" filter="fade">
                                      <p:cBhvr>
                                        <p:cTn id="107" dur="300"/>
                                        <p:tgtEl>
                                          <p:spTgt spid="46"/>
                                        </p:tgtEl>
                                      </p:cBhvr>
                                    </p:animEffect>
                                  </p:childTnLst>
                                </p:cTn>
                              </p:par>
                            </p:childTnLst>
                          </p:cTn>
                        </p:par>
                        <p:par>
                          <p:cTn id="108" fill="hold">
                            <p:stCondLst>
                              <p:cond delay="4800"/>
                            </p:stCondLst>
                            <p:childTnLst>
                              <p:par>
                                <p:cTn id="109" presetID="2" presetClass="entr" presetSubtype="8" fill="hold" grpId="0" nodeType="afterEffect">
                                  <p:stCondLst>
                                    <p:cond delay="0"/>
                                  </p:stCondLst>
                                  <p:childTnLst>
                                    <p:set>
                                      <p:cBhvr>
                                        <p:cTn id="110" dur="1" fill="hold">
                                          <p:stCondLst>
                                            <p:cond delay="0"/>
                                          </p:stCondLst>
                                        </p:cTn>
                                        <p:tgtEl>
                                          <p:spTgt spid="7"/>
                                        </p:tgtEl>
                                        <p:attrNameLst>
                                          <p:attrName>style.visibility</p:attrName>
                                        </p:attrNameLst>
                                      </p:cBhvr>
                                      <p:to>
                                        <p:strVal val="visible"/>
                                      </p:to>
                                    </p:set>
                                    <p:anim calcmode="lin" valueType="num">
                                      <p:cBhvr additive="base">
                                        <p:cTn id="111" dur="200" fill="hold"/>
                                        <p:tgtEl>
                                          <p:spTgt spid="7"/>
                                        </p:tgtEl>
                                        <p:attrNameLst>
                                          <p:attrName>ppt_x</p:attrName>
                                        </p:attrNameLst>
                                      </p:cBhvr>
                                      <p:tavLst>
                                        <p:tav tm="0">
                                          <p:val>
                                            <p:strVal val="0-#ppt_w/2"/>
                                          </p:val>
                                        </p:tav>
                                        <p:tav tm="100000">
                                          <p:val>
                                            <p:strVal val="#ppt_x"/>
                                          </p:val>
                                        </p:tav>
                                      </p:tavLst>
                                    </p:anim>
                                    <p:anim calcmode="lin" valueType="num">
                                      <p:cBhvr additive="base">
                                        <p:cTn id="112" dur="200" fill="hold"/>
                                        <p:tgtEl>
                                          <p:spTgt spid="7"/>
                                        </p:tgtEl>
                                        <p:attrNameLst>
                                          <p:attrName>ppt_y</p:attrName>
                                        </p:attrNameLst>
                                      </p:cBhvr>
                                      <p:tavLst>
                                        <p:tav tm="0">
                                          <p:val>
                                            <p:strVal val="#ppt_y"/>
                                          </p:val>
                                        </p:tav>
                                        <p:tav tm="100000">
                                          <p:val>
                                            <p:strVal val="#ppt_y"/>
                                          </p:val>
                                        </p:tav>
                                      </p:tavLst>
                                    </p:anim>
                                  </p:childTnLst>
                                </p:cTn>
                              </p:par>
                            </p:childTnLst>
                          </p:cTn>
                        </p:par>
                        <p:par>
                          <p:cTn id="113" fill="hold">
                            <p:stCondLst>
                              <p:cond delay="5000"/>
                            </p:stCondLst>
                            <p:childTnLst>
                              <p:par>
                                <p:cTn id="114" presetID="22" presetClass="entr" presetSubtype="4" fill="hold" grpId="0" nodeType="afterEffect">
                                  <p:stCondLst>
                                    <p:cond delay="0"/>
                                  </p:stCondLst>
                                  <p:childTnLst>
                                    <p:set>
                                      <p:cBhvr>
                                        <p:cTn id="115" dur="1" fill="hold">
                                          <p:stCondLst>
                                            <p:cond delay="0"/>
                                          </p:stCondLst>
                                        </p:cTn>
                                        <p:tgtEl>
                                          <p:spTgt spid="31"/>
                                        </p:tgtEl>
                                        <p:attrNameLst>
                                          <p:attrName>style.visibility</p:attrName>
                                        </p:attrNameLst>
                                      </p:cBhvr>
                                      <p:to>
                                        <p:strVal val="visible"/>
                                      </p:to>
                                    </p:set>
                                    <p:animEffect transition="in" filter="wipe(down)">
                                      <p:cBhvr>
                                        <p:cTn id="116" dur="300"/>
                                        <p:tgtEl>
                                          <p:spTgt spid="31"/>
                                        </p:tgtEl>
                                      </p:cBhvr>
                                    </p:animEffect>
                                  </p:childTnLst>
                                </p:cTn>
                              </p:par>
                            </p:childTnLst>
                          </p:cTn>
                        </p:par>
                        <p:par>
                          <p:cTn id="117" fill="hold">
                            <p:stCondLst>
                              <p:cond delay="5300"/>
                            </p:stCondLst>
                            <p:childTnLst>
                              <p:par>
                                <p:cTn id="118" presetID="53" presetClass="entr" presetSubtype="16" fill="hold" grpId="0" nodeType="afterEffect">
                                  <p:stCondLst>
                                    <p:cond delay="0"/>
                                  </p:stCondLst>
                                  <p:childTnLst>
                                    <p:set>
                                      <p:cBhvr>
                                        <p:cTn id="119" dur="1" fill="hold">
                                          <p:stCondLst>
                                            <p:cond delay="0"/>
                                          </p:stCondLst>
                                        </p:cTn>
                                        <p:tgtEl>
                                          <p:spTgt spid="41"/>
                                        </p:tgtEl>
                                        <p:attrNameLst>
                                          <p:attrName>style.visibility</p:attrName>
                                        </p:attrNameLst>
                                      </p:cBhvr>
                                      <p:to>
                                        <p:strVal val="visible"/>
                                      </p:to>
                                    </p:set>
                                    <p:anim calcmode="lin" valueType="num">
                                      <p:cBhvr>
                                        <p:cTn id="120" dur="300" fill="hold"/>
                                        <p:tgtEl>
                                          <p:spTgt spid="41"/>
                                        </p:tgtEl>
                                        <p:attrNameLst>
                                          <p:attrName>ppt_w</p:attrName>
                                        </p:attrNameLst>
                                      </p:cBhvr>
                                      <p:tavLst>
                                        <p:tav tm="0">
                                          <p:val>
                                            <p:fltVal val="0"/>
                                          </p:val>
                                        </p:tav>
                                        <p:tav tm="100000">
                                          <p:val>
                                            <p:strVal val="#ppt_w"/>
                                          </p:val>
                                        </p:tav>
                                      </p:tavLst>
                                    </p:anim>
                                    <p:anim calcmode="lin" valueType="num">
                                      <p:cBhvr>
                                        <p:cTn id="121" dur="300" fill="hold"/>
                                        <p:tgtEl>
                                          <p:spTgt spid="41"/>
                                        </p:tgtEl>
                                        <p:attrNameLst>
                                          <p:attrName>ppt_h</p:attrName>
                                        </p:attrNameLst>
                                      </p:cBhvr>
                                      <p:tavLst>
                                        <p:tav tm="0">
                                          <p:val>
                                            <p:fltVal val="0"/>
                                          </p:val>
                                        </p:tav>
                                        <p:tav tm="100000">
                                          <p:val>
                                            <p:strVal val="#ppt_h"/>
                                          </p:val>
                                        </p:tav>
                                      </p:tavLst>
                                    </p:anim>
                                    <p:animEffect transition="in" filter="fade">
                                      <p:cBhvr>
                                        <p:cTn id="122" dur="300"/>
                                        <p:tgtEl>
                                          <p:spTgt spid="41"/>
                                        </p:tgtEl>
                                      </p:cBhvr>
                                    </p:animEffect>
                                  </p:childTnLst>
                                </p:cTn>
                              </p:par>
                            </p:childTnLst>
                          </p:cTn>
                        </p:par>
                        <p:par>
                          <p:cTn id="123" fill="hold">
                            <p:stCondLst>
                              <p:cond delay="5600"/>
                            </p:stCondLst>
                            <p:childTnLst>
                              <p:par>
                                <p:cTn id="124" presetID="22" presetClass="entr" presetSubtype="4" fill="hold" grpId="0" nodeType="afterEffect">
                                  <p:stCondLst>
                                    <p:cond delay="0"/>
                                  </p:stCondLst>
                                  <p:childTnLst>
                                    <p:set>
                                      <p:cBhvr>
                                        <p:cTn id="125" dur="1" fill="hold">
                                          <p:stCondLst>
                                            <p:cond delay="0"/>
                                          </p:stCondLst>
                                        </p:cTn>
                                        <p:tgtEl>
                                          <p:spTgt spid="32"/>
                                        </p:tgtEl>
                                        <p:attrNameLst>
                                          <p:attrName>style.visibility</p:attrName>
                                        </p:attrNameLst>
                                      </p:cBhvr>
                                      <p:to>
                                        <p:strVal val="visible"/>
                                      </p:to>
                                    </p:set>
                                    <p:animEffect transition="in" filter="wipe(down)">
                                      <p:cBhvr>
                                        <p:cTn id="126" dur="500"/>
                                        <p:tgtEl>
                                          <p:spTgt spid="32"/>
                                        </p:tgtEl>
                                      </p:cBhvr>
                                    </p:animEffect>
                                  </p:childTnLst>
                                </p:cTn>
                              </p:par>
                            </p:childTnLst>
                          </p:cTn>
                        </p:par>
                        <p:par>
                          <p:cTn id="127" fill="hold">
                            <p:stCondLst>
                              <p:cond delay="6100"/>
                            </p:stCondLst>
                            <p:childTnLst>
                              <p:par>
                                <p:cTn id="128" presetID="53" presetClass="entr" presetSubtype="16" fill="hold" grpId="0" nodeType="afterEffect">
                                  <p:stCondLst>
                                    <p:cond delay="0"/>
                                  </p:stCondLst>
                                  <p:childTnLst>
                                    <p:set>
                                      <p:cBhvr>
                                        <p:cTn id="129" dur="1" fill="hold">
                                          <p:stCondLst>
                                            <p:cond delay="0"/>
                                          </p:stCondLst>
                                        </p:cTn>
                                        <p:tgtEl>
                                          <p:spTgt spid="47"/>
                                        </p:tgtEl>
                                        <p:attrNameLst>
                                          <p:attrName>style.visibility</p:attrName>
                                        </p:attrNameLst>
                                      </p:cBhvr>
                                      <p:to>
                                        <p:strVal val="visible"/>
                                      </p:to>
                                    </p:set>
                                    <p:anim calcmode="lin" valueType="num">
                                      <p:cBhvr>
                                        <p:cTn id="130" dur="300" fill="hold"/>
                                        <p:tgtEl>
                                          <p:spTgt spid="47"/>
                                        </p:tgtEl>
                                        <p:attrNameLst>
                                          <p:attrName>ppt_w</p:attrName>
                                        </p:attrNameLst>
                                      </p:cBhvr>
                                      <p:tavLst>
                                        <p:tav tm="0">
                                          <p:val>
                                            <p:fltVal val="0"/>
                                          </p:val>
                                        </p:tav>
                                        <p:tav tm="100000">
                                          <p:val>
                                            <p:strVal val="#ppt_w"/>
                                          </p:val>
                                        </p:tav>
                                      </p:tavLst>
                                    </p:anim>
                                    <p:anim calcmode="lin" valueType="num">
                                      <p:cBhvr>
                                        <p:cTn id="131" dur="300" fill="hold"/>
                                        <p:tgtEl>
                                          <p:spTgt spid="47"/>
                                        </p:tgtEl>
                                        <p:attrNameLst>
                                          <p:attrName>ppt_h</p:attrName>
                                        </p:attrNameLst>
                                      </p:cBhvr>
                                      <p:tavLst>
                                        <p:tav tm="0">
                                          <p:val>
                                            <p:fltVal val="0"/>
                                          </p:val>
                                        </p:tav>
                                        <p:tav tm="100000">
                                          <p:val>
                                            <p:strVal val="#ppt_h"/>
                                          </p:val>
                                        </p:tav>
                                      </p:tavLst>
                                    </p:anim>
                                    <p:animEffect transition="in" filter="fade">
                                      <p:cBhvr>
                                        <p:cTn id="132" dur="300"/>
                                        <p:tgtEl>
                                          <p:spTgt spid="47"/>
                                        </p:tgtEl>
                                      </p:cBhvr>
                                    </p:animEffect>
                                  </p:childTnLst>
                                </p:cTn>
                              </p:par>
                            </p:childTnLst>
                          </p:cTn>
                        </p:par>
                        <p:par>
                          <p:cTn id="133" fill="hold">
                            <p:stCondLst>
                              <p:cond delay="6400"/>
                            </p:stCondLst>
                            <p:childTnLst>
                              <p:par>
                                <p:cTn id="134" presetID="2" presetClass="entr" presetSubtype="8" fill="hold" grpId="0" nodeType="afterEffect">
                                  <p:stCondLst>
                                    <p:cond delay="0"/>
                                  </p:stCondLst>
                                  <p:childTnLst>
                                    <p:set>
                                      <p:cBhvr>
                                        <p:cTn id="135" dur="1" fill="hold">
                                          <p:stCondLst>
                                            <p:cond delay="0"/>
                                          </p:stCondLst>
                                        </p:cTn>
                                        <p:tgtEl>
                                          <p:spTgt spid="8"/>
                                        </p:tgtEl>
                                        <p:attrNameLst>
                                          <p:attrName>style.visibility</p:attrName>
                                        </p:attrNameLst>
                                      </p:cBhvr>
                                      <p:to>
                                        <p:strVal val="visible"/>
                                      </p:to>
                                    </p:set>
                                    <p:anim calcmode="lin" valueType="num">
                                      <p:cBhvr additive="base">
                                        <p:cTn id="136" dur="200" fill="hold"/>
                                        <p:tgtEl>
                                          <p:spTgt spid="8"/>
                                        </p:tgtEl>
                                        <p:attrNameLst>
                                          <p:attrName>ppt_x</p:attrName>
                                        </p:attrNameLst>
                                      </p:cBhvr>
                                      <p:tavLst>
                                        <p:tav tm="0">
                                          <p:val>
                                            <p:strVal val="0-#ppt_w/2"/>
                                          </p:val>
                                        </p:tav>
                                        <p:tav tm="100000">
                                          <p:val>
                                            <p:strVal val="#ppt_x"/>
                                          </p:val>
                                        </p:tav>
                                      </p:tavLst>
                                    </p:anim>
                                    <p:anim calcmode="lin" valueType="num">
                                      <p:cBhvr additive="base">
                                        <p:cTn id="137" dur="200" fill="hold"/>
                                        <p:tgtEl>
                                          <p:spTgt spid="8"/>
                                        </p:tgtEl>
                                        <p:attrNameLst>
                                          <p:attrName>ppt_y</p:attrName>
                                        </p:attrNameLst>
                                      </p:cBhvr>
                                      <p:tavLst>
                                        <p:tav tm="0">
                                          <p:val>
                                            <p:strVal val="#ppt_y"/>
                                          </p:val>
                                        </p:tav>
                                        <p:tav tm="100000">
                                          <p:val>
                                            <p:strVal val="#ppt_y"/>
                                          </p:val>
                                        </p:tav>
                                      </p:tavLst>
                                    </p:anim>
                                  </p:childTnLst>
                                </p:cTn>
                              </p:par>
                            </p:childTnLst>
                          </p:cTn>
                        </p:par>
                        <p:par>
                          <p:cTn id="138" fill="hold">
                            <p:stCondLst>
                              <p:cond delay="6600"/>
                            </p:stCondLst>
                            <p:childTnLst>
                              <p:par>
                                <p:cTn id="139" presetID="22" presetClass="entr" presetSubtype="4" fill="hold" grpId="0" nodeType="afterEffect">
                                  <p:stCondLst>
                                    <p:cond delay="0"/>
                                  </p:stCondLst>
                                  <p:childTnLst>
                                    <p:set>
                                      <p:cBhvr>
                                        <p:cTn id="140" dur="1" fill="hold">
                                          <p:stCondLst>
                                            <p:cond delay="0"/>
                                          </p:stCondLst>
                                        </p:cTn>
                                        <p:tgtEl>
                                          <p:spTgt spid="33"/>
                                        </p:tgtEl>
                                        <p:attrNameLst>
                                          <p:attrName>style.visibility</p:attrName>
                                        </p:attrNameLst>
                                      </p:cBhvr>
                                      <p:to>
                                        <p:strVal val="visible"/>
                                      </p:to>
                                    </p:set>
                                    <p:animEffect transition="in" filter="wipe(down)">
                                      <p:cBhvr>
                                        <p:cTn id="141" dur="300"/>
                                        <p:tgtEl>
                                          <p:spTgt spid="33"/>
                                        </p:tgtEl>
                                      </p:cBhvr>
                                    </p:animEffect>
                                  </p:childTnLst>
                                </p:cTn>
                              </p:par>
                            </p:childTnLst>
                          </p:cTn>
                        </p:par>
                        <p:par>
                          <p:cTn id="142" fill="hold">
                            <p:stCondLst>
                              <p:cond delay="6900"/>
                            </p:stCondLst>
                            <p:childTnLst>
                              <p:par>
                                <p:cTn id="143" presetID="53" presetClass="entr" presetSubtype="16" fill="hold" grpId="0" nodeType="afterEffect">
                                  <p:stCondLst>
                                    <p:cond delay="0"/>
                                  </p:stCondLst>
                                  <p:childTnLst>
                                    <p:set>
                                      <p:cBhvr>
                                        <p:cTn id="144" dur="1" fill="hold">
                                          <p:stCondLst>
                                            <p:cond delay="0"/>
                                          </p:stCondLst>
                                        </p:cTn>
                                        <p:tgtEl>
                                          <p:spTgt spid="43"/>
                                        </p:tgtEl>
                                        <p:attrNameLst>
                                          <p:attrName>style.visibility</p:attrName>
                                        </p:attrNameLst>
                                      </p:cBhvr>
                                      <p:to>
                                        <p:strVal val="visible"/>
                                      </p:to>
                                    </p:set>
                                    <p:anim calcmode="lin" valueType="num">
                                      <p:cBhvr>
                                        <p:cTn id="145" dur="300" fill="hold"/>
                                        <p:tgtEl>
                                          <p:spTgt spid="43"/>
                                        </p:tgtEl>
                                        <p:attrNameLst>
                                          <p:attrName>ppt_w</p:attrName>
                                        </p:attrNameLst>
                                      </p:cBhvr>
                                      <p:tavLst>
                                        <p:tav tm="0">
                                          <p:val>
                                            <p:fltVal val="0"/>
                                          </p:val>
                                        </p:tav>
                                        <p:tav tm="100000">
                                          <p:val>
                                            <p:strVal val="#ppt_w"/>
                                          </p:val>
                                        </p:tav>
                                      </p:tavLst>
                                    </p:anim>
                                    <p:anim calcmode="lin" valueType="num">
                                      <p:cBhvr>
                                        <p:cTn id="146" dur="300" fill="hold"/>
                                        <p:tgtEl>
                                          <p:spTgt spid="43"/>
                                        </p:tgtEl>
                                        <p:attrNameLst>
                                          <p:attrName>ppt_h</p:attrName>
                                        </p:attrNameLst>
                                      </p:cBhvr>
                                      <p:tavLst>
                                        <p:tav tm="0">
                                          <p:val>
                                            <p:fltVal val="0"/>
                                          </p:val>
                                        </p:tav>
                                        <p:tav tm="100000">
                                          <p:val>
                                            <p:strVal val="#ppt_h"/>
                                          </p:val>
                                        </p:tav>
                                      </p:tavLst>
                                    </p:anim>
                                    <p:animEffect transition="in" filter="fade">
                                      <p:cBhvr>
                                        <p:cTn id="147" dur="300"/>
                                        <p:tgtEl>
                                          <p:spTgt spid="43"/>
                                        </p:tgtEl>
                                      </p:cBhvr>
                                    </p:animEffect>
                                  </p:childTnLst>
                                </p:cTn>
                              </p:par>
                            </p:childTnLst>
                          </p:cTn>
                        </p:par>
                        <p:par>
                          <p:cTn id="148" fill="hold">
                            <p:stCondLst>
                              <p:cond delay="7200"/>
                            </p:stCondLst>
                            <p:childTnLst>
                              <p:par>
                                <p:cTn id="149" presetID="22" presetClass="entr" presetSubtype="4" fill="hold" grpId="0" nodeType="afterEffect">
                                  <p:stCondLst>
                                    <p:cond delay="0"/>
                                  </p:stCondLst>
                                  <p:childTnLst>
                                    <p:set>
                                      <p:cBhvr>
                                        <p:cTn id="150" dur="1" fill="hold">
                                          <p:stCondLst>
                                            <p:cond delay="0"/>
                                          </p:stCondLst>
                                        </p:cTn>
                                        <p:tgtEl>
                                          <p:spTgt spid="34"/>
                                        </p:tgtEl>
                                        <p:attrNameLst>
                                          <p:attrName>style.visibility</p:attrName>
                                        </p:attrNameLst>
                                      </p:cBhvr>
                                      <p:to>
                                        <p:strVal val="visible"/>
                                      </p:to>
                                    </p:set>
                                    <p:animEffect transition="in" filter="wipe(down)">
                                      <p:cBhvr>
                                        <p:cTn id="151" dur="500"/>
                                        <p:tgtEl>
                                          <p:spTgt spid="34"/>
                                        </p:tgtEl>
                                      </p:cBhvr>
                                    </p:animEffect>
                                  </p:childTnLst>
                                </p:cTn>
                              </p:par>
                            </p:childTnLst>
                          </p:cTn>
                        </p:par>
                        <p:par>
                          <p:cTn id="152" fill="hold">
                            <p:stCondLst>
                              <p:cond delay="7700"/>
                            </p:stCondLst>
                            <p:childTnLst>
                              <p:par>
                                <p:cTn id="153" presetID="53" presetClass="entr" presetSubtype="16" fill="hold" grpId="0" nodeType="afterEffect">
                                  <p:stCondLst>
                                    <p:cond delay="0"/>
                                  </p:stCondLst>
                                  <p:childTnLst>
                                    <p:set>
                                      <p:cBhvr>
                                        <p:cTn id="154" dur="1" fill="hold">
                                          <p:stCondLst>
                                            <p:cond delay="0"/>
                                          </p:stCondLst>
                                        </p:cTn>
                                        <p:tgtEl>
                                          <p:spTgt spid="48"/>
                                        </p:tgtEl>
                                        <p:attrNameLst>
                                          <p:attrName>style.visibility</p:attrName>
                                        </p:attrNameLst>
                                      </p:cBhvr>
                                      <p:to>
                                        <p:strVal val="visible"/>
                                      </p:to>
                                    </p:set>
                                    <p:anim calcmode="lin" valueType="num">
                                      <p:cBhvr>
                                        <p:cTn id="155" dur="300" fill="hold"/>
                                        <p:tgtEl>
                                          <p:spTgt spid="48"/>
                                        </p:tgtEl>
                                        <p:attrNameLst>
                                          <p:attrName>ppt_w</p:attrName>
                                        </p:attrNameLst>
                                      </p:cBhvr>
                                      <p:tavLst>
                                        <p:tav tm="0">
                                          <p:val>
                                            <p:fltVal val="0"/>
                                          </p:val>
                                        </p:tav>
                                        <p:tav tm="100000">
                                          <p:val>
                                            <p:strVal val="#ppt_w"/>
                                          </p:val>
                                        </p:tav>
                                      </p:tavLst>
                                    </p:anim>
                                    <p:anim calcmode="lin" valueType="num">
                                      <p:cBhvr>
                                        <p:cTn id="156" dur="300" fill="hold"/>
                                        <p:tgtEl>
                                          <p:spTgt spid="48"/>
                                        </p:tgtEl>
                                        <p:attrNameLst>
                                          <p:attrName>ppt_h</p:attrName>
                                        </p:attrNameLst>
                                      </p:cBhvr>
                                      <p:tavLst>
                                        <p:tav tm="0">
                                          <p:val>
                                            <p:fltVal val="0"/>
                                          </p:val>
                                        </p:tav>
                                        <p:tav tm="100000">
                                          <p:val>
                                            <p:strVal val="#ppt_h"/>
                                          </p:val>
                                        </p:tav>
                                      </p:tavLst>
                                    </p:anim>
                                    <p:animEffect transition="in" filter="fade">
                                      <p:cBhvr>
                                        <p:cTn id="157" dur="300"/>
                                        <p:tgtEl>
                                          <p:spTgt spid="48"/>
                                        </p:tgtEl>
                                      </p:cBhvr>
                                    </p:animEffect>
                                  </p:childTnLst>
                                </p:cTn>
                              </p:par>
                            </p:childTnLst>
                          </p:cTn>
                        </p:par>
                        <p:par>
                          <p:cTn id="158" fill="hold">
                            <p:stCondLst>
                              <p:cond delay="8000"/>
                            </p:stCondLst>
                            <p:childTnLst>
                              <p:par>
                                <p:cTn id="159" presetID="2" presetClass="entr" presetSubtype="2" fill="hold" grpId="0" nodeType="afterEffect">
                                  <p:stCondLst>
                                    <p:cond delay="0"/>
                                  </p:stCondLst>
                                  <p:childTnLst>
                                    <p:set>
                                      <p:cBhvr>
                                        <p:cTn id="160" dur="1" fill="hold">
                                          <p:stCondLst>
                                            <p:cond delay="0"/>
                                          </p:stCondLst>
                                        </p:cTn>
                                        <p:tgtEl>
                                          <p:spTgt spid="36"/>
                                        </p:tgtEl>
                                        <p:attrNameLst>
                                          <p:attrName>style.visibility</p:attrName>
                                        </p:attrNameLst>
                                      </p:cBhvr>
                                      <p:to>
                                        <p:strVal val="visible"/>
                                      </p:to>
                                    </p:set>
                                    <p:anim calcmode="lin" valueType="num">
                                      <p:cBhvr additive="base">
                                        <p:cTn id="161" dur="300" fill="hold"/>
                                        <p:tgtEl>
                                          <p:spTgt spid="36"/>
                                        </p:tgtEl>
                                        <p:attrNameLst>
                                          <p:attrName>ppt_x</p:attrName>
                                        </p:attrNameLst>
                                      </p:cBhvr>
                                      <p:tavLst>
                                        <p:tav tm="0">
                                          <p:val>
                                            <p:strVal val="1+#ppt_w/2"/>
                                          </p:val>
                                        </p:tav>
                                        <p:tav tm="100000">
                                          <p:val>
                                            <p:strVal val="#ppt_x"/>
                                          </p:val>
                                        </p:tav>
                                      </p:tavLst>
                                    </p:anim>
                                    <p:anim calcmode="lin" valueType="num">
                                      <p:cBhvr additive="base">
                                        <p:cTn id="162" dur="300" fill="hold"/>
                                        <p:tgtEl>
                                          <p:spTgt spid="36"/>
                                        </p:tgtEl>
                                        <p:attrNameLst>
                                          <p:attrName>ppt_y</p:attrName>
                                        </p:attrNameLst>
                                      </p:cBhvr>
                                      <p:tavLst>
                                        <p:tav tm="0">
                                          <p:val>
                                            <p:strVal val="#ppt_y"/>
                                          </p:val>
                                        </p:tav>
                                        <p:tav tm="100000">
                                          <p:val>
                                            <p:strVal val="#ppt_y"/>
                                          </p:val>
                                        </p:tav>
                                      </p:tavLst>
                                    </p:anim>
                                  </p:childTnLst>
                                </p:cTn>
                              </p:par>
                            </p:childTnLst>
                          </p:cTn>
                        </p:par>
                        <p:par>
                          <p:cTn id="163" fill="hold">
                            <p:stCondLst>
                              <p:cond delay="8300"/>
                            </p:stCondLst>
                            <p:childTnLst>
                              <p:par>
                                <p:cTn id="164" presetID="2" presetClass="entr" presetSubtype="2" fill="hold" grpId="0" nodeType="afterEffect">
                                  <p:stCondLst>
                                    <p:cond delay="0"/>
                                  </p:stCondLst>
                                  <p:childTnLst>
                                    <p:set>
                                      <p:cBhvr>
                                        <p:cTn id="165" dur="1" fill="hold">
                                          <p:stCondLst>
                                            <p:cond delay="0"/>
                                          </p:stCondLst>
                                        </p:cTn>
                                        <p:tgtEl>
                                          <p:spTgt spid="35"/>
                                        </p:tgtEl>
                                        <p:attrNameLst>
                                          <p:attrName>style.visibility</p:attrName>
                                        </p:attrNameLst>
                                      </p:cBhvr>
                                      <p:to>
                                        <p:strVal val="visible"/>
                                      </p:to>
                                    </p:set>
                                    <p:anim calcmode="lin" valueType="num">
                                      <p:cBhvr additive="base">
                                        <p:cTn id="166" dur="300" fill="hold"/>
                                        <p:tgtEl>
                                          <p:spTgt spid="35"/>
                                        </p:tgtEl>
                                        <p:attrNameLst>
                                          <p:attrName>ppt_x</p:attrName>
                                        </p:attrNameLst>
                                      </p:cBhvr>
                                      <p:tavLst>
                                        <p:tav tm="0">
                                          <p:val>
                                            <p:strVal val="1+#ppt_w/2"/>
                                          </p:val>
                                        </p:tav>
                                        <p:tav tm="100000">
                                          <p:val>
                                            <p:strVal val="#ppt_x"/>
                                          </p:val>
                                        </p:tav>
                                      </p:tavLst>
                                    </p:anim>
                                    <p:anim calcmode="lin" valueType="num">
                                      <p:cBhvr additive="base">
                                        <p:cTn id="167" dur="300" fill="hold"/>
                                        <p:tgtEl>
                                          <p:spTgt spid="35"/>
                                        </p:tgtEl>
                                        <p:attrNameLst>
                                          <p:attrName>ppt_y</p:attrName>
                                        </p:attrNameLst>
                                      </p:cBhvr>
                                      <p:tavLst>
                                        <p:tav tm="0">
                                          <p:val>
                                            <p:strVal val="#ppt_y"/>
                                          </p:val>
                                        </p:tav>
                                        <p:tav tm="100000">
                                          <p:val>
                                            <p:strVal val="#ppt_y"/>
                                          </p:val>
                                        </p:tav>
                                      </p:tavLst>
                                    </p:anim>
                                  </p:childTnLst>
                                </p:cTn>
                              </p:par>
                            </p:childTnLst>
                          </p:cTn>
                        </p:par>
                        <p:par>
                          <p:cTn id="168" fill="hold">
                            <p:stCondLst>
                              <p:cond delay="8600"/>
                            </p:stCondLst>
                            <p:childTnLst>
                              <p:par>
                                <p:cTn id="169" presetID="22" presetClass="entr" presetSubtype="8" fill="hold" grpId="0" nodeType="afterEffect">
                                  <p:stCondLst>
                                    <p:cond delay="0"/>
                                  </p:stCondLst>
                                  <p:childTnLst>
                                    <p:set>
                                      <p:cBhvr>
                                        <p:cTn id="170" dur="1" fill="hold">
                                          <p:stCondLst>
                                            <p:cond delay="0"/>
                                          </p:stCondLst>
                                        </p:cTn>
                                        <p:tgtEl>
                                          <p:spTgt spid="38"/>
                                        </p:tgtEl>
                                        <p:attrNameLst>
                                          <p:attrName>style.visibility</p:attrName>
                                        </p:attrNameLst>
                                      </p:cBhvr>
                                      <p:to>
                                        <p:strVal val="visible"/>
                                      </p:to>
                                    </p:set>
                                    <p:animEffect transition="in" filter="wipe(left)">
                                      <p:cBhvr>
                                        <p:cTn id="171" dur="500"/>
                                        <p:tgtEl>
                                          <p:spTgt spid="38"/>
                                        </p:tgtEl>
                                      </p:cBhvr>
                                    </p:animEffect>
                                  </p:childTnLst>
                                </p:cTn>
                              </p:par>
                            </p:childTnLst>
                          </p:cTn>
                        </p:par>
                        <p:par>
                          <p:cTn id="172" fill="hold">
                            <p:stCondLst>
                              <p:cond delay="9100"/>
                            </p:stCondLst>
                            <p:childTnLst>
                              <p:par>
                                <p:cTn id="173" presetID="22" presetClass="entr" presetSubtype="8" fill="hold" grpId="0" nodeType="afterEffect">
                                  <p:stCondLst>
                                    <p:cond delay="0"/>
                                  </p:stCondLst>
                                  <p:childTnLst>
                                    <p:set>
                                      <p:cBhvr>
                                        <p:cTn id="174" dur="1" fill="hold">
                                          <p:stCondLst>
                                            <p:cond delay="0"/>
                                          </p:stCondLst>
                                        </p:cTn>
                                        <p:tgtEl>
                                          <p:spTgt spid="37"/>
                                        </p:tgtEl>
                                        <p:attrNameLst>
                                          <p:attrName>style.visibility</p:attrName>
                                        </p:attrNameLst>
                                      </p:cBhvr>
                                      <p:to>
                                        <p:strVal val="visible"/>
                                      </p:to>
                                    </p:set>
                                    <p:animEffect transition="in" filter="wipe(left)">
                                      <p:cBhvr>
                                        <p:cTn id="175" dur="500"/>
                                        <p:tgtEl>
                                          <p:spTgt spid="37"/>
                                        </p:tgtEl>
                                      </p:cBhvr>
                                    </p:animEffect>
                                  </p:childTnLst>
                                </p:cTn>
                              </p:par>
                            </p:childTnLst>
                          </p:cTn>
                        </p:par>
                        <p:par>
                          <p:cTn id="176" fill="hold">
                            <p:stCondLst>
                              <p:cond delay="9600"/>
                            </p:stCondLst>
                            <p:childTnLst>
                              <p:par>
                                <p:cTn id="177" presetID="22" presetClass="entr" presetSubtype="8" fill="hold" grpId="0" nodeType="afterEffect">
                                  <p:stCondLst>
                                    <p:cond delay="0"/>
                                  </p:stCondLst>
                                  <p:childTnLst>
                                    <p:set>
                                      <p:cBhvr>
                                        <p:cTn id="178" dur="1" fill="hold">
                                          <p:stCondLst>
                                            <p:cond delay="0"/>
                                          </p:stCondLst>
                                        </p:cTn>
                                        <p:tgtEl>
                                          <p:spTgt spid="39"/>
                                        </p:tgtEl>
                                        <p:attrNameLst>
                                          <p:attrName>style.visibility</p:attrName>
                                        </p:attrNameLst>
                                      </p:cBhvr>
                                      <p:to>
                                        <p:strVal val="visible"/>
                                      </p:to>
                                    </p:set>
                                    <p:animEffect transition="in" filter="wipe(left)">
                                      <p:cBhvr>
                                        <p:cTn id="179" dur="500"/>
                                        <p:tgtEl>
                                          <p:spTgt spid="39"/>
                                        </p:tgtEl>
                                      </p:cBhvr>
                                    </p:animEffect>
                                  </p:childTnLst>
                                </p:cTn>
                              </p:par>
                            </p:childTnLst>
                          </p:cTn>
                        </p:par>
                        <p:par>
                          <p:cTn id="180" fill="hold">
                            <p:stCondLst>
                              <p:cond delay="10100"/>
                            </p:stCondLst>
                            <p:childTnLst>
                              <p:par>
                                <p:cTn id="181" presetID="22" presetClass="entr" presetSubtype="4" fill="hold" grpId="0" nodeType="afterEffect">
                                  <p:stCondLst>
                                    <p:cond delay="0"/>
                                  </p:stCondLst>
                                  <p:childTnLst>
                                    <p:set>
                                      <p:cBhvr>
                                        <p:cTn id="182" dur="1" fill="hold">
                                          <p:stCondLst>
                                            <p:cond delay="0"/>
                                          </p:stCondLst>
                                        </p:cTn>
                                        <p:tgtEl>
                                          <p:spTgt spid="49"/>
                                        </p:tgtEl>
                                        <p:attrNameLst>
                                          <p:attrName>style.visibility</p:attrName>
                                        </p:attrNameLst>
                                      </p:cBhvr>
                                      <p:to>
                                        <p:strVal val="visible"/>
                                      </p:to>
                                    </p:set>
                                    <p:animEffect transition="in" filter="wipe(down)">
                                      <p:cBhvr>
                                        <p:cTn id="183" dur="500"/>
                                        <p:tgtEl>
                                          <p:spTgt spid="49"/>
                                        </p:tgtEl>
                                      </p:cBhvr>
                                    </p:animEffect>
                                  </p:childTnLst>
                                </p:cTn>
                              </p:par>
                            </p:childTnLst>
                          </p:cTn>
                        </p:par>
                        <p:par>
                          <p:cTn id="184" fill="hold">
                            <p:stCondLst>
                              <p:cond delay="10600"/>
                            </p:stCondLst>
                            <p:childTnLst>
                              <p:par>
                                <p:cTn id="185" presetID="22" presetClass="entr" presetSubtype="8" fill="hold" grpId="0" nodeType="afterEffect">
                                  <p:stCondLst>
                                    <p:cond delay="0"/>
                                  </p:stCondLst>
                                  <p:childTnLst>
                                    <p:set>
                                      <p:cBhvr>
                                        <p:cTn id="186" dur="1" fill="hold">
                                          <p:stCondLst>
                                            <p:cond delay="0"/>
                                          </p:stCondLst>
                                        </p:cTn>
                                        <p:tgtEl>
                                          <p:spTgt spid="40"/>
                                        </p:tgtEl>
                                        <p:attrNameLst>
                                          <p:attrName>style.visibility</p:attrName>
                                        </p:attrNameLst>
                                      </p:cBhvr>
                                      <p:to>
                                        <p:strVal val="visible"/>
                                      </p:to>
                                    </p:set>
                                    <p:animEffect transition="in" filter="wipe(left)">
                                      <p:cBhvr>
                                        <p:cTn id="187" dur="500"/>
                                        <p:tgtEl>
                                          <p:spTgt spid="40"/>
                                        </p:tgtEl>
                                      </p:cBhvr>
                                    </p:animEffect>
                                  </p:childTnLst>
                                </p:cTn>
                              </p:par>
                            </p:childTnLst>
                          </p:cTn>
                        </p:par>
                        <p:par>
                          <p:cTn id="188" fill="hold">
                            <p:stCondLst>
                              <p:cond delay="11100"/>
                            </p:stCondLst>
                            <p:childTnLst>
                              <p:par>
                                <p:cTn id="189" presetID="22" presetClass="entr" presetSubtype="4" fill="hold" grpId="0" nodeType="afterEffect">
                                  <p:stCondLst>
                                    <p:cond delay="0"/>
                                  </p:stCondLst>
                                  <p:childTnLst>
                                    <p:set>
                                      <p:cBhvr>
                                        <p:cTn id="190" dur="1" fill="hold">
                                          <p:stCondLst>
                                            <p:cond delay="0"/>
                                          </p:stCondLst>
                                        </p:cTn>
                                        <p:tgtEl>
                                          <p:spTgt spid="50"/>
                                        </p:tgtEl>
                                        <p:attrNameLst>
                                          <p:attrName>style.visibility</p:attrName>
                                        </p:attrNameLst>
                                      </p:cBhvr>
                                      <p:to>
                                        <p:strVal val="visible"/>
                                      </p:to>
                                    </p:set>
                                    <p:animEffect transition="in" filter="wipe(down)">
                                      <p:cBhvr>
                                        <p:cTn id="19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P spid="14" grpId="0"/>
      <p:bldP spid="25" grpId="0"/>
      <p:bldP spid="26" grpId="0"/>
      <p:bldP spid="27" grpId="0" animBg="1"/>
      <p:bldP spid="28" grpId="0" animBg="1"/>
      <p:bldP spid="29" grpId="0" animBg="1"/>
      <p:bldP spid="30" grpId="0" animBg="1"/>
      <p:bldP spid="31" grpId="0" animBg="1"/>
      <p:bldP spid="32" grpId="0" animBg="1"/>
      <p:bldP spid="33" grpId="0" animBg="1"/>
      <p:bldP spid="34" grpId="0" animBg="1"/>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animBg="1"/>
      <p:bldP spid="50" grpId="0" animBg="1"/>
      <p:bldP spid="5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7"/>
          <p:cNvSpPr/>
          <p:nvPr/>
        </p:nvSpPr>
        <p:spPr>
          <a:xfrm>
            <a:off x="0" y="2805777"/>
            <a:ext cx="8051800" cy="1633992"/>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 fmla="*/ 0 w 6038850"/>
              <a:gd name="connsiteY0" fmla="*/ 299838 h 1304686"/>
              <a:gd name="connsiteX1" fmla="*/ 2705100 w 6038850"/>
              <a:gd name="connsiteY1" fmla="*/ 52188 h 1304686"/>
              <a:gd name="connsiteX2" fmla="*/ 5619750 w 6038850"/>
              <a:gd name="connsiteY2" fmla="*/ 1195188 h 1304686"/>
              <a:gd name="connsiteX3" fmla="*/ 6038850 w 6038850"/>
              <a:gd name="connsiteY3" fmla="*/ 1176138 h 1304686"/>
              <a:gd name="connsiteX0" fmla="*/ 0 w 6038850"/>
              <a:gd name="connsiteY0" fmla="*/ 287550 h 1218694"/>
              <a:gd name="connsiteX1" fmla="*/ 2705100 w 6038850"/>
              <a:gd name="connsiteY1" fmla="*/ 39900 h 1218694"/>
              <a:gd name="connsiteX2" fmla="*/ 4832350 w 6038850"/>
              <a:gd name="connsiteY2" fmla="*/ 1005100 h 1218694"/>
              <a:gd name="connsiteX3" fmla="*/ 6038850 w 6038850"/>
              <a:gd name="connsiteY3" fmla="*/ 1163850 h 1218694"/>
              <a:gd name="connsiteX0" fmla="*/ 0 w 6038850"/>
              <a:gd name="connsiteY0" fmla="*/ 287550 h 1225494"/>
              <a:gd name="connsiteX1" fmla="*/ 2705100 w 6038850"/>
              <a:gd name="connsiteY1" fmla="*/ 39900 h 1225494"/>
              <a:gd name="connsiteX2" fmla="*/ 4832350 w 6038850"/>
              <a:gd name="connsiteY2" fmla="*/ 1005100 h 1225494"/>
              <a:gd name="connsiteX3" fmla="*/ 6038850 w 6038850"/>
              <a:gd name="connsiteY3" fmla="*/ 1163850 h 1225494"/>
            </a:gdLst>
            <a:ahLst/>
            <a:cxnLst>
              <a:cxn ang="0">
                <a:pos x="connsiteX0" y="connsiteY0"/>
              </a:cxn>
              <a:cxn ang="0">
                <a:pos x="connsiteX1" y="connsiteY1"/>
              </a:cxn>
              <a:cxn ang="0">
                <a:pos x="connsiteX2" y="connsiteY2"/>
              </a:cxn>
              <a:cxn ang="0">
                <a:pos x="connsiteX3" y="connsiteY3"/>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accent3">
                <a:lumMod val="50000"/>
              </a:schemeClr>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defTabSz="1219170" fontAlgn="base">
              <a:spcBef>
                <a:spcPct val="0"/>
              </a:spcBef>
              <a:spcAft>
                <a:spcPct val="0"/>
              </a:spcAft>
              <a:defRPr/>
            </a:pPr>
            <a:endParaRPr lang="en-US" sz="2400" dirty="0">
              <a:solidFill>
                <a:prstClr val="black"/>
              </a:solidFill>
              <a:latin typeface="微软雅黑"/>
              <a:ea typeface="微软雅黑"/>
            </a:endParaRPr>
          </a:p>
        </p:txBody>
      </p:sp>
      <p:grpSp>
        <p:nvGrpSpPr>
          <p:cNvPr id="5" name="组合 4"/>
          <p:cNvGrpSpPr/>
          <p:nvPr/>
        </p:nvGrpSpPr>
        <p:grpSpPr>
          <a:xfrm>
            <a:off x="8072582" y="3364959"/>
            <a:ext cx="1133095" cy="847308"/>
            <a:chOff x="6054436" y="2405136"/>
            <a:chExt cx="849821" cy="635481"/>
          </a:xfrm>
          <a:effectLst>
            <a:outerShdw blurRad="50800" dist="38100" dir="5400000" algn="t" rotWithShape="0">
              <a:prstClr val="black">
                <a:alpha val="40000"/>
              </a:prstClr>
            </a:outerShdw>
          </a:effectLst>
        </p:grpSpPr>
        <p:sp>
          <p:nvSpPr>
            <p:cNvPr id="6" name="Freeform 133"/>
            <p:cNvSpPr>
              <a:spLocks/>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70" fontAlgn="base">
                <a:spcBef>
                  <a:spcPct val="0"/>
                </a:spcBef>
                <a:spcAft>
                  <a:spcPct val="0"/>
                </a:spcAft>
                <a:defRPr/>
              </a:pPr>
              <a:endParaRPr lang="en-US" sz="2400" dirty="0">
                <a:solidFill>
                  <a:prstClr val="black"/>
                </a:solidFill>
                <a:latin typeface="微软雅黑"/>
                <a:ea typeface="微软雅黑"/>
              </a:endParaRPr>
            </a:p>
          </p:txBody>
        </p:sp>
        <p:sp>
          <p:nvSpPr>
            <p:cNvPr id="7" name="Freeform 134"/>
            <p:cNvSpPr>
              <a:spLocks/>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70" fontAlgn="base">
                <a:spcBef>
                  <a:spcPct val="0"/>
                </a:spcBef>
                <a:spcAft>
                  <a:spcPct val="0"/>
                </a:spcAft>
                <a:defRPr/>
              </a:pPr>
              <a:endParaRPr lang="en-US" sz="2400" dirty="0">
                <a:solidFill>
                  <a:prstClr val="black"/>
                </a:solidFill>
                <a:latin typeface="微软雅黑"/>
                <a:ea typeface="微软雅黑"/>
              </a:endParaRPr>
            </a:p>
          </p:txBody>
        </p:sp>
        <p:sp>
          <p:nvSpPr>
            <p:cNvPr id="8" name="Freeform 135"/>
            <p:cNvSpPr>
              <a:spLocks/>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70" fontAlgn="base">
                <a:spcBef>
                  <a:spcPct val="0"/>
                </a:spcBef>
                <a:spcAft>
                  <a:spcPct val="0"/>
                </a:spcAft>
                <a:defRPr/>
              </a:pPr>
              <a:endParaRPr lang="en-US" sz="2400" dirty="0">
                <a:solidFill>
                  <a:prstClr val="black"/>
                </a:solidFill>
                <a:latin typeface="微软雅黑"/>
                <a:ea typeface="微软雅黑"/>
              </a:endParaRPr>
            </a:p>
          </p:txBody>
        </p:sp>
        <p:sp>
          <p:nvSpPr>
            <p:cNvPr id="9" name="Freeform 107"/>
            <p:cNvSpPr>
              <a:spLocks/>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pPr defTabSz="1219170" fontAlgn="base">
                <a:spcBef>
                  <a:spcPct val="0"/>
                </a:spcBef>
                <a:spcAft>
                  <a:spcPct val="0"/>
                </a:spcAft>
                <a:defRPr/>
              </a:pPr>
              <a:endParaRPr lang="en-US" sz="2400" dirty="0">
                <a:solidFill>
                  <a:prstClr val="black"/>
                </a:solidFill>
                <a:latin typeface="微软雅黑"/>
                <a:ea typeface="微软雅黑"/>
              </a:endParaRPr>
            </a:p>
          </p:txBody>
        </p:sp>
        <p:sp>
          <p:nvSpPr>
            <p:cNvPr id="10" name="Freeform 107"/>
            <p:cNvSpPr>
              <a:spLocks/>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pPr defTabSz="1219170" fontAlgn="base">
                <a:spcBef>
                  <a:spcPct val="0"/>
                </a:spcBef>
                <a:spcAft>
                  <a:spcPct val="0"/>
                </a:spcAft>
                <a:defRPr/>
              </a:pPr>
              <a:endParaRPr lang="en-US" sz="2400" dirty="0">
                <a:solidFill>
                  <a:prstClr val="black"/>
                </a:solidFill>
                <a:latin typeface="微软雅黑"/>
                <a:ea typeface="微软雅黑"/>
              </a:endParaRPr>
            </a:p>
          </p:txBody>
        </p:sp>
        <p:sp>
          <p:nvSpPr>
            <p:cNvPr id="11" name="Freeform 108"/>
            <p:cNvSpPr>
              <a:spLocks/>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rgbClr val="6E471C"/>
            </a:solidFill>
            <a:ln>
              <a:noFill/>
            </a:ln>
          </p:spPr>
          <p:txBody>
            <a:bodyPr/>
            <a:lstStyle/>
            <a:p>
              <a:pPr defTabSz="1219170" fontAlgn="base">
                <a:spcBef>
                  <a:spcPct val="0"/>
                </a:spcBef>
                <a:spcAft>
                  <a:spcPct val="0"/>
                </a:spcAft>
                <a:defRPr/>
              </a:pPr>
              <a:endParaRPr lang="en-US" sz="2400" dirty="0">
                <a:solidFill>
                  <a:prstClr val="black"/>
                </a:solidFill>
                <a:latin typeface="微软雅黑"/>
                <a:ea typeface="微软雅黑"/>
              </a:endParaRPr>
            </a:p>
          </p:txBody>
        </p:sp>
        <p:sp>
          <p:nvSpPr>
            <p:cNvPr id="12"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defTabSz="1219170" fontAlgn="base">
                <a:spcBef>
                  <a:spcPct val="0"/>
                </a:spcBef>
                <a:spcAft>
                  <a:spcPct val="0"/>
                </a:spcAft>
                <a:defRPr/>
              </a:pPr>
              <a:endParaRPr lang="en-US" sz="2400" dirty="0">
                <a:solidFill>
                  <a:prstClr val="black"/>
                </a:solidFill>
                <a:latin typeface="微软雅黑"/>
                <a:ea typeface="微软雅黑"/>
              </a:endParaRPr>
            </a:p>
          </p:txBody>
        </p:sp>
        <p:sp>
          <p:nvSpPr>
            <p:cNvPr id="13"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defTabSz="1219170" fontAlgn="base">
                <a:spcBef>
                  <a:spcPct val="0"/>
                </a:spcBef>
                <a:spcAft>
                  <a:spcPct val="0"/>
                </a:spcAft>
                <a:defRPr/>
              </a:pPr>
              <a:endParaRPr lang="en-US" sz="2400" dirty="0">
                <a:solidFill>
                  <a:prstClr val="black"/>
                </a:solidFill>
                <a:latin typeface="微软雅黑"/>
                <a:ea typeface="微软雅黑"/>
              </a:endParaRPr>
            </a:p>
          </p:txBody>
        </p:sp>
        <p:sp>
          <p:nvSpPr>
            <p:cNvPr id="14"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defTabSz="1219170" fontAlgn="base">
                <a:spcBef>
                  <a:spcPct val="0"/>
                </a:spcBef>
                <a:spcAft>
                  <a:spcPct val="0"/>
                </a:spcAft>
                <a:defRPr/>
              </a:pPr>
              <a:endParaRPr lang="en-US" sz="2400" dirty="0">
                <a:solidFill>
                  <a:prstClr val="black"/>
                </a:solidFill>
                <a:latin typeface="微软雅黑"/>
                <a:ea typeface="微软雅黑"/>
              </a:endParaRPr>
            </a:p>
          </p:txBody>
        </p:sp>
        <p:sp>
          <p:nvSpPr>
            <p:cNvPr id="15" name="Rectangle 27"/>
            <p:cNvSpPr/>
            <p:nvPr/>
          </p:nvSpPr>
          <p:spPr>
            <a:xfrm rot="2700000">
              <a:off x="6301683" y="2797997"/>
              <a:ext cx="71523" cy="43830"/>
            </a:xfrm>
            <a:prstGeom prst="rect">
              <a:avLst/>
            </a:prstGeom>
            <a:solidFill>
              <a:srgbClr val="EB6949">
                <a:alpha val="73000"/>
              </a:srgbClr>
            </a:solidFill>
            <a:ln>
              <a:noFill/>
            </a:ln>
          </p:spPr>
          <p:style>
            <a:lnRef idx="2">
              <a:schemeClr val="dk1"/>
            </a:lnRef>
            <a:fillRef idx="1">
              <a:schemeClr val="lt1"/>
            </a:fillRef>
            <a:effectRef idx="0">
              <a:schemeClr val="dk1"/>
            </a:effectRef>
            <a:fontRef idx="minor">
              <a:schemeClr val="dk1"/>
            </a:fontRef>
          </p:style>
          <p:txBody>
            <a:bodyPr rtlCol="0" anchor="ctr"/>
            <a:lstStyle/>
            <a:p>
              <a:pPr algn="ctr" defTabSz="1219170" fontAlgn="base">
                <a:spcBef>
                  <a:spcPct val="0"/>
                </a:spcBef>
                <a:spcAft>
                  <a:spcPct val="0"/>
                </a:spcAft>
                <a:defRPr/>
              </a:pPr>
              <a:endParaRPr lang="en-US" sz="2400" dirty="0">
                <a:solidFill>
                  <a:prstClr val="black"/>
                </a:solidFill>
                <a:latin typeface="微软雅黑"/>
                <a:ea typeface="微软雅黑"/>
              </a:endParaRPr>
            </a:p>
          </p:txBody>
        </p:sp>
      </p:grpSp>
      <p:grpSp>
        <p:nvGrpSpPr>
          <p:cNvPr id="16" name="组合 15"/>
          <p:cNvGrpSpPr/>
          <p:nvPr/>
        </p:nvGrpSpPr>
        <p:grpSpPr>
          <a:xfrm>
            <a:off x="3701944" y="2310659"/>
            <a:ext cx="1277515" cy="1277511"/>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a:defRPr/>
              </a:pPr>
              <a:endParaRPr lang="zh-CN" altLang="en-US" sz="2400" kern="0">
                <a:solidFill>
                  <a:sysClr val="windowText" lastClr="000000"/>
                </a:solidFill>
                <a:latin typeface="微软雅黑"/>
                <a:ea typeface="微软雅黑"/>
              </a:endParaRPr>
            </a:p>
          </p:txBody>
        </p:sp>
        <p:sp>
          <p:nvSpPr>
            <p:cNvPr id="18" name="椭圆 1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a:defRPr/>
              </a:pPr>
              <a:endParaRPr lang="zh-CN" altLang="en-US" sz="2400" kern="0">
                <a:solidFill>
                  <a:sysClr val="window" lastClr="FFFFFF"/>
                </a:solidFill>
                <a:latin typeface="微软雅黑"/>
                <a:ea typeface="微软雅黑"/>
              </a:endParaRPr>
            </a:p>
          </p:txBody>
        </p:sp>
      </p:grpSp>
      <p:grpSp>
        <p:nvGrpSpPr>
          <p:cNvPr id="19" name="Group 30"/>
          <p:cNvGrpSpPr/>
          <p:nvPr/>
        </p:nvGrpSpPr>
        <p:grpSpPr>
          <a:xfrm>
            <a:off x="6401859" y="5112170"/>
            <a:ext cx="423143" cy="371105"/>
            <a:chOff x="3175" y="-1587"/>
            <a:chExt cx="490538" cy="430212"/>
          </a:xfrm>
          <a:solidFill>
            <a:srgbClr val="6E471C"/>
          </a:solidFill>
        </p:grpSpPr>
        <p:sp>
          <p:nvSpPr>
            <p:cNvPr id="20"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70">
                <a:defRPr/>
              </a:pPr>
              <a:endParaRPr lang="id-ID" sz="2400">
                <a:solidFill>
                  <a:prstClr val="black"/>
                </a:solidFill>
                <a:latin typeface="微软雅黑"/>
                <a:ea typeface="微软雅黑"/>
              </a:endParaRPr>
            </a:p>
          </p:txBody>
        </p:sp>
        <p:sp>
          <p:nvSpPr>
            <p:cNvPr id="21"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70">
                <a:defRPr/>
              </a:pPr>
              <a:endParaRPr lang="id-ID" sz="2400">
                <a:solidFill>
                  <a:prstClr val="black"/>
                </a:solidFill>
                <a:latin typeface="微软雅黑"/>
                <a:ea typeface="微软雅黑"/>
              </a:endParaRPr>
            </a:p>
          </p:txBody>
        </p:sp>
      </p:grpSp>
      <p:sp>
        <p:nvSpPr>
          <p:cNvPr id="22" name="Freeform 50"/>
          <p:cNvSpPr>
            <a:spLocks noEditPoints="1"/>
          </p:cNvSpPr>
          <p:nvPr/>
        </p:nvSpPr>
        <p:spPr bwMode="auto">
          <a:xfrm>
            <a:off x="1407416" y="3859670"/>
            <a:ext cx="349097" cy="439700"/>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rgbClr val="6E471C"/>
          </a:solidFill>
          <a:ln w="9525">
            <a:noFill/>
            <a:round/>
            <a:headEnd/>
            <a:tailEnd/>
          </a:ln>
        </p:spPr>
        <p:txBody>
          <a:bodyPr vert="horz" wrap="square" lIns="121920" tIns="60960" rIns="121920" bIns="60960" numCol="1" anchor="t" anchorCtr="0" compatLnSpc="1">
            <a:prstTxWarp prst="textNoShape">
              <a:avLst/>
            </a:prstTxWarp>
          </a:bodyPr>
          <a:lstStyle/>
          <a:p>
            <a:pPr defTabSz="1219170" fontAlgn="base">
              <a:spcBef>
                <a:spcPct val="0"/>
              </a:spcBef>
              <a:spcAft>
                <a:spcPct val="0"/>
              </a:spcAft>
              <a:defRPr/>
            </a:pPr>
            <a:endParaRPr lang="ko-KR" altLang="en-US" sz="2400">
              <a:solidFill>
                <a:prstClr val="black"/>
              </a:solidFill>
              <a:latin typeface="微软雅黑"/>
              <a:ea typeface="+mj-ea"/>
            </a:endParaRPr>
          </a:p>
        </p:txBody>
      </p:sp>
      <p:sp>
        <p:nvSpPr>
          <p:cNvPr id="23" name="Freeform 48"/>
          <p:cNvSpPr>
            <a:spLocks noEditPoints="1"/>
          </p:cNvSpPr>
          <p:nvPr/>
        </p:nvSpPr>
        <p:spPr bwMode="auto">
          <a:xfrm>
            <a:off x="3978161" y="4299370"/>
            <a:ext cx="322833" cy="472373"/>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rgbClr val="6E471C"/>
          </a:solidFill>
          <a:ln w="9525">
            <a:noFill/>
            <a:round/>
            <a:headEnd/>
            <a:tailEnd/>
          </a:ln>
        </p:spPr>
        <p:txBody>
          <a:bodyPr vert="horz" wrap="square" lIns="121920" tIns="60960" rIns="121920" bIns="60960" numCol="1" anchor="t" anchorCtr="0" compatLnSpc="1">
            <a:prstTxWarp prst="textNoShape">
              <a:avLst/>
            </a:prstTxWarp>
          </a:bodyPr>
          <a:lstStyle/>
          <a:p>
            <a:pPr defTabSz="1219170" fontAlgn="base">
              <a:spcBef>
                <a:spcPct val="0"/>
              </a:spcBef>
              <a:spcAft>
                <a:spcPct val="0"/>
              </a:spcAft>
              <a:defRPr/>
            </a:pPr>
            <a:endParaRPr lang="ko-KR" altLang="en-US" sz="2400">
              <a:solidFill>
                <a:prstClr val="black"/>
              </a:solidFill>
              <a:latin typeface="微软雅黑"/>
              <a:ea typeface="+mj-ea"/>
            </a:endParaRPr>
          </a:p>
        </p:txBody>
      </p:sp>
      <p:grpSp>
        <p:nvGrpSpPr>
          <p:cNvPr id="24" name="Group 18"/>
          <p:cNvGrpSpPr/>
          <p:nvPr/>
        </p:nvGrpSpPr>
        <p:grpSpPr>
          <a:xfrm>
            <a:off x="9905380" y="4242859"/>
            <a:ext cx="416357" cy="416357"/>
            <a:chOff x="6350" y="4763"/>
            <a:chExt cx="492125" cy="492125"/>
          </a:xfrm>
          <a:solidFill>
            <a:srgbClr val="6E471C"/>
          </a:solidFill>
        </p:grpSpPr>
        <p:sp>
          <p:nvSpPr>
            <p:cNvPr id="25"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70">
                <a:defRPr/>
              </a:pPr>
              <a:endParaRPr lang="id-ID" sz="2400">
                <a:solidFill>
                  <a:prstClr val="black"/>
                </a:solidFill>
                <a:latin typeface="微软雅黑"/>
                <a:ea typeface="微软雅黑"/>
                <a:cs typeface="Roboto condensed"/>
              </a:endParaRPr>
            </a:p>
          </p:txBody>
        </p:sp>
        <p:sp>
          <p:nvSpPr>
            <p:cNvPr id="26"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70">
                <a:defRPr/>
              </a:pPr>
              <a:endParaRPr lang="id-ID" sz="2400">
                <a:solidFill>
                  <a:prstClr val="black"/>
                </a:solidFill>
                <a:latin typeface="微软雅黑"/>
                <a:ea typeface="微软雅黑"/>
                <a:cs typeface="Roboto condensed"/>
              </a:endParaRPr>
            </a:p>
          </p:txBody>
        </p:sp>
        <p:sp>
          <p:nvSpPr>
            <p:cNvPr id="27"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70">
                <a:defRPr/>
              </a:pPr>
              <a:endParaRPr lang="id-ID" sz="2400">
                <a:solidFill>
                  <a:prstClr val="black"/>
                </a:solidFill>
                <a:latin typeface="微软雅黑"/>
                <a:ea typeface="微软雅黑"/>
                <a:cs typeface="Roboto condensed"/>
              </a:endParaRPr>
            </a:p>
          </p:txBody>
        </p:sp>
      </p:grpSp>
      <p:sp>
        <p:nvSpPr>
          <p:cNvPr id="28" name="TextBox 26"/>
          <p:cNvSpPr txBox="1"/>
          <p:nvPr/>
        </p:nvSpPr>
        <p:spPr>
          <a:xfrm>
            <a:off x="305859" y="4404812"/>
            <a:ext cx="2554499" cy="932587"/>
          </a:xfrm>
          <a:prstGeom prst="rect">
            <a:avLst/>
          </a:prstGeom>
          <a:noFill/>
        </p:spPr>
        <p:txBody>
          <a:bodyPr wrap="square" lIns="91464" tIns="45732" rIns="91464" bIns="45732" rtlCol="0">
            <a:spAutoFit/>
          </a:bodyPr>
          <a:lstStyle/>
          <a:p>
            <a:pPr defTabSz="1219170">
              <a:lnSpc>
                <a:spcPct val="130000"/>
              </a:lnSpc>
              <a:defRPr/>
            </a:pPr>
            <a:r>
              <a:rPr lang="zh-CN" altLang="en-US" sz="1400" kern="0" dirty="0">
                <a:solidFill>
                  <a:prstClr val="black">
                    <a:lumMod val="85000"/>
                    <a:lumOff val="15000"/>
                  </a:prstClr>
                </a:solidFill>
                <a:latin typeface="微软雅黑"/>
                <a:ea typeface="微软雅黑"/>
              </a:rPr>
              <a:t>您的内容打在这里，或者通过复制您的文本后，在此框中选择粘贴</a:t>
            </a:r>
          </a:p>
        </p:txBody>
      </p:sp>
      <p:sp>
        <p:nvSpPr>
          <p:cNvPr id="29" name="TextBox 27"/>
          <p:cNvSpPr txBox="1"/>
          <p:nvPr/>
        </p:nvSpPr>
        <p:spPr>
          <a:xfrm>
            <a:off x="2827549" y="4877704"/>
            <a:ext cx="2554499" cy="932587"/>
          </a:xfrm>
          <a:prstGeom prst="rect">
            <a:avLst/>
          </a:prstGeom>
          <a:noFill/>
        </p:spPr>
        <p:txBody>
          <a:bodyPr wrap="square" lIns="91464" tIns="45732" rIns="91464" bIns="45732" rtlCol="0">
            <a:spAutoFit/>
          </a:bodyPr>
          <a:lstStyle/>
          <a:p>
            <a:pPr defTabSz="1219170">
              <a:lnSpc>
                <a:spcPct val="130000"/>
              </a:lnSpc>
              <a:defRPr/>
            </a:pPr>
            <a:r>
              <a:rPr lang="zh-CN" altLang="en-US" sz="1400" kern="0" dirty="0">
                <a:solidFill>
                  <a:prstClr val="black">
                    <a:lumMod val="85000"/>
                    <a:lumOff val="15000"/>
                  </a:prstClr>
                </a:solidFill>
                <a:latin typeface="微软雅黑"/>
                <a:ea typeface="微软雅黑"/>
              </a:rPr>
              <a:t>您的内容打在这里，或者通过复制您的文本后，在此框中选择粘贴</a:t>
            </a:r>
          </a:p>
        </p:txBody>
      </p:sp>
      <p:sp>
        <p:nvSpPr>
          <p:cNvPr id="30" name="TextBox 28"/>
          <p:cNvSpPr txBox="1"/>
          <p:nvPr/>
        </p:nvSpPr>
        <p:spPr>
          <a:xfrm>
            <a:off x="5365704" y="5620169"/>
            <a:ext cx="2554499" cy="932587"/>
          </a:xfrm>
          <a:prstGeom prst="rect">
            <a:avLst/>
          </a:prstGeom>
          <a:noFill/>
        </p:spPr>
        <p:txBody>
          <a:bodyPr wrap="square" lIns="91464" tIns="45732" rIns="91464" bIns="45732" rtlCol="0">
            <a:spAutoFit/>
          </a:bodyPr>
          <a:lstStyle/>
          <a:p>
            <a:pPr defTabSz="1219170">
              <a:lnSpc>
                <a:spcPct val="130000"/>
              </a:lnSpc>
              <a:defRPr/>
            </a:pPr>
            <a:r>
              <a:rPr lang="zh-CN" altLang="en-US" sz="1400" kern="0" dirty="0">
                <a:solidFill>
                  <a:prstClr val="black">
                    <a:lumMod val="85000"/>
                    <a:lumOff val="15000"/>
                  </a:prstClr>
                </a:solidFill>
                <a:latin typeface="微软雅黑"/>
                <a:ea typeface="微软雅黑"/>
              </a:rPr>
              <a:t>您的内容打在这里，或者通过复制您的文本后，在此框中选择粘贴</a:t>
            </a:r>
          </a:p>
        </p:txBody>
      </p:sp>
      <p:sp>
        <p:nvSpPr>
          <p:cNvPr id="31" name="TextBox 29"/>
          <p:cNvSpPr txBox="1"/>
          <p:nvPr/>
        </p:nvSpPr>
        <p:spPr>
          <a:xfrm>
            <a:off x="8918099" y="4852704"/>
            <a:ext cx="2554499" cy="932587"/>
          </a:xfrm>
          <a:prstGeom prst="rect">
            <a:avLst/>
          </a:prstGeom>
          <a:noFill/>
        </p:spPr>
        <p:txBody>
          <a:bodyPr wrap="square" lIns="91464" tIns="45732" rIns="91464" bIns="45732" rtlCol="0">
            <a:spAutoFit/>
          </a:bodyPr>
          <a:lstStyle/>
          <a:p>
            <a:pPr defTabSz="1219170">
              <a:lnSpc>
                <a:spcPct val="130000"/>
              </a:lnSpc>
              <a:defRPr/>
            </a:pPr>
            <a:r>
              <a:rPr lang="zh-CN" altLang="en-US" sz="1400" kern="0" dirty="0">
                <a:solidFill>
                  <a:prstClr val="black">
                    <a:lumMod val="85000"/>
                    <a:lumOff val="15000"/>
                  </a:prstClr>
                </a:solidFill>
                <a:latin typeface="微软雅黑"/>
                <a:ea typeface="微软雅黑"/>
              </a:rPr>
              <a:t>您的内容打在这里，或者通过复制您的文本后，在此框中选择粘贴</a:t>
            </a:r>
          </a:p>
        </p:txBody>
      </p:sp>
      <p:grpSp>
        <p:nvGrpSpPr>
          <p:cNvPr id="32" name="组合 31"/>
          <p:cNvGrpSpPr/>
          <p:nvPr/>
        </p:nvGrpSpPr>
        <p:grpSpPr>
          <a:xfrm>
            <a:off x="6237144" y="3532896"/>
            <a:ext cx="1079115" cy="1079115"/>
            <a:chOff x="4677858" y="2649672"/>
            <a:chExt cx="809336" cy="809336"/>
          </a:xfrm>
          <a:solidFill>
            <a:srgbClr val="6E471C"/>
          </a:solidFill>
        </p:grpSpPr>
        <p:sp>
          <p:nvSpPr>
            <p:cNvPr id="33" name="椭圆 32"/>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9170">
                <a:defRPr/>
              </a:pPr>
              <a:endParaRPr lang="zh-CN" altLang="en-US" sz="2400" kern="0">
                <a:solidFill>
                  <a:sysClr val="window" lastClr="FFFFFF"/>
                </a:solidFill>
                <a:latin typeface="微软雅黑"/>
                <a:ea typeface="微软雅黑"/>
              </a:endParaRPr>
            </a:p>
          </p:txBody>
        </p:sp>
        <p:sp>
          <p:nvSpPr>
            <p:cNvPr id="34" name="椭圆 33"/>
            <p:cNvSpPr/>
            <p:nvPr/>
          </p:nvSpPr>
          <p:spPr>
            <a:xfrm>
              <a:off x="4719132" y="2696247"/>
              <a:ext cx="726788" cy="726784"/>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prstClr val="white"/>
                </a:solidFill>
                <a:latin typeface="微软雅黑"/>
                <a:ea typeface="微软雅黑"/>
              </a:endParaRPr>
            </a:p>
          </p:txBody>
        </p:sp>
      </p:grpSp>
      <p:grpSp>
        <p:nvGrpSpPr>
          <p:cNvPr id="35" name="组合 34"/>
          <p:cNvGrpSpPr/>
          <p:nvPr/>
        </p:nvGrpSpPr>
        <p:grpSpPr>
          <a:xfrm>
            <a:off x="852344" y="2350944"/>
            <a:ext cx="1079115" cy="1079115"/>
            <a:chOff x="4677858" y="2649672"/>
            <a:chExt cx="809336" cy="809336"/>
          </a:xfrm>
          <a:solidFill>
            <a:srgbClr val="6E471C"/>
          </a:solidFill>
        </p:grpSpPr>
        <p:sp>
          <p:nvSpPr>
            <p:cNvPr id="36" name="椭圆 35"/>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9170">
                <a:defRPr/>
              </a:pPr>
              <a:endParaRPr lang="zh-CN" altLang="en-US" sz="2400" kern="0">
                <a:solidFill>
                  <a:sysClr val="window" lastClr="FFFFFF"/>
                </a:solidFill>
                <a:latin typeface="微软雅黑"/>
                <a:ea typeface="微软雅黑"/>
              </a:endParaRPr>
            </a:p>
          </p:txBody>
        </p:sp>
        <p:sp>
          <p:nvSpPr>
            <p:cNvPr id="37" name="椭圆 36"/>
            <p:cNvSpPr/>
            <p:nvPr/>
          </p:nvSpPr>
          <p:spPr>
            <a:xfrm>
              <a:off x="4719132" y="2696247"/>
              <a:ext cx="726788" cy="726784"/>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prstClr val="white"/>
                </a:solidFill>
                <a:latin typeface="微软雅黑"/>
                <a:ea typeface="微软雅黑"/>
              </a:endParaRPr>
            </a:p>
          </p:txBody>
        </p:sp>
      </p:grpSp>
      <p:pic>
        <p:nvPicPr>
          <p:cNvPr id="38" name="Picture 2" descr="C:\Users\Administrator\Desktop\微立体创业计划\001.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8840259" y="1601260"/>
            <a:ext cx="2385979" cy="2385977"/>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39" name="Picture 3" descr="C:\Users\Administrator\Desktop\微立体创业计划\0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002762" y="1277382"/>
            <a:ext cx="2705311" cy="2705311"/>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40" name="矩形 39"/>
          <p:cNvSpPr/>
          <p:nvPr/>
        </p:nvSpPr>
        <p:spPr>
          <a:xfrm>
            <a:off x="9648395" y="2317391"/>
            <a:ext cx="1452636" cy="535545"/>
          </a:xfrm>
          <a:prstGeom prst="rect">
            <a:avLst/>
          </a:prstGeom>
        </p:spPr>
        <p:txBody>
          <a:bodyPr wrap="square" lIns="91452" tIns="45727" rIns="91452" bIns="45727">
            <a:spAutoFit/>
          </a:bodyPr>
          <a:lstStyle/>
          <a:p>
            <a:pPr defTabSz="1219170" fontAlgn="base">
              <a:lnSpc>
                <a:spcPct val="120000"/>
              </a:lnSpc>
              <a:spcBef>
                <a:spcPct val="0"/>
              </a:spcBef>
              <a:spcAft>
                <a:spcPct val="0"/>
              </a:spcAft>
              <a:defRPr/>
            </a:pPr>
            <a:r>
              <a:rPr lang="zh-CN" altLang="en-US" sz="2400" dirty="0">
                <a:solidFill>
                  <a:prstClr val="black">
                    <a:lumMod val="65000"/>
                    <a:lumOff val="35000"/>
                  </a:prstClr>
                </a:solidFill>
                <a:latin typeface="微软雅黑"/>
                <a:ea typeface="微软雅黑"/>
              </a:rPr>
              <a:t>完成概述</a:t>
            </a:r>
          </a:p>
        </p:txBody>
      </p:sp>
    </p:spTree>
    <p:extLst>
      <p:ext uri="{BB962C8B-B14F-4D97-AF65-F5344CB8AC3E}">
        <p14:creationId xmlns:p14="http://schemas.microsoft.com/office/powerpoint/2010/main" val="2697900804"/>
      </p:ext>
    </p:extLst>
  </p:cSld>
  <p:clrMapOvr>
    <a:masterClrMapping/>
  </p:clrMapOvr>
  <mc:AlternateContent xmlns:mc="http://schemas.openxmlformats.org/markup-compatibility/2006">
    <mc:Choice xmlns:p14="http://schemas.microsoft.com/office/powerpoint/2010/main" Requires="p14">
      <p:transition spd="slow" p14:dur="2000">
        <p:checker/>
      </p:transition>
    </mc:Choice>
    <mc:Fallback>
      <p:transition spd="slow">
        <p:checker/>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9" dur="2000" fill="hold"/>
                                            <p:tgtEl>
                                              <p:spTgt spid="5"/>
                                            </p:tgtEl>
                                            <p:attrNameLst>
                                              <p:attrName>ppt_x</p:attrName>
                                              <p:attrName>ppt_y</p:attrName>
                                            </p:attrNameLst>
                                          </p:cBhvr>
                                          <p:rCtr x="35556" y="11111"/>
                                        </p:animMotion>
                                      </p:childTnLst>
                                    </p:cTn>
                                  </p:par>
                                  <p:par>
                                    <p:cTn id="10" presetID="22" presetClass="entr" presetSubtype="8"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par>
                                    <p:cTn id="13" presetID="53" presetClass="entr" presetSubtype="16" fill="hold" nodeType="withEffect">
                                      <p:stCondLst>
                                        <p:cond delay="1300"/>
                                      </p:stCondLst>
                                      <p:childTnLst>
                                        <p:set>
                                          <p:cBhvr>
                                            <p:cTn id="14" dur="1" fill="hold">
                                              <p:stCondLst>
                                                <p:cond delay="0"/>
                                              </p:stCondLst>
                                            </p:cTn>
                                            <p:tgtEl>
                                              <p:spTgt spid="38"/>
                                            </p:tgtEl>
                                            <p:attrNameLst>
                                              <p:attrName>style.visibility</p:attrName>
                                            </p:attrNameLst>
                                          </p:cBhvr>
                                          <p:to>
                                            <p:strVal val="visible"/>
                                          </p:to>
                                        </p:set>
                                        <p:anim calcmode="lin" valueType="num">
                                          <p:cBhvr>
                                            <p:cTn id="15" dur="500" fill="hold"/>
                                            <p:tgtEl>
                                              <p:spTgt spid="38"/>
                                            </p:tgtEl>
                                            <p:attrNameLst>
                                              <p:attrName>ppt_w</p:attrName>
                                            </p:attrNameLst>
                                          </p:cBhvr>
                                          <p:tavLst>
                                            <p:tav tm="0">
                                              <p:val>
                                                <p:fltVal val="0"/>
                                              </p:val>
                                            </p:tav>
                                            <p:tav tm="100000">
                                              <p:val>
                                                <p:strVal val="#ppt_w"/>
                                              </p:val>
                                            </p:tav>
                                          </p:tavLst>
                                        </p:anim>
                                        <p:anim calcmode="lin" valueType="num">
                                          <p:cBhvr>
                                            <p:cTn id="16" dur="500" fill="hold"/>
                                            <p:tgtEl>
                                              <p:spTgt spid="38"/>
                                            </p:tgtEl>
                                            <p:attrNameLst>
                                              <p:attrName>ppt_h</p:attrName>
                                            </p:attrNameLst>
                                          </p:cBhvr>
                                          <p:tavLst>
                                            <p:tav tm="0">
                                              <p:val>
                                                <p:fltVal val="0"/>
                                              </p:val>
                                            </p:tav>
                                            <p:tav tm="100000">
                                              <p:val>
                                                <p:strVal val="#ppt_h"/>
                                              </p:val>
                                            </p:tav>
                                          </p:tavLst>
                                        </p:anim>
                                        <p:animEffect transition="in" filter="fade">
                                          <p:cBhvr>
                                            <p:cTn id="17" dur="500"/>
                                            <p:tgtEl>
                                              <p:spTgt spid="38"/>
                                            </p:tgtEl>
                                          </p:cBhvr>
                                        </p:animEffect>
                                      </p:childTnLst>
                                    </p:cTn>
                                  </p:par>
                                  <p:par>
                                    <p:cTn id="18" presetID="42" presetClass="entr" presetSubtype="0" fill="hold" nodeType="withEffect">
                                      <p:stCondLst>
                                        <p:cond delay="160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500"/>
                                            <p:tgtEl>
                                              <p:spTgt spid="39"/>
                                            </p:tgtEl>
                                          </p:cBhvr>
                                        </p:animEffect>
                                        <p:anim calcmode="lin" valueType="num">
                                          <p:cBhvr>
                                            <p:cTn id="21" dur="500" fill="hold"/>
                                            <p:tgtEl>
                                              <p:spTgt spid="39"/>
                                            </p:tgtEl>
                                            <p:attrNameLst>
                                              <p:attrName>ppt_x</p:attrName>
                                            </p:attrNameLst>
                                          </p:cBhvr>
                                          <p:tavLst>
                                            <p:tav tm="0">
                                              <p:val>
                                                <p:strVal val="#ppt_x"/>
                                              </p:val>
                                            </p:tav>
                                            <p:tav tm="100000">
                                              <p:val>
                                                <p:strVal val="#ppt_x"/>
                                              </p:val>
                                            </p:tav>
                                          </p:tavLst>
                                        </p:anim>
                                        <p:anim calcmode="lin" valueType="num">
                                          <p:cBhvr>
                                            <p:cTn id="22" dur="500" fill="hold"/>
                                            <p:tgtEl>
                                              <p:spTgt spid="39"/>
                                            </p:tgtEl>
                                            <p:attrNameLst>
                                              <p:attrName>ppt_y</p:attrName>
                                            </p:attrNameLst>
                                          </p:cBhvr>
                                          <p:tavLst>
                                            <p:tav tm="0">
                                              <p:val>
                                                <p:strVal val="#ppt_y+.1"/>
                                              </p:val>
                                            </p:tav>
                                            <p:tav tm="100000">
                                              <p:val>
                                                <p:strVal val="#ppt_y"/>
                                              </p:val>
                                            </p:tav>
                                          </p:tavLst>
                                        </p:anim>
                                      </p:childTnLst>
                                    </p:cTn>
                                  </p:par>
                                </p:childTnLst>
                              </p:cTn>
                            </p:par>
                            <p:par>
                              <p:cTn id="23" fill="hold">
                                <p:stCondLst>
                                  <p:cond delay="2100"/>
                                </p:stCondLst>
                                <p:childTnLst>
                                  <p:par>
                                    <p:cTn id="24" presetID="16" presetClass="entr" presetSubtype="21" fill="hold" grpId="0"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barn(inVertical)">
                                          <p:cBhvr>
                                            <p:cTn id="26" dur="500"/>
                                            <p:tgtEl>
                                              <p:spTgt spid="40"/>
                                            </p:tgtEl>
                                          </p:cBhvr>
                                        </p:animEffect>
                                      </p:childTnLst>
                                    </p:cTn>
                                  </p:par>
                                </p:childTnLst>
                              </p:cTn>
                            </p:par>
                            <p:par>
                              <p:cTn id="27" fill="hold">
                                <p:stCondLst>
                                  <p:cond delay="2600"/>
                                </p:stCondLst>
                                <p:childTnLst>
                                  <p:par>
                                    <p:cTn id="28" presetID="2" presetClass="entr" presetSubtype="12" accel="52000" fill="hold" nodeType="afterEffect" p14:presetBounceEnd="54000">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14:bounceEnd="54000">
                                          <p:cBhvr additive="base">
                                            <p:cTn id="30" dur="1200" fill="hold"/>
                                            <p:tgtEl>
                                              <p:spTgt spid="35"/>
                                            </p:tgtEl>
                                            <p:attrNameLst>
                                              <p:attrName>ppt_x</p:attrName>
                                            </p:attrNameLst>
                                          </p:cBhvr>
                                          <p:tavLst>
                                            <p:tav tm="0">
                                              <p:val>
                                                <p:strVal val="0-#ppt_w/2"/>
                                              </p:val>
                                            </p:tav>
                                            <p:tav tm="100000">
                                              <p:val>
                                                <p:strVal val="#ppt_x"/>
                                              </p:val>
                                            </p:tav>
                                          </p:tavLst>
                                        </p:anim>
                                        <p:anim calcmode="lin" valueType="num" p14:bounceEnd="54000">
                                          <p:cBhvr additive="base">
                                            <p:cTn id="31" dur="1200" fill="hold"/>
                                            <p:tgtEl>
                                              <p:spTgt spid="35"/>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14:presetBounceEnd="54000">
                                      <p:stCondLst>
                                        <p:cond delay="400"/>
                                      </p:stCondLst>
                                      <p:childTnLst>
                                        <p:set>
                                          <p:cBhvr>
                                            <p:cTn id="33" dur="1" fill="hold">
                                              <p:stCondLst>
                                                <p:cond delay="0"/>
                                              </p:stCondLst>
                                            </p:cTn>
                                            <p:tgtEl>
                                              <p:spTgt spid="16"/>
                                            </p:tgtEl>
                                            <p:attrNameLst>
                                              <p:attrName>style.visibility</p:attrName>
                                            </p:attrNameLst>
                                          </p:cBhvr>
                                          <p:to>
                                            <p:strVal val="visible"/>
                                          </p:to>
                                        </p:set>
                                        <p:anim calcmode="lin" valueType="num" p14:bounceEnd="54000">
                                          <p:cBhvr additive="base">
                                            <p:cTn id="34" dur="1200" fill="hold"/>
                                            <p:tgtEl>
                                              <p:spTgt spid="16"/>
                                            </p:tgtEl>
                                            <p:attrNameLst>
                                              <p:attrName>ppt_x</p:attrName>
                                            </p:attrNameLst>
                                          </p:cBhvr>
                                          <p:tavLst>
                                            <p:tav tm="0">
                                              <p:val>
                                                <p:strVal val="1+#ppt_w/2"/>
                                              </p:val>
                                            </p:tav>
                                            <p:tav tm="100000">
                                              <p:val>
                                                <p:strVal val="#ppt_x"/>
                                              </p:val>
                                            </p:tav>
                                          </p:tavLst>
                                        </p:anim>
                                        <p:anim calcmode="lin" valueType="num" p14:bounceEnd="54000">
                                          <p:cBhvr additive="base">
                                            <p:cTn id="35" dur="1200" fill="hold"/>
                                            <p:tgtEl>
                                              <p:spTgt spid="16"/>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14:presetBounceEnd="54000">
                                      <p:stCondLst>
                                        <p:cond delay="900"/>
                                      </p:stCondLst>
                                      <p:childTnLst>
                                        <p:set>
                                          <p:cBhvr>
                                            <p:cTn id="37" dur="1" fill="hold">
                                              <p:stCondLst>
                                                <p:cond delay="0"/>
                                              </p:stCondLst>
                                            </p:cTn>
                                            <p:tgtEl>
                                              <p:spTgt spid="32"/>
                                            </p:tgtEl>
                                            <p:attrNameLst>
                                              <p:attrName>style.visibility</p:attrName>
                                            </p:attrNameLst>
                                          </p:cBhvr>
                                          <p:to>
                                            <p:strVal val="visible"/>
                                          </p:to>
                                        </p:set>
                                        <p:anim calcmode="lin" valueType="num" p14:bounceEnd="54000">
                                          <p:cBhvr additive="base">
                                            <p:cTn id="38" dur="1200" fill="hold"/>
                                            <p:tgtEl>
                                              <p:spTgt spid="32"/>
                                            </p:tgtEl>
                                            <p:attrNameLst>
                                              <p:attrName>ppt_x</p:attrName>
                                            </p:attrNameLst>
                                          </p:cBhvr>
                                          <p:tavLst>
                                            <p:tav tm="0">
                                              <p:val>
                                                <p:strVal val="1+#ppt_w/2"/>
                                              </p:val>
                                            </p:tav>
                                            <p:tav tm="100000">
                                              <p:val>
                                                <p:strVal val="#ppt_x"/>
                                              </p:val>
                                            </p:tav>
                                          </p:tavLst>
                                        </p:anim>
                                        <p:anim calcmode="lin" valueType="num" p14:bounceEnd="54000">
                                          <p:cBhvr additive="base">
                                            <p:cTn id="39" dur="1200" fill="hold"/>
                                            <p:tgtEl>
                                              <p:spTgt spid="32"/>
                                            </p:tgtEl>
                                            <p:attrNameLst>
                                              <p:attrName>ppt_y</p:attrName>
                                            </p:attrNameLst>
                                          </p:cBhvr>
                                          <p:tavLst>
                                            <p:tav tm="0">
                                              <p:val>
                                                <p:strVal val="1+#ppt_h/2"/>
                                              </p:val>
                                            </p:tav>
                                            <p:tav tm="100000">
                                              <p:val>
                                                <p:strVal val="#ppt_y"/>
                                              </p:val>
                                            </p:tav>
                                          </p:tavLst>
                                        </p:anim>
                                      </p:childTnLst>
                                    </p:cTn>
                                  </p:par>
                                </p:childTnLst>
                              </p:cTn>
                            </p:par>
                            <p:par>
                              <p:cTn id="40" fill="hold">
                                <p:stCondLst>
                                  <p:cond delay="4700"/>
                                </p:stCondLst>
                                <p:childTnLst>
                                  <p:par>
                                    <p:cTn id="41" presetID="42"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1000"/>
                                            <p:tgtEl>
                                              <p:spTgt spid="22"/>
                                            </p:tgtEl>
                                          </p:cBhvr>
                                        </p:animEffect>
                                        <p:anim calcmode="lin" valueType="num">
                                          <p:cBhvr>
                                            <p:cTn id="44" dur="1000" fill="hold"/>
                                            <p:tgtEl>
                                              <p:spTgt spid="22"/>
                                            </p:tgtEl>
                                            <p:attrNameLst>
                                              <p:attrName>ppt_x</p:attrName>
                                            </p:attrNameLst>
                                          </p:cBhvr>
                                          <p:tavLst>
                                            <p:tav tm="0">
                                              <p:val>
                                                <p:strVal val="#ppt_x"/>
                                              </p:val>
                                            </p:tav>
                                            <p:tav tm="100000">
                                              <p:val>
                                                <p:strVal val="#ppt_x"/>
                                              </p:val>
                                            </p:tav>
                                          </p:tavLst>
                                        </p:anim>
                                        <p:anim calcmode="lin" valueType="num">
                                          <p:cBhvr>
                                            <p:cTn id="45" dur="1000" fill="hold"/>
                                            <p:tgtEl>
                                              <p:spTgt spid="2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1000"/>
                                            <p:tgtEl>
                                              <p:spTgt spid="23"/>
                                            </p:tgtEl>
                                          </p:cBhvr>
                                        </p:animEffect>
                                        <p:anim calcmode="lin" valueType="num">
                                          <p:cBhvr>
                                            <p:cTn id="49" dur="1000" fill="hold"/>
                                            <p:tgtEl>
                                              <p:spTgt spid="23"/>
                                            </p:tgtEl>
                                            <p:attrNameLst>
                                              <p:attrName>ppt_x</p:attrName>
                                            </p:attrNameLst>
                                          </p:cBhvr>
                                          <p:tavLst>
                                            <p:tav tm="0">
                                              <p:val>
                                                <p:strVal val="#ppt_x"/>
                                              </p:val>
                                            </p:tav>
                                            <p:tav tm="100000">
                                              <p:val>
                                                <p:strVal val="#ppt_x"/>
                                              </p:val>
                                            </p:tav>
                                          </p:tavLst>
                                        </p:anim>
                                        <p:anim calcmode="lin" valueType="num">
                                          <p:cBhvr>
                                            <p:cTn id="50" dur="1000" fill="hold"/>
                                            <p:tgtEl>
                                              <p:spTgt spid="23"/>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1000"/>
                                            <p:tgtEl>
                                              <p:spTgt spid="24"/>
                                            </p:tgtEl>
                                          </p:cBhvr>
                                        </p:animEffect>
                                        <p:anim calcmode="lin" valueType="num">
                                          <p:cBhvr>
                                            <p:cTn id="59" dur="1000" fill="hold"/>
                                            <p:tgtEl>
                                              <p:spTgt spid="24"/>
                                            </p:tgtEl>
                                            <p:attrNameLst>
                                              <p:attrName>ppt_x</p:attrName>
                                            </p:attrNameLst>
                                          </p:cBhvr>
                                          <p:tavLst>
                                            <p:tav tm="0">
                                              <p:val>
                                                <p:strVal val="#ppt_x"/>
                                              </p:val>
                                            </p:tav>
                                            <p:tav tm="100000">
                                              <p:val>
                                                <p:strVal val="#ppt_x"/>
                                              </p:val>
                                            </p:tav>
                                          </p:tavLst>
                                        </p:anim>
                                        <p:anim calcmode="lin" valueType="num">
                                          <p:cBhvr>
                                            <p:cTn id="60" dur="1000" fill="hold"/>
                                            <p:tgtEl>
                                              <p:spTgt spid="24"/>
                                            </p:tgtEl>
                                            <p:attrNameLst>
                                              <p:attrName>ppt_y</p:attrName>
                                            </p:attrNameLst>
                                          </p:cBhvr>
                                          <p:tavLst>
                                            <p:tav tm="0">
                                              <p:val>
                                                <p:strVal val="#ppt_y+.1"/>
                                              </p:val>
                                            </p:tav>
                                            <p:tav tm="100000">
                                              <p:val>
                                                <p:strVal val="#ppt_y"/>
                                              </p:val>
                                            </p:tav>
                                          </p:tavLst>
                                        </p:anim>
                                      </p:childTnLst>
                                    </p:cTn>
                                  </p:par>
                                </p:childTnLst>
                              </p:cTn>
                            </p:par>
                            <p:par>
                              <p:cTn id="61" fill="hold">
                                <p:stCondLst>
                                  <p:cond delay="5700"/>
                                </p:stCondLst>
                                <p:childTnLst>
                                  <p:par>
                                    <p:cTn id="62" presetID="14" presetClass="entr" presetSubtype="10" fill="hold" grpId="0" nodeType="after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randombar(horizontal)">
                                          <p:cBhvr>
                                            <p:cTn id="64" dur="500"/>
                                            <p:tgtEl>
                                              <p:spTgt spid="28"/>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randombar(horizontal)">
                                          <p:cBhvr>
                                            <p:cTn id="67" dur="500"/>
                                            <p:tgtEl>
                                              <p:spTgt spid="29"/>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randombar(horizontal)">
                                          <p:cBhvr>
                                            <p:cTn id="70" dur="500"/>
                                            <p:tgtEl>
                                              <p:spTgt spid="30"/>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randombar(horizontal)">
                                          <p:cBhvr>
                                            <p:cTn id="7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2" grpId="0" animBg="1"/>
          <p:bldP spid="23" grpId="0" animBg="1"/>
          <p:bldP spid="28" grpId="0"/>
          <p:bldP spid="29" grpId="0"/>
          <p:bldP spid="30" grpId="0"/>
          <p:bldP spid="31"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9" dur="2000" fill="hold"/>
                                            <p:tgtEl>
                                              <p:spTgt spid="5"/>
                                            </p:tgtEl>
                                            <p:attrNameLst>
                                              <p:attrName>ppt_x</p:attrName>
                                              <p:attrName>ppt_y</p:attrName>
                                            </p:attrNameLst>
                                          </p:cBhvr>
                                          <p:rCtr x="35556" y="11111"/>
                                        </p:animMotion>
                                      </p:childTnLst>
                                    </p:cTn>
                                  </p:par>
                                  <p:par>
                                    <p:cTn id="10" presetID="22" presetClass="entr" presetSubtype="8"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par>
                                    <p:cTn id="13" presetID="53" presetClass="entr" presetSubtype="16" fill="hold" nodeType="withEffect">
                                      <p:stCondLst>
                                        <p:cond delay="1300"/>
                                      </p:stCondLst>
                                      <p:childTnLst>
                                        <p:set>
                                          <p:cBhvr>
                                            <p:cTn id="14" dur="1" fill="hold">
                                              <p:stCondLst>
                                                <p:cond delay="0"/>
                                              </p:stCondLst>
                                            </p:cTn>
                                            <p:tgtEl>
                                              <p:spTgt spid="38"/>
                                            </p:tgtEl>
                                            <p:attrNameLst>
                                              <p:attrName>style.visibility</p:attrName>
                                            </p:attrNameLst>
                                          </p:cBhvr>
                                          <p:to>
                                            <p:strVal val="visible"/>
                                          </p:to>
                                        </p:set>
                                        <p:anim calcmode="lin" valueType="num">
                                          <p:cBhvr>
                                            <p:cTn id="15" dur="500" fill="hold"/>
                                            <p:tgtEl>
                                              <p:spTgt spid="38"/>
                                            </p:tgtEl>
                                            <p:attrNameLst>
                                              <p:attrName>ppt_w</p:attrName>
                                            </p:attrNameLst>
                                          </p:cBhvr>
                                          <p:tavLst>
                                            <p:tav tm="0">
                                              <p:val>
                                                <p:fltVal val="0"/>
                                              </p:val>
                                            </p:tav>
                                            <p:tav tm="100000">
                                              <p:val>
                                                <p:strVal val="#ppt_w"/>
                                              </p:val>
                                            </p:tav>
                                          </p:tavLst>
                                        </p:anim>
                                        <p:anim calcmode="lin" valueType="num">
                                          <p:cBhvr>
                                            <p:cTn id="16" dur="500" fill="hold"/>
                                            <p:tgtEl>
                                              <p:spTgt spid="38"/>
                                            </p:tgtEl>
                                            <p:attrNameLst>
                                              <p:attrName>ppt_h</p:attrName>
                                            </p:attrNameLst>
                                          </p:cBhvr>
                                          <p:tavLst>
                                            <p:tav tm="0">
                                              <p:val>
                                                <p:fltVal val="0"/>
                                              </p:val>
                                            </p:tav>
                                            <p:tav tm="100000">
                                              <p:val>
                                                <p:strVal val="#ppt_h"/>
                                              </p:val>
                                            </p:tav>
                                          </p:tavLst>
                                        </p:anim>
                                        <p:animEffect transition="in" filter="fade">
                                          <p:cBhvr>
                                            <p:cTn id="17" dur="500"/>
                                            <p:tgtEl>
                                              <p:spTgt spid="38"/>
                                            </p:tgtEl>
                                          </p:cBhvr>
                                        </p:animEffect>
                                      </p:childTnLst>
                                    </p:cTn>
                                  </p:par>
                                  <p:par>
                                    <p:cTn id="18" presetID="42" presetClass="entr" presetSubtype="0" fill="hold" nodeType="withEffect">
                                      <p:stCondLst>
                                        <p:cond delay="160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500"/>
                                            <p:tgtEl>
                                              <p:spTgt spid="39"/>
                                            </p:tgtEl>
                                          </p:cBhvr>
                                        </p:animEffect>
                                        <p:anim calcmode="lin" valueType="num">
                                          <p:cBhvr>
                                            <p:cTn id="21" dur="500" fill="hold"/>
                                            <p:tgtEl>
                                              <p:spTgt spid="39"/>
                                            </p:tgtEl>
                                            <p:attrNameLst>
                                              <p:attrName>ppt_x</p:attrName>
                                            </p:attrNameLst>
                                          </p:cBhvr>
                                          <p:tavLst>
                                            <p:tav tm="0">
                                              <p:val>
                                                <p:strVal val="#ppt_x"/>
                                              </p:val>
                                            </p:tav>
                                            <p:tav tm="100000">
                                              <p:val>
                                                <p:strVal val="#ppt_x"/>
                                              </p:val>
                                            </p:tav>
                                          </p:tavLst>
                                        </p:anim>
                                        <p:anim calcmode="lin" valueType="num">
                                          <p:cBhvr>
                                            <p:cTn id="22" dur="500" fill="hold"/>
                                            <p:tgtEl>
                                              <p:spTgt spid="39"/>
                                            </p:tgtEl>
                                            <p:attrNameLst>
                                              <p:attrName>ppt_y</p:attrName>
                                            </p:attrNameLst>
                                          </p:cBhvr>
                                          <p:tavLst>
                                            <p:tav tm="0">
                                              <p:val>
                                                <p:strVal val="#ppt_y+.1"/>
                                              </p:val>
                                            </p:tav>
                                            <p:tav tm="100000">
                                              <p:val>
                                                <p:strVal val="#ppt_y"/>
                                              </p:val>
                                            </p:tav>
                                          </p:tavLst>
                                        </p:anim>
                                      </p:childTnLst>
                                    </p:cTn>
                                  </p:par>
                                </p:childTnLst>
                              </p:cTn>
                            </p:par>
                            <p:par>
                              <p:cTn id="23" fill="hold">
                                <p:stCondLst>
                                  <p:cond delay="2100"/>
                                </p:stCondLst>
                                <p:childTnLst>
                                  <p:par>
                                    <p:cTn id="24" presetID="16" presetClass="entr" presetSubtype="21" fill="hold" grpId="0"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barn(inVertical)">
                                          <p:cBhvr>
                                            <p:cTn id="26" dur="500"/>
                                            <p:tgtEl>
                                              <p:spTgt spid="40"/>
                                            </p:tgtEl>
                                          </p:cBhvr>
                                        </p:animEffect>
                                      </p:childTnLst>
                                    </p:cTn>
                                  </p:par>
                                </p:childTnLst>
                              </p:cTn>
                            </p:par>
                            <p:par>
                              <p:cTn id="27" fill="hold">
                                <p:stCondLst>
                                  <p:cond delay="2600"/>
                                </p:stCondLst>
                                <p:childTnLst>
                                  <p:par>
                                    <p:cTn id="28" presetID="2" presetClass="entr" presetSubtype="12" accel="52000"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additive="base">
                                            <p:cTn id="30" dur="1200" fill="hold"/>
                                            <p:tgtEl>
                                              <p:spTgt spid="35"/>
                                            </p:tgtEl>
                                            <p:attrNameLst>
                                              <p:attrName>ppt_x</p:attrName>
                                            </p:attrNameLst>
                                          </p:cBhvr>
                                          <p:tavLst>
                                            <p:tav tm="0">
                                              <p:val>
                                                <p:strVal val="0-#ppt_w/2"/>
                                              </p:val>
                                            </p:tav>
                                            <p:tav tm="100000">
                                              <p:val>
                                                <p:strVal val="#ppt_x"/>
                                              </p:val>
                                            </p:tav>
                                          </p:tavLst>
                                        </p:anim>
                                        <p:anim calcmode="lin" valueType="num">
                                          <p:cBhvr additive="base">
                                            <p:cTn id="31" dur="1200" fill="hold"/>
                                            <p:tgtEl>
                                              <p:spTgt spid="35"/>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stCondLst>
                                        <p:cond delay="40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1200" fill="hold"/>
                                            <p:tgtEl>
                                              <p:spTgt spid="16"/>
                                            </p:tgtEl>
                                            <p:attrNameLst>
                                              <p:attrName>ppt_x</p:attrName>
                                            </p:attrNameLst>
                                          </p:cBhvr>
                                          <p:tavLst>
                                            <p:tav tm="0">
                                              <p:val>
                                                <p:strVal val="1+#ppt_w/2"/>
                                              </p:val>
                                            </p:tav>
                                            <p:tav tm="100000">
                                              <p:val>
                                                <p:strVal val="#ppt_x"/>
                                              </p:val>
                                            </p:tav>
                                          </p:tavLst>
                                        </p:anim>
                                        <p:anim calcmode="lin" valueType="num">
                                          <p:cBhvr additive="base">
                                            <p:cTn id="35" dur="1200" fill="hold"/>
                                            <p:tgtEl>
                                              <p:spTgt spid="16"/>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stCondLst>
                                        <p:cond delay="900"/>
                                      </p:stCondLst>
                                      <p:childTnLst>
                                        <p:set>
                                          <p:cBhvr>
                                            <p:cTn id="37" dur="1" fill="hold">
                                              <p:stCondLst>
                                                <p:cond delay="0"/>
                                              </p:stCondLst>
                                            </p:cTn>
                                            <p:tgtEl>
                                              <p:spTgt spid="32"/>
                                            </p:tgtEl>
                                            <p:attrNameLst>
                                              <p:attrName>style.visibility</p:attrName>
                                            </p:attrNameLst>
                                          </p:cBhvr>
                                          <p:to>
                                            <p:strVal val="visible"/>
                                          </p:to>
                                        </p:set>
                                        <p:anim calcmode="lin" valueType="num">
                                          <p:cBhvr additive="base">
                                            <p:cTn id="38" dur="1200" fill="hold"/>
                                            <p:tgtEl>
                                              <p:spTgt spid="32"/>
                                            </p:tgtEl>
                                            <p:attrNameLst>
                                              <p:attrName>ppt_x</p:attrName>
                                            </p:attrNameLst>
                                          </p:cBhvr>
                                          <p:tavLst>
                                            <p:tav tm="0">
                                              <p:val>
                                                <p:strVal val="1+#ppt_w/2"/>
                                              </p:val>
                                            </p:tav>
                                            <p:tav tm="100000">
                                              <p:val>
                                                <p:strVal val="#ppt_x"/>
                                              </p:val>
                                            </p:tav>
                                          </p:tavLst>
                                        </p:anim>
                                        <p:anim calcmode="lin" valueType="num">
                                          <p:cBhvr additive="base">
                                            <p:cTn id="39" dur="1200" fill="hold"/>
                                            <p:tgtEl>
                                              <p:spTgt spid="32"/>
                                            </p:tgtEl>
                                            <p:attrNameLst>
                                              <p:attrName>ppt_y</p:attrName>
                                            </p:attrNameLst>
                                          </p:cBhvr>
                                          <p:tavLst>
                                            <p:tav tm="0">
                                              <p:val>
                                                <p:strVal val="1+#ppt_h/2"/>
                                              </p:val>
                                            </p:tav>
                                            <p:tav tm="100000">
                                              <p:val>
                                                <p:strVal val="#ppt_y"/>
                                              </p:val>
                                            </p:tav>
                                          </p:tavLst>
                                        </p:anim>
                                      </p:childTnLst>
                                    </p:cTn>
                                  </p:par>
                                </p:childTnLst>
                              </p:cTn>
                            </p:par>
                            <p:par>
                              <p:cTn id="40" fill="hold">
                                <p:stCondLst>
                                  <p:cond delay="4700"/>
                                </p:stCondLst>
                                <p:childTnLst>
                                  <p:par>
                                    <p:cTn id="41" presetID="42"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1000"/>
                                            <p:tgtEl>
                                              <p:spTgt spid="22"/>
                                            </p:tgtEl>
                                          </p:cBhvr>
                                        </p:animEffect>
                                        <p:anim calcmode="lin" valueType="num">
                                          <p:cBhvr>
                                            <p:cTn id="44" dur="1000" fill="hold"/>
                                            <p:tgtEl>
                                              <p:spTgt spid="22"/>
                                            </p:tgtEl>
                                            <p:attrNameLst>
                                              <p:attrName>ppt_x</p:attrName>
                                            </p:attrNameLst>
                                          </p:cBhvr>
                                          <p:tavLst>
                                            <p:tav tm="0">
                                              <p:val>
                                                <p:strVal val="#ppt_x"/>
                                              </p:val>
                                            </p:tav>
                                            <p:tav tm="100000">
                                              <p:val>
                                                <p:strVal val="#ppt_x"/>
                                              </p:val>
                                            </p:tav>
                                          </p:tavLst>
                                        </p:anim>
                                        <p:anim calcmode="lin" valueType="num">
                                          <p:cBhvr>
                                            <p:cTn id="45" dur="1000" fill="hold"/>
                                            <p:tgtEl>
                                              <p:spTgt spid="2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1000"/>
                                            <p:tgtEl>
                                              <p:spTgt spid="23"/>
                                            </p:tgtEl>
                                          </p:cBhvr>
                                        </p:animEffect>
                                        <p:anim calcmode="lin" valueType="num">
                                          <p:cBhvr>
                                            <p:cTn id="49" dur="1000" fill="hold"/>
                                            <p:tgtEl>
                                              <p:spTgt spid="23"/>
                                            </p:tgtEl>
                                            <p:attrNameLst>
                                              <p:attrName>ppt_x</p:attrName>
                                            </p:attrNameLst>
                                          </p:cBhvr>
                                          <p:tavLst>
                                            <p:tav tm="0">
                                              <p:val>
                                                <p:strVal val="#ppt_x"/>
                                              </p:val>
                                            </p:tav>
                                            <p:tav tm="100000">
                                              <p:val>
                                                <p:strVal val="#ppt_x"/>
                                              </p:val>
                                            </p:tav>
                                          </p:tavLst>
                                        </p:anim>
                                        <p:anim calcmode="lin" valueType="num">
                                          <p:cBhvr>
                                            <p:cTn id="50" dur="1000" fill="hold"/>
                                            <p:tgtEl>
                                              <p:spTgt spid="23"/>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1000"/>
                                            <p:tgtEl>
                                              <p:spTgt spid="24"/>
                                            </p:tgtEl>
                                          </p:cBhvr>
                                        </p:animEffect>
                                        <p:anim calcmode="lin" valueType="num">
                                          <p:cBhvr>
                                            <p:cTn id="59" dur="1000" fill="hold"/>
                                            <p:tgtEl>
                                              <p:spTgt spid="24"/>
                                            </p:tgtEl>
                                            <p:attrNameLst>
                                              <p:attrName>ppt_x</p:attrName>
                                            </p:attrNameLst>
                                          </p:cBhvr>
                                          <p:tavLst>
                                            <p:tav tm="0">
                                              <p:val>
                                                <p:strVal val="#ppt_x"/>
                                              </p:val>
                                            </p:tav>
                                            <p:tav tm="100000">
                                              <p:val>
                                                <p:strVal val="#ppt_x"/>
                                              </p:val>
                                            </p:tav>
                                          </p:tavLst>
                                        </p:anim>
                                        <p:anim calcmode="lin" valueType="num">
                                          <p:cBhvr>
                                            <p:cTn id="60" dur="1000" fill="hold"/>
                                            <p:tgtEl>
                                              <p:spTgt spid="24"/>
                                            </p:tgtEl>
                                            <p:attrNameLst>
                                              <p:attrName>ppt_y</p:attrName>
                                            </p:attrNameLst>
                                          </p:cBhvr>
                                          <p:tavLst>
                                            <p:tav tm="0">
                                              <p:val>
                                                <p:strVal val="#ppt_y+.1"/>
                                              </p:val>
                                            </p:tav>
                                            <p:tav tm="100000">
                                              <p:val>
                                                <p:strVal val="#ppt_y"/>
                                              </p:val>
                                            </p:tav>
                                          </p:tavLst>
                                        </p:anim>
                                      </p:childTnLst>
                                    </p:cTn>
                                  </p:par>
                                </p:childTnLst>
                              </p:cTn>
                            </p:par>
                            <p:par>
                              <p:cTn id="61" fill="hold">
                                <p:stCondLst>
                                  <p:cond delay="5700"/>
                                </p:stCondLst>
                                <p:childTnLst>
                                  <p:par>
                                    <p:cTn id="62" presetID="14" presetClass="entr" presetSubtype="10" fill="hold" grpId="0" nodeType="after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randombar(horizontal)">
                                          <p:cBhvr>
                                            <p:cTn id="64" dur="500"/>
                                            <p:tgtEl>
                                              <p:spTgt spid="28"/>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randombar(horizontal)">
                                          <p:cBhvr>
                                            <p:cTn id="67" dur="500"/>
                                            <p:tgtEl>
                                              <p:spTgt spid="29"/>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randombar(horizontal)">
                                          <p:cBhvr>
                                            <p:cTn id="70" dur="500"/>
                                            <p:tgtEl>
                                              <p:spTgt spid="30"/>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randombar(horizontal)">
                                          <p:cBhvr>
                                            <p:cTn id="7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2" grpId="0" animBg="1"/>
          <p:bldP spid="23" grpId="0" animBg="1"/>
          <p:bldP spid="28" grpId="0"/>
          <p:bldP spid="29" grpId="0"/>
          <p:bldP spid="30" grpId="0"/>
          <p:bldP spid="31" grpId="0"/>
          <p:bldP spid="40"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823915" y="2694802"/>
            <a:ext cx="1285212" cy="1231052"/>
            <a:chOff x="1664154" y="1934950"/>
            <a:chExt cx="963741" cy="897257"/>
          </a:xfrm>
        </p:grpSpPr>
        <p:grpSp>
          <p:nvGrpSpPr>
            <p:cNvPr id="5" name="组合 4"/>
            <p:cNvGrpSpPr/>
            <p:nvPr/>
          </p:nvGrpSpPr>
          <p:grpSpPr>
            <a:xfrm rot="18900000">
              <a:off x="1664154" y="1934950"/>
              <a:ext cx="897259" cy="897257"/>
              <a:chOff x="304800" y="673100"/>
              <a:chExt cx="4000500" cy="4000500"/>
            </a:xfrm>
            <a:effectLst>
              <a:outerShdw blurRad="444500" dist="254000" dir="48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prstClr val="black"/>
                  </a:solidFill>
                  <a:latin typeface="微软雅黑"/>
                  <a:ea typeface="微软雅黑"/>
                </a:endParaRPr>
              </a:p>
            </p:txBody>
          </p:sp>
          <p:sp>
            <p:nvSpPr>
              <p:cNvPr id="8" name="椭圆 7"/>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prstClr val="white"/>
                  </a:solidFill>
                  <a:latin typeface="微软雅黑"/>
                  <a:ea typeface="微软雅黑"/>
                </a:endParaRPr>
              </a:p>
            </p:txBody>
          </p:sp>
        </p:grpSp>
        <p:sp>
          <p:nvSpPr>
            <p:cNvPr id="6" name="TextBox 44"/>
            <p:cNvSpPr txBox="1"/>
            <p:nvPr/>
          </p:nvSpPr>
          <p:spPr>
            <a:xfrm>
              <a:off x="1807549" y="2188595"/>
              <a:ext cx="820346" cy="381351"/>
            </a:xfrm>
            <a:prstGeom prst="rect">
              <a:avLst/>
            </a:prstGeom>
            <a:noFill/>
          </p:spPr>
          <p:txBody>
            <a:bodyPr wrap="square" rtlCol="0">
              <a:spAutoFit/>
            </a:bodyPr>
            <a:lstStyle/>
            <a:p>
              <a:pPr defTabSz="1219170" fontAlgn="base">
                <a:spcBef>
                  <a:spcPct val="0"/>
                </a:spcBef>
                <a:spcAft>
                  <a:spcPct val="0"/>
                </a:spcAft>
                <a:defRPr/>
              </a:pPr>
              <a:r>
                <a:rPr lang="en-US" altLang="zh-CN" sz="2800" b="1" dirty="0">
                  <a:solidFill>
                    <a:prstClr val="black">
                      <a:lumMod val="65000"/>
                      <a:lumOff val="35000"/>
                    </a:prstClr>
                  </a:solidFill>
                  <a:latin typeface="微软雅黑"/>
                  <a:ea typeface="微软雅黑"/>
                </a:rPr>
                <a:t>45%</a:t>
              </a:r>
              <a:endParaRPr lang="zh-CN" altLang="en-US" sz="2800" b="1" dirty="0">
                <a:solidFill>
                  <a:prstClr val="black">
                    <a:lumMod val="65000"/>
                    <a:lumOff val="35000"/>
                  </a:prstClr>
                </a:solidFill>
                <a:latin typeface="微软雅黑"/>
                <a:ea typeface="微软雅黑"/>
              </a:endParaRPr>
            </a:p>
          </p:txBody>
        </p:sp>
      </p:grpSp>
      <p:grpSp>
        <p:nvGrpSpPr>
          <p:cNvPr id="9" name="组合 8"/>
          <p:cNvGrpSpPr/>
          <p:nvPr/>
        </p:nvGrpSpPr>
        <p:grpSpPr>
          <a:xfrm>
            <a:off x="4428678" y="2708246"/>
            <a:ext cx="1196553" cy="1231052"/>
            <a:chOff x="3293884" y="1912625"/>
            <a:chExt cx="897259" cy="897258"/>
          </a:xfrm>
        </p:grpSpPr>
        <p:grpSp>
          <p:nvGrpSpPr>
            <p:cNvPr id="10" name="组合 9"/>
            <p:cNvGrpSpPr/>
            <p:nvPr/>
          </p:nvGrpSpPr>
          <p:grpSpPr>
            <a:xfrm rot="18900000">
              <a:off x="3293884" y="1912625"/>
              <a:ext cx="897259" cy="897258"/>
              <a:chOff x="304800" y="673100"/>
              <a:chExt cx="4000500" cy="4000500"/>
            </a:xfrm>
            <a:effectLst>
              <a:outerShdw blurRad="444500" dist="254000" dir="528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prstClr val="black"/>
                  </a:solidFill>
                  <a:latin typeface="微软雅黑"/>
                  <a:ea typeface="微软雅黑"/>
                </a:endParaRPr>
              </a:p>
            </p:txBody>
          </p:sp>
          <p:sp>
            <p:nvSpPr>
              <p:cNvPr id="13" name="椭圆 12"/>
              <p:cNvSpPr/>
              <p:nvPr/>
            </p:nvSpPr>
            <p:spPr>
              <a:xfrm>
                <a:off x="366204" y="734505"/>
                <a:ext cx="3877703" cy="3877691"/>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prstClr val="white"/>
                  </a:solidFill>
                  <a:latin typeface="微软雅黑"/>
                  <a:ea typeface="微软雅黑"/>
                </a:endParaRPr>
              </a:p>
            </p:txBody>
          </p:sp>
        </p:grpSp>
        <p:sp>
          <p:nvSpPr>
            <p:cNvPr id="11" name="TextBox 49"/>
            <p:cNvSpPr txBox="1"/>
            <p:nvPr/>
          </p:nvSpPr>
          <p:spPr>
            <a:xfrm>
              <a:off x="3404406" y="2201081"/>
              <a:ext cx="753231" cy="366443"/>
            </a:xfrm>
            <a:prstGeom prst="rect">
              <a:avLst/>
            </a:prstGeom>
            <a:noFill/>
          </p:spPr>
          <p:txBody>
            <a:bodyPr wrap="square" rtlCol="0">
              <a:spAutoFit/>
            </a:bodyPr>
            <a:lstStyle/>
            <a:p>
              <a:pPr defTabSz="1219170" fontAlgn="base">
                <a:spcBef>
                  <a:spcPct val="0"/>
                </a:spcBef>
                <a:spcAft>
                  <a:spcPct val="0"/>
                </a:spcAft>
                <a:defRPr/>
              </a:pPr>
              <a:r>
                <a:rPr lang="en-US" altLang="zh-CN" sz="2667" b="1" dirty="0">
                  <a:solidFill>
                    <a:prstClr val="black">
                      <a:lumMod val="65000"/>
                      <a:lumOff val="35000"/>
                    </a:prstClr>
                  </a:solidFill>
                  <a:latin typeface="微软雅黑"/>
                  <a:ea typeface="微软雅黑"/>
                </a:rPr>
                <a:t>68%</a:t>
              </a:r>
              <a:endParaRPr lang="zh-CN" altLang="en-US" sz="2667" b="1" dirty="0">
                <a:solidFill>
                  <a:prstClr val="black">
                    <a:lumMod val="65000"/>
                    <a:lumOff val="35000"/>
                  </a:prstClr>
                </a:solidFill>
                <a:latin typeface="微软雅黑"/>
                <a:ea typeface="微软雅黑"/>
              </a:endParaRPr>
            </a:p>
          </p:txBody>
        </p:sp>
      </p:grpSp>
      <p:grpSp>
        <p:nvGrpSpPr>
          <p:cNvPr id="14" name="组合 13"/>
          <p:cNvGrpSpPr/>
          <p:nvPr/>
        </p:nvGrpSpPr>
        <p:grpSpPr>
          <a:xfrm>
            <a:off x="6836388" y="2700893"/>
            <a:ext cx="1256113" cy="1231052"/>
            <a:chOff x="4849324" y="1995712"/>
            <a:chExt cx="941921" cy="897257"/>
          </a:xfrm>
        </p:grpSpPr>
        <p:grpSp>
          <p:nvGrpSpPr>
            <p:cNvPr id="15" name="组合 14"/>
            <p:cNvGrpSpPr/>
            <p:nvPr/>
          </p:nvGrpSpPr>
          <p:grpSpPr>
            <a:xfrm rot="18900000">
              <a:off x="4849324" y="1995712"/>
              <a:ext cx="897259" cy="897257"/>
              <a:chOff x="304800" y="673100"/>
              <a:chExt cx="4000500" cy="4000500"/>
            </a:xfrm>
            <a:effectLst>
              <a:outerShdw blurRad="444500" dist="254000" dir="564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prstClr val="black"/>
                  </a:solidFill>
                  <a:latin typeface="微软雅黑"/>
                  <a:ea typeface="微软雅黑"/>
                </a:endParaRPr>
              </a:p>
            </p:txBody>
          </p:sp>
          <p:sp>
            <p:nvSpPr>
              <p:cNvPr id="18" name="椭圆 17"/>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prstClr val="white"/>
                  </a:solidFill>
                  <a:latin typeface="微软雅黑"/>
                  <a:ea typeface="微软雅黑"/>
                </a:endParaRPr>
              </a:p>
            </p:txBody>
          </p:sp>
        </p:grpSp>
        <p:sp>
          <p:nvSpPr>
            <p:cNvPr id="16" name="TextBox 54"/>
            <p:cNvSpPr txBox="1"/>
            <p:nvPr/>
          </p:nvSpPr>
          <p:spPr>
            <a:xfrm>
              <a:off x="4963049" y="2222298"/>
              <a:ext cx="828196" cy="381351"/>
            </a:xfrm>
            <a:prstGeom prst="rect">
              <a:avLst/>
            </a:prstGeom>
            <a:noFill/>
          </p:spPr>
          <p:txBody>
            <a:bodyPr wrap="square" rtlCol="0">
              <a:spAutoFit/>
            </a:bodyPr>
            <a:lstStyle/>
            <a:p>
              <a:pPr defTabSz="1219170" fontAlgn="base">
                <a:spcBef>
                  <a:spcPct val="0"/>
                </a:spcBef>
                <a:spcAft>
                  <a:spcPct val="0"/>
                </a:spcAft>
                <a:defRPr/>
              </a:pPr>
              <a:r>
                <a:rPr lang="en-US" altLang="zh-CN" sz="2800" b="1" dirty="0">
                  <a:solidFill>
                    <a:prstClr val="black">
                      <a:lumMod val="65000"/>
                      <a:lumOff val="35000"/>
                    </a:prstClr>
                  </a:solidFill>
                  <a:latin typeface="微软雅黑"/>
                  <a:ea typeface="微软雅黑"/>
                </a:rPr>
                <a:t>79%</a:t>
              </a:r>
              <a:endParaRPr lang="zh-CN" altLang="en-US" sz="2800" b="1" dirty="0">
                <a:solidFill>
                  <a:prstClr val="black">
                    <a:lumMod val="65000"/>
                    <a:lumOff val="35000"/>
                  </a:prstClr>
                </a:solidFill>
                <a:latin typeface="微软雅黑"/>
                <a:ea typeface="微软雅黑"/>
              </a:endParaRPr>
            </a:p>
          </p:txBody>
        </p:sp>
      </p:grpSp>
      <p:grpSp>
        <p:nvGrpSpPr>
          <p:cNvPr id="19" name="组合 18"/>
          <p:cNvGrpSpPr/>
          <p:nvPr/>
        </p:nvGrpSpPr>
        <p:grpSpPr>
          <a:xfrm>
            <a:off x="9302116" y="2692868"/>
            <a:ext cx="1268273" cy="1231052"/>
            <a:chOff x="6380261" y="2029113"/>
            <a:chExt cx="951040" cy="897257"/>
          </a:xfrm>
        </p:grpSpPr>
        <p:grpSp>
          <p:nvGrpSpPr>
            <p:cNvPr id="20" name="组合 19"/>
            <p:cNvGrpSpPr/>
            <p:nvPr/>
          </p:nvGrpSpPr>
          <p:grpSpPr>
            <a:xfrm rot="18900000">
              <a:off x="6380261" y="2029113"/>
              <a:ext cx="897259" cy="897257"/>
              <a:chOff x="304800" y="673100"/>
              <a:chExt cx="4000500" cy="4000500"/>
            </a:xfrm>
            <a:effectLst>
              <a:outerShdw blurRad="444500" dist="254000" dir="5700000" sx="104000" sy="104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prstClr val="black"/>
                  </a:solidFill>
                  <a:latin typeface="微软雅黑"/>
                  <a:ea typeface="微软雅黑"/>
                </a:endParaRPr>
              </a:p>
            </p:txBody>
          </p:sp>
          <p:sp>
            <p:nvSpPr>
              <p:cNvPr id="23" name="椭圆 22"/>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prstClr val="white"/>
                  </a:solidFill>
                  <a:latin typeface="微软雅黑"/>
                  <a:ea typeface="微软雅黑"/>
                </a:endParaRPr>
              </a:p>
            </p:txBody>
          </p:sp>
        </p:grpSp>
        <p:sp>
          <p:nvSpPr>
            <p:cNvPr id="21" name="TextBox 59"/>
            <p:cNvSpPr txBox="1"/>
            <p:nvPr/>
          </p:nvSpPr>
          <p:spPr>
            <a:xfrm>
              <a:off x="6501314" y="2303662"/>
              <a:ext cx="829987" cy="381351"/>
            </a:xfrm>
            <a:prstGeom prst="rect">
              <a:avLst/>
            </a:prstGeom>
            <a:noFill/>
          </p:spPr>
          <p:txBody>
            <a:bodyPr wrap="square" rtlCol="0">
              <a:spAutoFit/>
            </a:bodyPr>
            <a:lstStyle/>
            <a:p>
              <a:pPr defTabSz="1219170" fontAlgn="base">
                <a:spcBef>
                  <a:spcPct val="0"/>
                </a:spcBef>
                <a:spcAft>
                  <a:spcPct val="0"/>
                </a:spcAft>
                <a:defRPr/>
              </a:pPr>
              <a:r>
                <a:rPr lang="en-US" altLang="zh-CN" sz="2800" b="1" dirty="0">
                  <a:solidFill>
                    <a:prstClr val="black">
                      <a:lumMod val="65000"/>
                      <a:lumOff val="35000"/>
                    </a:prstClr>
                  </a:solidFill>
                  <a:latin typeface="微软雅黑"/>
                  <a:ea typeface="微软雅黑"/>
                </a:rPr>
                <a:t>92%</a:t>
              </a:r>
              <a:endParaRPr lang="zh-CN" altLang="en-US" sz="2800" b="1" dirty="0">
                <a:solidFill>
                  <a:prstClr val="black">
                    <a:lumMod val="65000"/>
                    <a:lumOff val="35000"/>
                  </a:prstClr>
                </a:solidFill>
                <a:latin typeface="微软雅黑"/>
                <a:ea typeface="微软雅黑"/>
              </a:endParaRPr>
            </a:p>
          </p:txBody>
        </p:sp>
      </p:grpSp>
      <p:sp>
        <p:nvSpPr>
          <p:cNvPr id="24" name="Freeform 8"/>
          <p:cNvSpPr>
            <a:spLocks/>
          </p:cNvSpPr>
          <p:nvPr/>
        </p:nvSpPr>
        <p:spPr bwMode="auto">
          <a:xfrm rot="18900000">
            <a:off x="1882255" y="3151274"/>
            <a:ext cx="1620740" cy="880972"/>
          </a:xfrm>
          <a:custGeom>
            <a:avLst/>
            <a:gdLst>
              <a:gd name="T0" fmla="*/ 8098 w 8105"/>
              <a:gd name="T1" fmla="*/ 0 h 4285"/>
              <a:gd name="T2" fmla="*/ 8105 w 8105"/>
              <a:gd name="T3" fmla="*/ 233 h 4285"/>
              <a:gd name="T4" fmla="*/ 4053 w 8105"/>
              <a:gd name="T5" fmla="*/ 4285 h 4285"/>
              <a:gd name="T6" fmla="*/ 0 w 8105"/>
              <a:gd name="T7" fmla="*/ 233 h 4285"/>
              <a:gd name="T8" fmla="*/ 7 w 8105"/>
              <a:gd name="T9" fmla="*/ 0 h 4285"/>
              <a:gd name="T10" fmla="*/ 1080 w 8105"/>
              <a:gd name="T11" fmla="*/ 0 h 4285"/>
              <a:gd name="T12" fmla="*/ 1071 w 8105"/>
              <a:gd name="T13" fmla="*/ 233 h 4285"/>
              <a:gd name="T14" fmla="*/ 4053 w 8105"/>
              <a:gd name="T15" fmla="*/ 3214 h 4285"/>
              <a:gd name="T16" fmla="*/ 7034 w 8105"/>
              <a:gd name="T17" fmla="*/ 233 h 4285"/>
              <a:gd name="T18" fmla="*/ 7025 w 8105"/>
              <a:gd name="T19" fmla="*/ 0 h 4285"/>
              <a:gd name="T20" fmla="*/ 8098 w 8105"/>
              <a:gd name="T21" fmla="*/ 0 h 4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4285">
                <a:moveTo>
                  <a:pt x="8098" y="0"/>
                </a:moveTo>
                <a:cubicBezTo>
                  <a:pt x="8103" y="77"/>
                  <a:pt x="8105" y="155"/>
                  <a:pt x="8105" y="233"/>
                </a:cubicBezTo>
                <a:cubicBezTo>
                  <a:pt x="8105" y="2471"/>
                  <a:pt x="6291" y="4285"/>
                  <a:pt x="4053" y="4285"/>
                </a:cubicBezTo>
                <a:cubicBezTo>
                  <a:pt x="1814" y="4285"/>
                  <a:pt x="0" y="2471"/>
                  <a:pt x="0" y="233"/>
                </a:cubicBezTo>
                <a:cubicBezTo>
                  <a:pt x="0" y="155"/>
                  <a:pt x="2" y="77"/>
                  <a:pt x="7" y="0"/>
                </a:cubicBezTo>
                <a:lnTo>
                  <a:pt x="1080" y="0"/>
                </a:lnTo>
                <a:cubicBezTo>
                  <a:pt x="1074" y="77"/>
                  <a:pt x="1071" y="154"/>
                  <a:pt x="1071" y="233"/>
                </a:cubicBezTo>
                <a:cubicBezTo>
                  <a:pt x="1071" y="1879"/>
                  <a:pt x="2406" y="3214"/>
                  <a:pt x="4053" y="3214"/>
                </a:cubicBezTo>
                <a:cubicBezTo>
                  <a:pt x="5699" y="3214"/>
                  <a:pt x="7034" y="1879"/>
                  <a:pt x="7034" y="233"/>
                </a:cubicBezTo>
                <a:cubicBezTo>
                  <a:pt x="7034" y="154"/>
                  <a:pt x="7031" y="77"/>
                  <a:pt x="7025" y="0"/>
                </a:cubicBezTo>
                <a:lnTo>
                  <a:pt x="8098" y="0"/>
                </a:lnTo>
                <a:close/>
              </a:path>
            </a:pathLst>
          </a:custGeom>
          <a:solidFill>
            <a:srgbClr val="6E471C"/>
          </a:solidFill>
          <a:ln w="3175" cap="flat">
            <a:noFill/>
            <a:prstDash val="solid"/>
            <a:miter lim="800000"/>
            <a:headEnd/>
            <a:tailEnd/>
          </a:ln>
        </p:spPr>
        <p:txBody>
          <a:bodyPr vert="horz" wrap="square" lIns="123139" tIns="61569" rIns="123139" bIns="61569" numCol="1" anchor="t" anchorCtr="0" compatLnSpc="1">
            <a:prstTxWarp prst="textNoShape">
              <a:avLst/>
            </a:prstTxWarp>
          </a:bodyPr>
          <a:lstStyle/>
          <a:p>
            <a:pPr defTabSz="1219170" fontAlgn="base">
              <a:spcBef>
                <a:spcPct val="0"/>
              </a:spcBef>
              <a:spcAft>
                <a:spcPct val="0"/>
              </a:spcAft>
              <a:defRPr/>
            </a:pPr>
            <a:endParaRPr lang="zh-CN" altLang="en-US" sz="2400">
              <a:solidFill>
                <a:prstClr val="black"/>
              </a:solidFill>
              <a:latin typeface="微软雅黑"/>
              <a:ea typeface="微软雅黑"/>
            </a:endParaRPr>
          </a:p>
        </p:txBody>
      </p:sp>
      <p:sp>
        <p:nvSpPr>
          <p:cNvPr id="25" name="Freeform 7"/>
          <p:cNvSpPr>
            <a:spLocks/>
          </p:cNvSpPr>
          <p:nvPr/>
        </p:nvSpPr>
        <p:spPr bwMode="auto">
          <a:xfrm rot="19087048">
            <a:off x="4426764" y="3013929"/>
            <a:ext cx="1583837" cy="1070361"/>
          </a:xfrm>
          <a:custGeom>
            <a:avLst/>
            <a:gdLst>
              <a:gd name="T0" fmla="*/ 7997 w 8105"/>
              <a:gd name="T1" fmla="*/ 0 h 4984"/>
              <a:gd name="T2" fmla="*/ 8105 w 8105"/>
              <a:gd name="T3" fmla="*/ 932 h 4984"/>
              <a:gd name="T4" fmla="*/ 4053 w 8105"/>
              <a:gd name="T5" fmla="*/ 4984 h 4984"/>
              <a:gd name="T6" fmla="*/ 0 w 8105"/>
              <a:gd name="T7" fmla="*/ 932 h 4984"/>
              <a:gd name="T8" fmla="*/ 108 w 8105"/>
              <a:gd name="T9" fmla="*/ 0 h 4984"/>
              <a:gd name="T10" fmla="*/ 1212 w 8105"/>
              <a:gd name="T11" fmla="*/ 0 h 4984"/>
              <a:gd name="T12" fmla="*/ 1218 w 8105"/>
              <a:gd name="T13" fmla="*/ 6 h 4984"/>
              <a:gd name="T14" fmla="*/ 1071 w 8105"/>
              <a:gd name="T15" fmla="*/ 932 h 4984"/>
              <a:gd name="T16" fmla="*/ 4053 w 8105"/>
              <a:gd name="T17" fmla="*/ 3913 h 4984"/>
              <a:gd name="T18" fmla="*/ 7034 w 8105"/>
              <a:gd name="T19" fmla="*/ 932 h 4984"/>
              <a:gd name="T20" fmla="*/ 6887 w 8105"/>
              <a:gd name="T21" fmla="*/ 6 h 4984"/>
              <a:gd name="T22" fmla="*/ 6893 w 8105"/>
              <a:gd name="T23" fmla="*/ 0 h 4984"/>
              <a:gd name="T24" fmla="*/ 7997 w 8105"/>
              <a:gd name="T25" fmla="*/ 0 h 4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4984">
                <a:moveTo>
                  <a:pt x="7997" y="0"/>
                </a:moveTo>
                <a:cubicBezTo>
                  <a:pt x="8068" y="299"/>
                  <a:pt x="8105" y="611"/>
                  <a:pt x="8105" y="932"/>
                </a:cubicBezTo>
                <a:cubicBezTo>
                  <a:pt x="8105" y="3170"/>
                  <a:pt x="6291" y="4984"/>
                  <a:pt x="4053" y="4984"/>
                </a:cubicBezTo>
                <a:cubicBezTo>
                  <a:pt x="1814" y="4984"/>
                  <a:pt x="0" y="3170"/>
                  <a:pt x="0" y="932"/>
                </a:cubicBezTo>
                <a:cubicBezTo>
                  <a:pt x="0" y="611"/>
                  <a:pt x="37" y="299"/>
                  <a:pt x="108" y="0"/>
                </a:cubicBezTo>
                <a:lnTo>
                  <a:pt x="1212" y="0"/>
                </a:lnTo>
                <a:lnTo>
                  <a:pt x="1218" y="6"/>
                </a:lnTo>
                <a:cubicBezTo>
                  <a:pt x="1123" y="297"/>
                  <a:pt x="1071" y="609"/>
                  <a:pt x="1071" y="932"/>
                </a:cubicBezTo>
                <a:cubicBezTo>
                  <a:pt x="1071" y="2578"/>
                  <a:pt x="2406" y="3913"/>
                  <a:pt x="4053" y="3913"/>
                </a:cubicBezTo>
                <a:cubicBezTo>
                  <a:pt x="5699" y="3913"/>
                  <a:pt x="7034" y="2578"/>
                  <a:pt x="7034" y="932"/>
                </a:cubicBezTo>
                <a:cubicBezTo>
                  <a:pt x="7034" y="609"/>
                  <a:pt x="6982" y="297"/>
                  <a:pt x="6887" y="6"/>
                </a:cubicBezTo>
                <a:lnTo>
                  <a:pt x="6893" y="0"/>
                </a:lnTo>
                <a:lnTo>
                  <a:pt x="7997" y="0"/>
                </a:lnTo>
                <a:close/>
              </a:path>
            </a:pathLst>
          </a:custGeom>
          <a:solidFill>
            <a:schemeClr val="accent2"/>
          </a:solidFill>
          <a:ln w="3175" cap="flat">
            <a:noFill/>
            <a:prstDash val="solid"/>
            <a:miter lim="800000"/>
            <a:headEnd/>
            <a:tailEnd/>
          </a:ln>
        </p:spPr>
        <p:txBody>
          <a:bodyPr vert="horz" wrap="square" lIns="123139" tIns="61569" rIns="123139" bIns="61569" numCol="1" anchor="t" anchorCtr="0" compatLnSpc="1">
            <a:prstTxWarp prst="textNoShape">
              <a:avLst/>
            </a:prstTxWarp>
          </a:bodyPr>
          <a:lstStyle/>
          <a:p>
            <a:pPr defTabSz="1219170" fontAlgn="base">
              <a:spcBef>
                <a:spcPct val="0"/>
              </a:spcBef>
              <a:spcAft>
                <a:spcPct val="0"/>
              </a:spcAft>
              <a:defRPr/>
            </a:pPr>
            <a:endParaRPr lang="zh-CN" altLang="en-US" sz="2400">
              <a:solidFill>
                <a:prstClr val="black"/>
              </a:solidFill>
              <a:latin typeface="微软雅黑"/>
              <a:ea typeface="微软雅黑"/>
            </a:endParaRPr>
          </a:p>
        </p:txBody>
      </p:sp>
      <p:sp>
        <p:nvSpPr>
          <p:cNvPr id="26" name="Freeform 6"/>
          <p:cNvSpPr>
            <a:spLocks/>
          </p:cNvSpPr>
          <p:nvPr/>
        </p:nvSpPr>
        <p:spPr bwMode="auto">
          <a:xfrm rot="19290703">
            <a:off x="6747286" y="2825492"/>
            <a:ext cx="1619319" cy="1260987"/>
          </a:xfrm>
          <a:custGeom>
            <a:avLst/>
            <a:gdLst>
              <a:gd name="T0" fmla="*/ 7492 w 8105"/>
              <a:gd name="T1" fmla="*/ 0 h 6195"/>
              <a:gd name="T2" fmla="*/ 8105 w 8105"/>
              <a:gd name="T3" fmla="*/ 2143 h 6195"/>
              <a:gd name="T4" fmla="*/ 4052 w 8105"/>
              <a:gd name="T5" fmla="*/ 6195 h 6195"/>
              <a:gd name="T6" fmla="*/ 0 w 8105"/>
              <a:gd name="T7" fmla="*/ 2143 h 6195"/>
              <a:gd name="T8" fmla="*/ 612 w 8105"/>
              <a:gd name="T9" fmla="*/ 0 h 6195"/>
              <a:gd name="T10" fmla="*/ 1957 w 8105"/>
              <a:gd name="T11" fmla="*/ 0 h 6195"/>
              <a:gd name="T12" fmla="*/ 1968 w 8105"/>
              <a:gd name="T13" fmla="*/ 11 h 6195"/>
              <a:gd name="T14" fmla="*/ 1071 w 8105"/>
              <a:gd name="T15" fmla="*/ 2143 h 6195"/>
              <a:gd name="T16" fmla="*/ 4052 w 8105"/>
              <a:gd name="T17" fmla="*/ 5124 h 6195"/>
              <a:gd name="T18" fmla="*/ 7033 w 8105"/>
              <a:gd name="T19" fmla="*/ 2143 h 6195"/>
              <a:gd name="T20" fmla="*/ 6136 w 8105"/>
              <a:gd name="T21" fmla="*/ 11 h 6195"/>
              <a:gd name="T22" fmla="*/ 6147 w 8105"/>
              <a:gd name="T23" fmla="*/ 0 h 6195"/>
              <a:gd name="T24" fmla="*/ 7492 w 8105"/>
              <a:gd name="T25" fmla="*/ 0 h 6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6195">
                <a:moveTo>
                  <a:pt x="7492" y="0"/>
                </a:moveTo>
                <a:cubicBezTo>
                  <a:pt x="7880" y="622"/>
                  <a:pt x="8105" y="1356"/>
                  <a:pt x="8105" y="2143"/>
                </a:cubicBezTo>
                <a:cubicBezTo>
                  <a:pt x="8105" y="4381"/>
                  <a:pt x="6290" y="6195"/>
                  <a:pt x="4052" y="6195"/>
                </a:cubicBezTo>
                <a:cubicBezTo>
                  <a:pt x="1814" y="6195"/>
                  <a:pt x="0" y="4381"/>
                  <a:pt x="0" y="2143"/>
                </a:cubicBezTo>
                <a:cubicBezTo>
                  <a:pt x="0" y="1356"/>
                  <a:pt x="224" y="622"/>
                  <a:pt x="612" y="0"/>
                </a:cubicBezTo>
                <a:lnTo>
                  <a:pt x="1957" y="0"/>
                </a:lnTo>
                <a:lnTo>
                  <a:pt x="1968" y="11"/>
                </a:lnTo>
                <a:cubicBezTo>
                  <a:pt x="1415" y="552"/>
                  <a:pt x="1071" y="1307"/>
                  <a:pt x="1071" y="2143"/>
                </a:cubicBezTo>
                <a:cubicBezTo>
                  <a:pt x="1071" y="3789"/>
                  <a:pt x="2406" y="5124"/>
                  <a:pt x="4052" y="5124"/>
                </a:cubicBezTo>
                <a:cubicBezTo>
                  <a:pt x="5699" y="5124"/>
                  <a:pt x="7033" y="3789"/>
                  <a:pt x="7033" y="2143"/>
                </a:cubicBezTo>
                <a:cubicBezTo>
                  <a:pt x="7033" y="1307"/>
                  <a:pt x="6690" y="552"/>
                  <a:pt x="6136" y="11"/>
                </a:cubicBezTo>
                <a:lnTo>
                  <a:pt x="6147" y="0"/>
                </a:lnTo>
                <a:lnTo>
                  <a:pt x="7492" y="0"/>
                </a:lnTo>
                <a:close/>
              </a:path>
            </a:pathLst>
          </a:custGeom>
          <a:solidFill>
            <a:schemeClr val="accent3"/>
          </a:solidFill>
          <a:ln w="3175" cap="flat">
            <a:noFill/>
            <a:prstDash val="solid"/>
            <a:miter lim="800000"/>
            <a:headEnd/>
            <a:tailEnd/>
          </a:ln>
        </p:spPr>
        <p:txBody>
          <a:bodyPr vert="horz" wrap="square" lIns="123139" tIns="61569" rIns="123139" bIns="61569" numCol="1" anchor="t" anchorCtr="0" compatLnSpc="1">
            <a:prstTxWarp prst="textNoShape">
              <a:avLst/>
            </a:prstTxWarp>
          </a:bodyPr>
          <a:lstStyle/>
          <a:p>
            <a:pPr defTabSz="1219170" fontAlgn="base">
              <a:spcBef>
                <a:spcPct val="0"/>
              </a:spcBef>
              <a:spcAft>
                <a:spcPct val="0"/>
              </a:spcAft>
              <a:defRPr/>
            </a:pPr>
            <a:endParaRPr lang="zh-CN" altLang="en-US" sz="2400">
              <a:solidFill>
                <a:prstClr val="black"/>
              </a:solidFill>
              <a:latin typeface="微软雅黑"/>
              <a:ea typeface="微软雅黑"/>
            </a:endParaRPr>
          </a:p>
        </p:txBody>
      </p:sp>
      <p:sp>
        <p:nvSpPr>
          <p:cNvPr id="27" name="Freeform 5"/>
          <p:cNvSpPr>
            <a:spLocks/>
          </p:cNvSpPr>
          <p:nvPr/>
        </p:nvSpPr>
        <p:spPr bwMode="auto">
          <a:xfrm rot="19810786">
            <a:off x="9146263" y="2563962"/>
            <a:ext cx="1559879" cy="1521925"/>
          </a:xfrm>
          <a:custGeom>
            <a:avLst/>
            <a:gdLst>
              <a:gd name="T0" fmla="*/ 5799 w 8105"/>
              <a:gd name="T1" fmla="*/ 0 h 7710"/>
              <a:gd name="T2" fmla="*/ 8105 w 8105"/>
              <a:gd name="T3" fmla="*/ 3658 h 7710"/>
              <a:gd name="T4" fmla="*/ 4052 w 8105"/>
              <a:gd name="T5" fmla="*/ 7710 h 7710"/>
              <a:gd name="T6" fmla="*/ 0 w 8105"/>
              <a:gd name="T7" fmla="*/ 3658 h 7710"/>
              <a:gd name="T8" fmla="*/ 2306 w 8105"/>
              <a:gd name="T9" fmla="*/ 0 h 7710"/>
              <a:gd name="T10" fmla="*/ 3128 w 8105"/>
              <a:gd name="T11" fmla="*/ 823 h 7710"/>
              <a:gd name="T12" fmla="*/ 1071 w 8105"/>
              <a:gd name="T13" fmla="*/ 3658 h 7710"/>
              <a:gd name="T14" fmla="*/ 4052 w 8105"/>
              <a:gd name="T15" fmla="*/ 6639 h 7710"/>
              <a:gd name="T16" fmla="*/ 7034 w 8105"/>
              <a:gd name="T17" fmla="*/ 3658 h 7710"/>
              <a:gd name="T18" fmla="*/ 4976 w 8105"/>
              <a:gd name="T19" fmla="*/ 823 h 7710"/>
              <a:gd name="T20" fmla="*/ 5799 w 8105"/>
              <a:gd name="T21" fmla="*/ 0 h 7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7710">
                <a:moveTo>
                  <a:pt x="5799" y="0"/>
                </a:moveTo>
                <a:cubicBezTo>
                  <a:pt x="7163" y="653"/>
                  <a:pt x="8105" y="2045"/>
                  <a:pt x="8105" y="3658"/>
                </a:cubicBezTo>
                <a:cubicBezTo>
                  <a:pt x="8105" y="5896"/>
                  <a:pt x="6291" y="7710"/>
                  <a:pt x="4052" y="7710"/>
                </a:cubicBezTo>
                <a:cubicBezTo>
                  <a:pt x="1814" y="7710"/>
                  <a:pt x="0" y="5896"/>
                  <a:pt x="0" y="3658"/>
                </a:cubicBezTo>
                <a:cubicBezTo>
                  <a:pt x="0" y="2045"/>
                  <a:pt x="942" y="653"/>
                  <a:pt x="2306" y="0"/>
                </a:cubicBezTo>
                <a:lnTo>
                  <a:pt x="3128" y="823"/>
                </a:lnTo>
                <a:cubicBezTo>
                  <a:pt x="1934" y="1212"/>
                  <a:pt x="1071" y="2334"/>
                  <a:pt x="1071" y="3658"/>
                </a:cubicBezTo>
                <a:cubicBezTo>
                  <a:pt x="1071" y="5304"/>
                  <a:pt x="2406" y="6639"/>
                  <a:pt x="4052" y="6639"/>
                </a:cubicBezTo>
                <a:cubicBezTo>
                  <a:pt x="5699" y="6639"/>
                  <a:pt x="7034" y="5304"/>
                  <a:pt x="7034" y="3658"/>
                </a:cubicBezTo>
                <a:cubicBezTo>
                  <a:pt x="7034" y="2334"/>
                  <a:pt x="6171" y="1212"/>
                  <a:pt x="4976" y="823"/>
                </a:cubicBezTo>
                <a:lnTo>
                  <a:pt x="5799" y="0"/>
                </a:lnTo>
                <a:close/>
              </a:path>
            </a:pathLst>
          </a:custGeom>
          <a:solidFill>
            <a:schemeClr val="accent4"/>
          </a:solidFill>
          <a:ln w="3175" cap="flat">
            <a:noFill/>
            <a:prstDash val="solid"/>
            <a:miter lim="800000"/>
            <a:headEnd/>
            <a:tailEnd/>
          </a:ln>
        </p:spPr>
        <p:txBody>
          <a:bodyPr vert="horz" wrap="square" lIns="123139" tIns="61569" rIns="123139" bIns="61569" numCol="1" anchor="t" anchorCtr="0" compatLnSpc="1">
            <a:prstTxWarp prst="textNoShape">
              <a:avLst/>
            </a:prstTxWarp>
          </a:bodyPr>
          <a:lstStyle/>
          <a:p>
            <a:pPr defTabSz="1219170" fontAlgn="base">
              <a:spcBef>
                <a:spcPct val="0"/>
              </a:spcBef>
              <a:spcAft>
                <a:spcPct val="0"/>
              </a:spcAft>
              <a:defRPr/>
            </a:pPr>
            <a:endParaRPr lang="zh-CN" altLang="en-US" sz="2400">
              <a:solidFill>
                <a:prstClr val="black"/>
              </a:solidFill>
              <a:latin typeface="微软雅黑"/>
              <a:ea typeface="微软雅黑"/>
            </a:endParaRPr>
          </a:p>
        </p:txBody>
      </p:sp>
      <p:grpSp>
        <p:nvGrpSpPr>
          <p:cNvPr id="28" name="组合 27"/>
          <p:cNvGrpSpPr/>
          <p:nvPr/>
        </p:nvGrpSpPr>
        <p:grpSpPr>
          <a:xfrm>
            <a:off x="1853336" y="1700807"/>
            <a:ext cx="1281109" cy="318100"/>
            <a:chOff x="3477359" y="8005745"/>
            <a:chExt cx="2534423" cy="616688"/>
          </a:xfrm>
          <a:effectLst>
            <a:outerShdw blurRad="203200" dist="114300" dir="5400000" sx="102000" sy="102000" algn="t" rotWithShape="0">
              <a:prstClr val="black">
                <a:alpha val="29000"/>
              </a:prstClr>
            </a:outerShdw>
          </a:effectLst>
        </p:grpSpPr>
        <p:sp>
          <p:nvSpPr>
            <p:cNvPr id="29" name="流程图: 可选过程 28"/>
            <p:cNvSpPr/>
            <p:nvPr/>
          </p:nvSpPr>
          <p:spPr>
            <a:xfrm>
              <a:off x="3477359" y="8032286"/>
              <a:ext cx="2534423" cy="584775"/>
            </a:xfrm>
            <a:prstGeom prst="flowChartAlternateProcess">
              <a:avLst/>
            </a:prstGeom>
            <a:solidFill>
              <a:srgbClr val="6E47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prstClr val="white"/>
                </a:solidFill>
                <a:latin typeface="微软雅黑"/>
                <a:ea typeface="微软雅黑"/>
              </a:endParaRPr>
            </a:p>
          </p:txBody>
        </p:sp>
        <p:sp>
          <p:nvSpPr>
            <p:cNvPr id="30" name="TextBox 72"/>
            <p:cNvSpPr txBox="1"/>
            <p:nvPr/>
          </p:nvSpPr>
          <p:spPr>
            <a:xfrm>
              <a:off x="3776380" y="8005745"/>
              <a:ext cx="1849458" cy="616688"/>
            </a:xfrm>
            <a:prstGeom prst="rect">
              <a:avLst/>
            </a:prstGeom>
            <a:noFill/>
          </p:spPr>
          <p:txBody>
            <a:bodyPr wrap="none" rtlCol="0">
              <a:spAutoFit/>
            </a:bodyPr>
            <a:lstStyle/>
            <a:p>
              <a:pPr algn="ctr" defTabSz="1219170" fontAlgn="base">
                <a:spcBef>
                  <a:spcPct val="0"/>
                </a:spcBef>
                <a:spcAft>
                  <a:spcPct val="0"/>
                </a:spcAft>
                <a:defRPr/>
              </a:pPr>
              <a:r>
                <a:rPr lang="zh-CN" altLang="en-US" sz="1467" dirty="0">
                  <a:solidFill>
                    <a:prstClr val="white"/>
                  </a:solidFill>
                  <a:latin typeface="微软雅黑"/>
                  <a:ea typeface="微软雅黑"/>
                </a:rPr>
                <a:t>添加标题</a:t>
              </a:r>
            </a:p>
          </p:txBody>
        </p:sp>
      </p:grpSp>
      <p:grpSp>
        <p:nvGrpSpPr>
          <p:cNvPr id="31" name="组合 30"/>
          <p:cNvGrpSpPr/>
          <p:nvPr/>
        </p:nvGrpSpPr>
        <p:grpSpPr>
          <a:xfrm>
            <a:off x="4274380" y="1700807"/>
            <a:ext cx="1281109" cy="318100"/>
            <a:chOff x="3477359" y="8005745"/>
            <a:chExt cx="2534423" cy="616688"/>
          </a:xfrm>
          <a:effectLst>
            <a:outerShdw blurRad="203200" dist="114300" dir="5400000" sx="102000" sy="102000" algn="t" rotWithShape="0">
              <a:prstClr val="black">
                <a:alpha val="29000"/>
              </a:prstClr>
            </a:outerShdw>
          </a:effectLst>
        </p:grpSpPr>
        <p:sp>
          <p:nvSpPr>
            <p:cNvPr id="32" name="流程图: 可选过程 31"/>
            <p:cNvSpPr/>
            <p:nvPr/>
          </p:nvSpPr>
          <p:spPr>
            <a:xfrm>
              <a:off x="3477359" y="8032286"/>
              <a:ext cx="2534423" cy="584775"/>
            </a:xfrm>
            <a:prstGeom prst="flowChartAlternateProces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prstClr val="white"/>
                </a:solidFill>
                <a:latin typeface="微软雅黑"/>
                <a:ea typeface="微软雅黑"/>
              </a:endParaRPr>
            </a:p>
          </p:txBody>
        </p:sp>
        <p:sp>
          <p:nvSpPr>
            <p:cNvPr id="33" name="TextBox 75"/>
            <p:cNvSpPr txBox="1"/>
            <p:nvPr/>
          </p:nvSpPr>
          <p:spPr>
            <a:xfrm>
              <a:off x="3776380" y="8005745"/>
              <a:ext cx="1849458" cy="616688"/>
            </a:xfrm>
            <a:prstGeom prst="rect">
              <a:avLst/>
            </a:prstGeom>
            <a:noFill/>
          </p:spPr>
          <p:txBody>
            <a:bodyPr wrap="none" rtlCol="0">
              <a:spAutoFit/>
            </a:bodyPr>
            <a:lstStyle/>
            <a:p>
              <a:pPr algn="ctr" defTabSz="1219170" fontAlgn="base">
                <a:spcBef>
                  <a:spcPct val="0"/>
                </a:spcBef>
                <a:spcAft>
                  <a:spcPct val="0"/>
                </a:spcAft>
                <a:defRPr/>
              </a:pPr>
              <a:r>
                <a:rPr lang="zh-CN" altLang="en-US" sz="1467" dirty="0">
                  <a:solidFill>
                    <a:prstClr val="white"/>
                  </a:solidFill>
                  <a:latin typeface="微软雅黑"/>
                  <a:ea typeface="微软雅黑"/>
                </a:rPr>
                <a:t>添加标题</a:t>
              </a:r>
            </a:p>
          </p:txBody>
        </p:sp>
      </p:grpSp>
      <p:grpSp>
        <p:nvGrpSpPr>
          <p:cNvPr id="34" name="组合 33"/>
          <p:cNvGrpSpPr/>
          <p:nvPr/>
        </p:nvGrpSpPr>
        <p:grpSpPr>
          <a:xfrm>
            <a:off x="6661622" y="1700807"/>
            <a:ext cx="1281109" cy="318100"/>
            <a:chOff x="3477359" y="8005745"/>
            <a:chExt cx="2534423" cy="616688"/>
          </a:xfrm>
          <a:effectLst>
            <a:outerShdw blurRad="203200" dist="114300" dir="5400000" sx="102000" sy="102000" algn="t" rotWithShape="0">
              <a:prstClr val="black">
                <a:alpha val="29000"/>
              </a:prstClr>
            </a:outerShdw>
          </a:effectLst>
        </p:grpSpPr>
        <p:sp>
          <p:nvSpPr>
            <p:cNvPr id="35" name="流程图: 可选过程 34"/>
            <p:cNvSpPr/>
            <p:nvPr/>
          </p:nvSpPr>
          <p:spPr>
            <a:xfrm>
              <a:off x="3477359" y="8032286"/>
              <a:ext cx="2534423" cy="584775"/>
            </a:xfrm>
            <a:prstGeom prst="flowChartAlternateProcess">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prstClr val="white"/>
                </a:solidFill>
                <a:latin typeface="微软雅黑"/>
                <a:ea typeface="微软雅黑"/>
              </a:endParaRPr>
            </a:p>
          </p:txBody>
        </p:sp>
        <p:sp>
          <p:nvSpPr>
            <p:cNvPr id="36" name="TextBox 78"/>
            <p:cNvSpPr txBox="1"/>
            <p:nvPr/>
          </p:nvSpPr>
          <p:spPr>
            <a:xfrm>
              <a:off x="3776380" y="8005745"/>
              <a:ext cx="1849458" cy="616688"/>
            </a:xfrm>
            <a:prstGeom prst="rect">
              <a:avLst/>
            </a:prstGeom>
            <a:noFill/>
          </p:spPr>
          <p:txBody>
            <a:bodyPr wrap="none" rtlCol="0">
              <a:spAutoFit/>
            </a:bodyPr>
            <a:lstStyle/>
            <a:p>
              <a:pPr algn="ctr" defTabSz="1219170" fontAlgn="base">
                <a:spcBef>
                  <a:spcPct val="0"/>
                </a:spcBef>
                <a:spcAft>
                  <a:spcPct val="0"/>
                </a:spcAft>
                <a:defRPr/>
              </a:pPr>
              <a:r>
                <a:rPr lang="zh-CN" altLang="en-US" sz="1467" dirty="0">
                  <a:solidFill>
                    <a:prstClr val="white"/>
                  </a:solidFill>
                  <a:latin typeface="微软雅黑"/>
                  <a:ea typeface="微软雅黑"/>
                </a:rPr>
                <a:t>添加标题</a:t>
              </a:r>
            </a:p>
          </p:txBody>
        </p:sp>
      </p:grpSp>
      <p:grpSp>
        <p:nvGrpSpPr>
          <p:cNvPr id="37" name="组合 36"/>
          <p:cNvGrpSpPr/>
          <p:nvPr/>
        </p:nvGrpSpPr>
        <p:grpSpPr>
          <a:xfrm>
            <a:off x="9189046" y="1700807"/>
            <a:ext cx="1281109" cy="318100"/>
            <a:chOff x="3477359" y="8005745"/>
            <a:chExt cx="2534423" cy="616688"/>
          </a:xfrm>
          <a:effectLst>
            <a:outerShdw blurRad="203200" dist="114300" dir="5400000" sx="102000" sy="102000" algn="t" rotWithShape="0">
              <a:prstClr val="black">
                <a:alpha val="29000"/>
              </a:prstClr>
            </a:outerShdw>
          </a:effectLst>
        </p:grpSpPr>
        <p:sp>
          <p:nvSpPr>
            <p:cNvPr id="38" name="流程图: 可选过程 37"/>
            <p:cNvSpPr/>
            <p:nvPr/>
          </p:nvSpPr>
          <p:spPr>
            <a:xfrm>
              <a:off x="3477359" y="8032286"/>
              <a:ext cx="2534423" cy="584775"/>
            </a:xfrm>
            <a:prstGeom prst="flowChartAlternateProcess">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prstClr val="white"/>
                </a:solidFill>
                <a:latin typeface="微软雅黑"/>
                <a:ea typeface="微软雅黑"/>
              </a:endParaRPr>
            </a:p>
          </p:txBody>
        </p:sp>
        <p:sp>
          <p:nvSpPr>
            <p:cNvPr id="39" name="TextBox 81"/>
            <p:cNvSpPr txBox="1"/>
            <p:nvPr/>
          </p:nvSpPr>
          <p:spPr>
            <a:xfrm>
              <a:off x="3776380" y="8005745"/>
              <a:ext cx="1849458" cy="616688"/>
            </a:xfrm>
            <a:prstGeom prst="rect">
              <a:avLst/>
            </a:prstGeom>
            <a:noFill/>
          </p:spPr>
          <p:txBody>
            <a:bodyPr wrap="none" rtlCol="0">
              <a:spAutoFit/>
            </a:bodyPr>
            <a:lstStyle/>
            <a:p>
              <a:pPr algn="ctr" defTabSz="1219170" fontAlgn="base">
                <a:spcBef>
                  <a:spcPct val="0"/>
                </a:spcBef>
                <a:spcAft>
                  <a:spcPct val="0"/>
                </a:spcAft>
                <a:defRPr/>
              </a:pPr>
              <a:r>
                <a:rPr lang="zh-CN" altLang="en-US" sz="1467" dirty="0">
                  <a:solidFill>
                    <a:prstClr val="white"/>
                  </a:solidFill>
                  <a:latin typeface="微软雅黑"/>
                  <a:ea typeface="微软雅黑"/>
                </a:rPr>
                <a:t>添加标题</a:t>
              </a:r>
            </a:p>
          </p:txBody>
        </p:sp>
      </p:grpSp>
      <p:sp>
        <p:nvSpPr>
          <p:cNvPr id="40" name="TextBox 83"/>
          <p:cNvSpPr txBox="1"/>
          <p:nvPr/>
        </p:nvSpPr>
        <p:spPr>
          <a:xfrm>
            <a:off x="1583499" y="4425077"/>
            <a:ext cx="2196941" cy="932587"/>
          </a:xfrm>
          <a:prstGeom prst="rect">
            <a:avLst/>
          </a:prstGeom>
          <a:noFill/>
        </p:spPr>
        <p:txBody>
          <a:bodyPr wrap="square" lIns="91464" tIns="45732" rIns="91464" bIns="45732" rtlCol="0">
            <a:spAutoFit/>
          </a:bodyPr>
          <a:lstStyle/>
          <a:p>
            <a:pPr defTabSz="1219170">
              <a:lnSpc>
                <a:spcPct val="130000"/>
              </a:lnSpc>
              <a:defRPr/>
            </a:pPr>
            <a:r>
              <a:rPr lang="zh-CN" altLang="en-US" sz="1400" kern="0" dirty="0">
                <a:solidFill>
                  <a:prstClr val="black">
                    <a:lumMod val="85000"/>
                    <a:lumOff val="15000"/>
                  </a:prstClr>
                </a:solidFill>
                <a:latin typeface="微软雅黑"/>
                <a:ea typeface="微软雅黑"/>
              </a:rPr>
              <a:t>您的内容打在这里，或者通过复制您的文本后，在此框中选择粘贴</a:t>
            </a:r>
          </a:p>
        </p:txBody>
      </p:sp>
      <p:sp>
        <p:nvSpPr>
          <p:cNvPr id="41" name="TextBox 84"/>
          <p:cNvSpPr txBox="1"/>
          <p:nvPr/>
        </p:nvSpPr>
        <p:spPr>
          <a:xfrm>
            <a:off x="4036367" y="4425077"/>
            <a:ext cx="2196941" cy="932587"/>
          </a:xfrm>
          <a:prstGeom prst="rect">
            <a:avLst/>
          </a:prstGeom>
          <a:noFill/>
        </p:spPr>
        <p:txBody>
          <a:bodyPr wrap="square" lIns="91464" tIns="45732" rIns="91464" bIns="45732" rtlCol="0">
            <a:spAutoFit/>
          </a:bodyPr>
          <a:lstStyle/>
          <a:p>
            <a:pPr defTabSz="1219170">
              <a:lnSpc>
                <a:spcPct val="130000"/>
              </a:lnSpc>
              <a:defRPr/>
            </a:pPr>
            <a:r>
              <a:rPr lang="zh-CN" altLang="en-US" sz="1400" kern="0" dirty="0">
                <a:solidFill>
                  <a:prstClr val="black">
                    <a:lumMod val="85000"/>
                    <a:lumOff val="15000"/>
                  </a:prstClr>
                </a:solidFill>
                <a:latin typeface="微软雅黑"/>
                <a:ea typeface="微软雅黑"/>
              </a:rPr>
              <a:t>您的内容打在这里，或者通过复制您的文本后，在此框中选择粘贴</a:t>
            </a:r>
          </a:p>
        </p:txBody>
      </p:sp>
      <p:sp>
        <p:nvSpPr>
          <p:cNvPr id="42" name="TextBox 85"/>
          <p:cNvSpPr txBox="1"/>
          <p:nvPr/>
        </p:nvSpPr>
        <p:spPr>
          <a:xfrm>
            <a:off x="6395336" y="4425077"/>
            <a:ext cx="2196941" cy="932587"/>
          </a:xfrm>
          <a:prstGeom prst="rect">
            <a:avLst/>
          </a:prstGeom>
          <a:noFill/>
        </p:spPr>
        <p:txBody>
          <a:bodyPr wrap="square" lIns="91464" tIns="45732" rIns="91464" bIns="45732" rtlCol="0">
            <a:spAutoFit/>
          </a:bodyPr>
          <a:lstStyle/>
          <a:p>
            <a:pPr defTabSz="1219170">
              <a:lnSpc>
                <a:spcPct val="130000"/>
              </a:lnSpc>
              <a:defRPr/>
            </a:pPr>
            <a:r>
              <a:rPr lang="zh-CN" altLang="en-US" sz="1400" kern="0" dirty="0">
                <a:solidFill>
                  <a:prstClr val="black">
                    <a:lumMod val="85000"/>
                    <a:lumOff val="15000"/>
                  </a:prstClr>
                </a:solidFill>
                <a:latin typeface="微软雅黑"/>
                <a:ea typeface="微软雅黑"/>
              </a:rPr>
              <a:t>您的内容打在这里，或者通过复制您的文本后，在此框中选择粘贴</a:t>
            </a:r>
          </a:p>
        </p:txBody>
      </p:sp>
      <p:sp>
        <p:nvSpPr>
          <p:cNvPr id="43" name="TextBox 86"/>
          <p:cNvSpPr txBox="1"/>
          <p:nvPr/>
        </p:nvSpPr>
        <p:spPr>
          <a:xfrm>
            <a:off x="8987624" y="4425077"/>
            <a:ext cx="2196941" cy="932587"/>
          </a:xfrm>
          <a:prstGeom prst="rect">
            <a:avLst/>
          </a:prstGeom>
          <a:noFill/>
        </p:spPr>
        <p:txBody>
          <a:bodyPr wrap="square" lIns="91464" tIns="45732" rIns="91464" bIns="45732" rtlCol="0">
            <a:spAutoFit/>
          </a:bodyPr>
          <a:lstStyle/>
          <a:p>
            <a:pPr defTabSz="1219170">
              <a:lnSpc>
                <a:spcPct val="130000"/>
              </a:lnSpc>
              <a:defRPr/>
            </a:pPr>
            <a:r>
              <a:rPr lang="zh-CN" altLang="en-US" sz="1400" kern="0" dirty="0">
                <a:solidFill>
                  <a:prstClr val="black">
                    <a:lumMod val="85000"/>
                    <a:lumOff val="15000"/>
                  </a:prstClr>
                </a:solidFill>
                <a:latin typeface="微软雅黑"/>
                <a:ea typeface="微软雅黑"/>
              </a:rPr>
              <a:t>您的内容打在这里，或者通过复制您的文本后，在此框中选择粘贴</a:t>
            </a:r>
          </a:p>
        </p:txBody>
      </p:sp>
    </p:spTree>
    <p:extLst>
      <p:ext uri="{BB962C8B-B14F-4D97-AF65-F5344CB8AC3E}">
        <p14:creationId xmlns:p14="http://schemas.microsoft.com/office/powerpoint/2010/main" val="2782791685"/>
      </p:ext>
    </p:extLst>
  </p:cSld>
  <p:clrMapOvr>
    <a:masterClrMapping/>
  </p:clrMapOvr>
  <mc:AlternateContent xmlns:mc="http://schemas.openxmlformats.org/markup-compatibility/2006">
    <mc:Choice xmlns:p14="http://schemas.microsoft.com/office/powerpoint/2010/main" Requires="p14">
      <p:transition spd="slow" p14:dur="20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anim calcmode="lin" valueType="num">
                                      <p:cBhvr>
                                        <p:cTn id="8" dur="500" fill="hold"/>
                                        <p:tgtEl>
                                          <p:spTgt spid="28"/>
                                        </p:tgtEl>
                                        <p:attrNameLst>
                                          <p:attrName>ppt_x</p:attrName>
                                        </p:attrNameLst>
                                      </p:cBhvr>
                                      <p:tavLst>
                                        <p:tav tm="0">
                                          <p:val>
                                            <p:strVal val="#ppt_x"/>
                                          </p:val>
                                        </p:tav>
                                        <p:tav tm="100000">
                                          <p:val>
                                            <p:strVal val="#ppt_x"/>
                                          </p:val>
                                        </p:tav>
                                      </p:tavLst>
                                    </p:anim>
                                    <p:anim calcmode="lin" valueType="num">
                                      <p:cBhvr>
                                        <p:cTn id="9" dur="5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anim calcmode="lin" valueType="num">
                                      <p:cBhvr>
                                        <p:cTn id="14" dur="500" fill="hold"/>
                                        <p:tgtEl>
                                          <p:spTgt spid="31"/>
                                        </p:tgtEl>
                                        <p:attrNameLst>
                                          <p:attrName>ppt_x</p:attrName>
                                        </p:attrNameLst>
                                      </p:cBhvr>
                                      <p:tavLst>
                                        <p:tav tm="0">
                                          <p:val>
                                            <p:strVal val="#ppt_x"/>
                                          </p:val>
                                        </p:tav>
                                        <p:tav tm="100000">
                                          <p:val>
                                            <p:strVal val="#ppt_x"/>
                                          </p:val>
                                        </p:tav>
                                      </p:tavLst>
                                    </p:anim>
                                    <p:anim calcmode="lin" valueType="num">
                                      <p:cBhvr>
                                        <p:cTn id="15" dur="500" fill="hold"/>
                                        <p:tgtEl>
                                          <p:spTgt spid="3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anim calcmode="lin" valueType="num">
                                      <p:cBhvr>
                                        <p:cTn id="20" dur="500" fill="hold"/>
                                        <p:tgtEl>
                                          <p:spTgt spid="34"/>
                                        </p:tgtEl>
                                        <p:attrNameLst>
                                          <p:attrName>ppt_x</p:attrName>
                                        </p:attrNameLst>
                                      </p:cBhvr>
                                      <p:tavLst>
                                        <p:tav tm="0">
                                          <p:val>
                                            <p:strVal val="#ppt_x"/>
                                          </p:val>
                                        </p:tav>
                                        <p:tav tm="100000">
                                          <p:val>
                                            <p:strVal val="#ppt_x"/>
                                          </p:val>
                                        </p:tav>
                                      </p:tavLst>
                                    </p:anim>
                                    <p:anim calcmode="lin" valueType="num">
                                      <p:cBhvr>
                                        <p:cTn id="21" dur="500" fill="hold"/>
                                        <p:tgtEl>
                                          <p:spTgt spid="3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500"/>
                                        <p:tgtEl>
                                          <p:spTgt spid="37"/>
                                        </p:tgtEl>
                                      </p:cBhvr>
                                    </p:animEffect>
                                    <p:anim calcmode="lin" valueType="num">
                                      <p:cBhvr>
                                        <p:cTn id="26" dur="500" fill="hold"/>
                                        <p:tgtEl>
                                          <p:spTgt spid="37"/>
                                        </p:tgtEl>
                                        <p:attrNameLst>
                                          <p:attrName>ppt_x</p:attrName>
                                        </p:attrNameLst>
                                      </p:cBhvr>
                                      <p:tavLst>
                                        <p:tav tm="0">
                                          <p:val>
                                            <p:strVal val="#ppt_x"/>
                                          </p:val>
                                        </p:tav>
                                        <p:tav tm="100000">
                                          <p:val>
                                            <p:strVal val="#ppt_x"/>
                                          </p:val>
                                        </p:tav>
                                      </p:tavLst>
                                    </p:anim>
                                    <p:anim calcmode="lin" valueType="num">
                                      <p:cBhvr>
                                        <p:cTn id="27" dur="500" fill="hold"/>
                                        <p:tgtEl>
                                          <p:spTgt spid="37"/>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3" presetClass="entr" presetSubtype="272"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strVal val="2/3*#ppt_w"/>
                                          </p:val>
                                        </p:tav>
                                        <p:tav tm="100000">
                                          <p:val>
                                            <p:strVal val="#ppt_w"/>
                                          </p:val>
                                        </p:tav>
                                      </p:tavLst>
                                    </p:anim>
                                    <p:anim calcmode="lin" valueType="num">
                                      <p:cBhvr>
                                        <p:cTn id="32" dur="500" fill="hold"/>
                                        <p:tgtEl>
                                          <p:spTgt spid="4"/>
                                        </p:tgtEl>
                                        <p:attrNameLst>
                                          <p:attrName>ppt_h</p:attrName>
                                        </p:attrNameLst>
                                      </p:cBhvr>
                                      <p:tavLst>
                                        <p:tav tm="0">
                                          <p:val>
                                            <p:strVal val="2/3*#ppt_h"/>
                                          </p:val>
                                        </p:tav>
                                        <p:tav tm="100000">
                                          <p:val>
                                            <p:strVal val="#ppt_h"/>
                                          </p:val>
                                        </p:tav>
                                      </p:tavLst>
                                    </p:anim>
                                  </p:childTnLst>
                                </p:cTn>
                              </p:par>
                              <p:par>
                                <p:cTn id="33" presetID="21" presetClass="entr" presetSubtype="1"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heel(1)">
                                      <p:cBhvr>
                                        <p:cTn id="35" dur="1000"/>
                                        <p:tgtEl>
                                          <p:spTgt spid="24"/>
                                        </p:tgtEl>
                                      </p:cBhvr>
                                    </p:animEffect>
                                  </p:childTnLst>
                                </p:cTn>
                              </p:par>
                            </p:childTnLst>
                          </p:cTn>
                        </p:par>
                        <p:par>
                          <p:cTn id="36" fill="hold">
                            <p:stCondLst>
                              <p:cond delay="3000"/>
                            </p:stCondLst>
                            <p:childTnLst>
                              <p:par>
                                <p:cTn id="37" presetID="23" presetClass="entr" presetSubtype="272"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strVal val="2/3*#ppt_w"/>
                                          </p:val>
                                        </p:tav>
                                        <p:tav tm="100000">
                                          <p:val>
                                            <p:strVal val="#ppt_w"/>
                                          </p:val>
                                        </p:tav>
                                      </p:tavLst>
                                    </p:anim>
                                    <p:anim calcmode="lin" valueType="num">
                                      <p:cBhvr>
                                        <p:cTn id="40" dur="500" fill="hold"/>
                                        <p:tgtEl>
                                          <p:spTgt spid="9"/>
                                        </p:tgtEl>
                                        <p:attrNameLst>
                                          <p:attrName>ppt_h</p:attrName>
                                        </p:attrNameLst>
                                      </p:cBhvr>
                                      <p:tavLst>
                                        <p:tav tm="0">
                                          <p:val>
                                            <p:strVal val="2/3*#ppt_h"/>
                                          </p:val>
                                        </p:tav>
                                        <p:tav tm="100000">
                                          <p:val>
                                            <p:strVal val="#ppt_h"/>
                                          </p:val>
                                        </p:tav>
                                      </p:tavLst>
                                    </p:anim>
                                  </p:childTnLst>
                                </p:cTn>
                              </p:par>
                              <p:par>
                                <p:cTn id="41" presetID="21" presetClass="entr" presetSubtype="1"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heel(1)">
                                      <p:cBhvr>
                                        <p:cTn id="43" dur="1000"/>
                                        <p:tgtEl>
                                          <p:spTgt spid="25"/>
                                        </p:tgtEl>
                                      </p:cBhvr>
                                    </p:animEffect>
                                  </p:childTnLst>
                                </p:cTn>
                              </p:par>
                            </p:childTnLst>
                          </p:cTn>
                        </p:par>
                        <p:par>
                          <p:cTn id="44" fill="hold">
                            <p:stCondLst>
                              <p:cond delay="4000"/>
                            </p:stCondLst>
                            <p:childTnLst>
                              <p:par>
                                <p:cTn id="45" presetID="23" presetClass="entr" presetSubtype="272"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strVal val="2/3*#ppt_w"/>
                                          </p:val>
                                        </p:tav>
                                        <p:tav tm="100000">
                                          <p:val>
                                            <p:strVal val="#ppt_w"/>
                                          </p:val>
                                        </p:tav>
                                      </p:tavLst>
                                    </p:anim>
                                    <p:anim calcmode="lin" valueType="num">
                                      <p:cBhvr>
                                        <p:cTn id="48" dur="500" fill="hold"/>
                                        <p:tgtEl>
                                          <p:spTgt spid="14"/>
                                        </p:tgtEl>
                                        <p:attrNameLst>
                                          <p:attrName>ppt_h</p:attrName>
                                        </p:attrNameLst>
                                      </p:cBhvr>
                                      <p:tavLst>
                                        <p:tav tm="0">
                                          <p:val>
                                            <p:strVal val="2/3*#ppt_h"/>
                                          </p:val>
                                        </p:tav>
                                        <p:tav tm="100000">
                                          <p:val>
                                            <p:strVal val="#ppt_h"/>
                                          </p:val>
                                        </p:tav>
                                      </p:tavLst>
                                    </p:anim>
                                  </p:childTnLst>
                                </p:cTn>
                              </p:par>
                              <p:par>
                                <p:cTn id="49" presetID="21" presetClass="entr" presetSubtype="1" fill="hold" grpId="0" nodeType="with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wheel(1)">
                                      <p:cBhvr>
                                        <p:cTn id="51" dur="1000"/>
                                        <p:tgtEl>
                                          <p:spTgt spid="26"/>
                                        </p:tgtEl>
                                      </p:cBhvr>
                                    </p:animEffect>
                                  </p:childTnLst>
                                </p:cTn>
                              </p:par>
                            </p:childTnLst>
                          </p:cTn>
                        </p:par>
                        <p:par>
                          <p:cTn id="52" fill="hold">
                            <p:stCondLst>
                              <p:cond delay="5000"/>
                            </p:stCondLst>
                            <p:childTnLst>
                              <p:par>
                                <p:cTn id="53" presetID="23" presetClass="entr" presetSubtype="272"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p:cTn id="55" dur="500" fill="hold"/>
                                        <p:tgtEl>
                                          <p:spTgt spid="19"/>
                                        </p:tgtEl>
                                        <p:attrNameLst>
                                          <p:attrName>ppt_w</p:attrName>
                                        </p:attrNameLst>
                                      </p:cBhvr>
                                      <p:tavLst>
                                        <p:tav tm="0">
                                          <p:val>
                                            <p:strVal val="2/3*#ppt_w"/>
                                          </p:val>
                                        </p:tav>
                                        <p:tav tm="100000">
                                          <p:val>
                                            <p:strVal val="#ppt_w"/>
                                          </p:val>
                                        </p:tav>
                                      </p:tavLst>
                                    </p:anim>
                                    <p:anim calcmode="lin" valueType="num">
                                      <p:cBhvr>
                                        <p:cTn id="56" dur="500" fill="hold"/>
                                        <p:tgtEl>
                                          <p:spTgt spid="19"/>
                                        </p:tgtEl>
                                        <p:attrNameLst>
                                          <p:attrName>ppt_h</p:attrName>
                                        </p:attrNameLst>
                                      </p:cBhvr>
                                      <p:tavLst>
                                        <p:tav tm="0">
                                          <p:val>
                                            <p:strVal val="2/3*#ppt_h"/>
                                          </p:val>
                                        </p:tav>
                                        <p:tav tm="100000">
                                          <p:val>
                                            <p:strVal val="#ppt_h"/>
                                          </p:val>
                                        </p:tav>
                                      </p:tavLst>
                                    </p:anim>
                                  </p:childTnLst>
                                </p:cTn>
                              </p:par>
                              <p:par>
                                <p:cTn id="57" presetID="21" presetClass="entr" presetSubtype="1" fill="hold" grpId="0" nodeType="with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wheel(1)">
                                      <p:cBhvr>
                                        <p:cTn id="59" dur="1000"/>
                                        <p:tgtEl>
                                          <p:spTgt spid="27"/>
                                        </p:tgtEl>
                                      </p:cBhvr>
                                    </p:animEffect>
                                  </p:childTnLst>
                                </p:cTn>
                              </p:par>
                            </p:childTnLst>
                          </p:cTn>
                        </p:par>
                        <p:par>
                          <p:cTn id="60" fill="hold">
                            <p:stCondLst>
                              <p:cond delay="6000"/>
                            </p:stCondLst>
                            <p:childTnLst>
                              <p:par>
                                <p:cTn id="61" presetID="14" presetClass="entr" presetSubtype="10" fill="hold" grpId="0"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randombar(horizontal)">
                                      <p:cBhvr>
                                        <p:cTn id="63" dur="500"/>
                                        <p:tgtEl>
                                          <p:spTgt spid="40"/>
                                        </p:tgtEl>
                                      </p:cBhvr>
                                    </p:animEffect>
                                  </p:childTnLst>
                                </p:cTn>
                              </p:par>
                            </p:childTnLst>
                          </p:cTn>
                        </p:par>
                        <p:par>
                          <p:cTn id="64" fill="hold">
                            <p:stCondLst>
                              <p:cond delay="6500"/>
                            </p:stCondLst>
                            <p:childTnLst>
                              <p:par>
                                <p:cTn id="65" presetID="14" presetClass="entr" presetSubtype="10" fill="hold" grpId="0" nodeType="after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randombar(horizontal)">
                                      <p:cBhvr>
                                        <p:cTn id="67" dur="500"/>
                                        <p:tgtEl>
                                          <p:spTgt spid="41"/>
                                        </p:tgtEl>
                                      </p:cBhvr>
                                    </p:animEffect>
                                  </p:childTnLst>
                                </p:cTn>
                              </p:par>
                            </p:childTnLst>
                          </p:cTn>
                        </p:par>
                        <p:par>
                          <p:cTn id="68" fill="hold">
                            <p:stCondLst>
                              <p:cond delay="7000"/>
                            </p:stCondLst>
                            <p:childTnLst>
                              <p:par>
                                <p:cTn id="69" presetID="14" presetClass="entr" presetSubtype="10" fill="hold" grpId="0" nodeType="after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randombar(horizontal)">
                                      <p:cBhvr>
                                        <p:cTn id="71" dur="500"/>
                                        <p:tgtEl>
                                          <p:spTgt spid="42"/>
                                        </p:tgtEl>
                                      </p:cBhvr>
                                    </p:animEffect>
                                  </p:childTnLst>
                                </p:cTn>
                              </p:par>
                            </p:childTnLst>
                          </p:cTn>
                        </p:par>
                        <p:par>
                          <p:cTn id="72" fill="hold">
                            <p:stCondLst>
                              <p:cond delay="7500"/>
                            </p:stCondLst>
                            <p:childTnLst>
                              <p:par>
                                <p:cTn id="73" presetID="14" presetClass="entr" presetSubtype="10" fill="hold" grpId="0" nodeType="afterEffect">
                                  <p:stCondLst>
                                    <p:cond delay="0"/>
                                  </p:stCondLst>
                                  <p:childTnLst>
                                    <p:set>
                                      <p:cBhvr>
                                        <p:cTn id="74" dur="1" fill="hold">
                                          <p:stCondLst>
                                            <p:cond delay="0"/>
                                          </p:stCondLst>
                                        </p:cTn>
                                        <p:tgtEl>
                                          <p:spTgt spid="43"/>
                                        </p:tgtEl>
                                        <p:attrNameLst>
                                          <p:attrName>style.visibility</p:attrName>
                                        </p:attrNameLst>
                                      </p:cBhvr>
                                      <p:to>
                                        <p:strVal val="visible"/>
                                      </p:to>
                                    </p:set>
                                    <p:animEffect transition="in" filter="randombar(horizontal)">
                                      <p:cBhvr>
                                        <p:cTn id="7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40" grpId="0"/>
      <p:bldP spid="41" grpId="0"/>
      <p:bldP spid="42" grpId="0"/>
      <p:bldP spid="4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56"/>
            <a:ext cx="12192000" cy="6858000"/>
          </a:xfrm>
          <a:prstGeom prst="rect">
            <a:avLst/>
          </a:prstGeom>
        </p:spPr>
      </p:pic>
      <p:grpSp>
        <p:nvGrpSpPr>
          <p:cNvPr id="9" name="Group 4"/>
          <p:cNvGrpSpPr>
            <a:grpSpLocks noChangeAspect="1"/>
          </p:cNvGrpSpPr>
          <p:nvPr/>
        </p:nvGrpSpPr>
        <p:grpSpPr bwMode="auto">
          <a:xfrm>
            <a:off x="2495549" y="3135312"/>
            <a:ext cx="7200900" cy="231776"/>
            <a:chOff x="1690" y="2040"/>
            <a:chExt cx="4536" cy="146"/>
          </a:xfrm>
        </p:grpSpPr>
        <p:sp>
          <p:nvSpPr>
            <p:cNvPr id="11" name="Rectangle 5"/>
            <p:cNvSpPr>
              <a:spLocks noChangeArrowheads="1"/>
            </p:cNvSpPr>
            <p:nvPr/>
          </p:nvSpPr>
          <p:spPr bwMode="auto">
            <a:xfrm>
              <a:off x="1740" y="2106"/>
              <a:ext cx="4442" cy="15"/>
            </a:xfrm>
            <a:prstGeom prst="rect">
              <a:avLst/>
            </a:prstGeom>
            <a:solidFill>
              <a:srgbClr val="6E471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6"/>
            <p:cNvSpPr>
              <a:spLocks/>
            </p:cNvSpPr>
            <p:nvPr/>
          </p:nvSpPr>
          <p:spPr bwMode="auto">
            <a:xfrm>
              <a:off x="1966" y="2040"/>
              <a:ext cx="264" cy="146"/>
            </a:xfrm>
            <a:custGeom>
              <a:avLst/>
              <a:gdLst>
                <a:gd name="T0" fmla="*/ 42 w 42"/>
                <a:gd name="T1" fmla="*/ 10 h 20"/>
                <a:gd name="T2" fmla="*/ 21 w 42"/>
                <a:gd name="T3" fmla="*/ 0 h 20"/>
                <a:gd name="T4" fmla="*/ 0 w 42"/>
                <a:gd name="T5" fmla="*/ 10 h 20"/>
                <a:gd name="T6" fmla="*/ 21 w 42"/>
                <a:gd name="T7" fmla="*/ 20 h 20"/>
                <a:gd name="T8" fmla="*/ 42 w 42"/>
                <a:gd name="T9" fmla="*/ 10 h 20"/>
              </a:gdLst>
              <a:ahLst/>
              <a:cxnLst>
                <a:cxn ang="0">
                  <a:pos x="T0" y="T1"/>
                </a:cxn>
                <a:cxn ang="0">
                  <a:pos x="T2" y="T3"/>
                </a:cxn>
                <a:cxn ang="0">
                  <a:pos x="T4" y="T5"/>
                </a:cxn>
                <a:cxn ang="0">
                  <a:pos x="T6" y="T7"/>
                </a:cxn>
                <a:cxn ang="0">
                  <a:pos x="T8" y="T9"/>
                </a:cxn>
              </a:cxnLst>
              <a:rect l="0" t="0" r="r" b="b"/>
              <a:pathLst>
                <a:path w="42" h="20">
                  <a:moveTo>
                    <a:pt x="42" y="10"/>
                  </a:moveTo>
                  <a:cubicBezTo>
                    <a:pt x="28" y="8"/>
                    <a:pt x="25" y="7"/>
                    <a:pt x="21" y="0"/>
                  </a:cubicBezTo>
                  <a:cubicBezTo>
                    <a:pt x="17" y="7"/>
                    <a:pt x="14" y="8"/>
                    <a:pt x="0" y="10"/>
                  </a:cubicBezTo>
                  <a:cubicBezTo>
                    <a:pt x="14" y="12"/>
                    <a:pt x="17" y="13"/>
                    <a:pt x="21" y="20"/>
                  </a:cubicBezTo>
                  <a:cubicBezTo>
                    <a:pt x="25" y="13"/>
                    <a:pt x="28" y="12"/>
                    <a:pt x="42" y="10"/>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7"/>
            <p:cNvSpPr>
              <a:spLocks/>
            </p:cNvSpPr>
            <p:nvPr/>
          </p:nvSpPr>
          <p:spPr bwMode="auto">
            <a:xfrm>
              <a:off x="1822" y="2062"/>
              <a:ext cx="201" cy="110"/>
            </a:xfrm>
            <a:custGeom>
              <a:avLst/>
              <a:gdLst>
                <a:gd name="T0" fmla="*/ 32 w 32"/>
                <a:gd name="T1" fmla="*/ 7 h 15"/>
                <a:gd name="T2" fmla="*/ 16 w 32"/>
                <a:gd name="T3" fmla="*/ 0 h 15"/>
                <a:gd name="T4" fmla="*/ 0 w 32"/>
                <a:gd name="T5" fmla="*/ 7 h 15"/>
                <a:gd name="T6" fmla="*/ 16 w 32"/>
                <a:gd name="T7" fmla="*/ 15 h 15"/>
                <a:gd name="T8" fmla="*/ 32 w 32"/>
                <a:gd name="T9" fmla="*/ 7 h 15"/>
              </a:gdLst>
              <a:ahLst/>
              <a:cxnLst>
                <a:cxn ang="0">
                  <a:pos x="T0" y="T1"/>
                </a:cxn>
                <a:cxn ang="0">
                  <a:pos x="T2" y="T3"/>
                </a:cxn>
                <a:cxn ang="0">
                  <a:pos x="T4" y="T5"/>
                </a:cxn>
                <a:cxn ang="0">
                  <a:pos x="T6" y="T7"/>
                </a:cxn>
                <a:cxn ang="0">
                  <a:pos x="T8" y="T9"/>
                </a:cxn>
              </a:cxnLst>
              <a:rect l="0" t="0" r="r" b="b"/>
              <a:pathLst>
                <a:path w="32" h="15">
                  <a:moveTo>
                    <a:pt x="32" y="7"/>
                  </a:moveTo>
                  <a:cubicBezTo>
                    <a:pt x="21" y="6"/>
                    <a:pt x="19" y="4"/>
                    <a:pt x="16" y="0"/>
                  </a:cubicBezTo>
                  <a:cubicBezTo>
                    <a:pt x="13" y="4"/>
                    <a:pt x="11" y="6"/>
                    <a:pt x="0" y="7"/>
                  </a:cubicBezTo>
                  <a:cubicBezTo>
                    <a:pt x="11" y="8"/>
                    <a:pt x="13" y="10"/>
                    <a:pt x="16" y="15"/>
                  </a:cubicBezTo>
                  <a:cubicBezTo>
                    <a:pt x="19" y="10"/>
                    <a:pt x="21" y="8"/>
                    <a:pt x="32" y="7"/>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8"/>
            <p:cNvSpPr>
              <a:spLocks/>
            </p:cNvSpPr>
            <p:nvPr/>
          </p:nvSpPr>
          <p:spPr bwMode="auto">
            <a:xfrm>
              <a:off x="1690" y="2070"/>
              <a:ext cx="144" cy="87"/>
            </a:xfrm>
            <a:custGeom>
              <a:avLst/>
              <a:gdLst>
                <a:gd name="T0" fmla="*/ 23 w 23"/>
                <a:gd name="T1" fmla="*/ 6 h 12"/>
                <a:gd name="T2" fmla="*/ 12 w 23"/>
                <a:gd name="T3" fmla="*/ 0 h 12"/>
                <a:gd name="T4" fmla="*/ 0 w 23"/>
                <a:gd name="T5" fmla="*/ 6 h 12"/>
                <a:gd name="T6" fmla="*/ 12 w 23"/>
                <a:gd name="T7" fmla="*/ 12 h 12"/>
                <a:gd name="T8" fmla="*/ 23 w 23"/>
                <a:gd name="T9" fmla="*/ 6 h 12"/>
              </a:gdLst>
              <a:ahLst/>
              <a:cxnLst>
                <a:cxn ang="0">
                  <a:pos x="T0" y="T1"/>
                </a:cxn>
                <a:cxn ang="0">
                  <a:pos x="T2" y="T3"/>
                </a:cxn>
                <a:cxn ang="0">
                  <a:pos x="T4" y="T5"/>
                </a:cxn>
                <a:cxn ang="0">
                  <a:pos x="T6" y="T7"/>
                </a:cxn>
                <a:cxn ang="0">
                  <a:pos x="T8" y="T9"/>
                </a:cxn>
              </a:cxnLst>
              <a:rect l="0" t="0" r="r" b="b"/>
              <a:pathLst>
                <a:path w="23" h="12">
                  <a:moveTo>
                    <a:pt x="23" y="6"/>
                  </a:moveTo>
                  <a:cubicBezTo>
                    <a:pt x="16" y="5"/>
                    <a:pt x="14" y="4"/>
                    <a:pt x="12" y="0"/>
                  </a:cubicBezTo>
                  <a:cubicBezTo>
                    <a:pt x="9" y="4"/>
                    <a:pt x="8" y="5"/>
                    <a:pt x="0" y="6"/>
                  </a:cubicBezTo>
                  <a:cubicBezTo>
                    <a:pt x="8" y="7"/>
                    <a:pt x="9" y="8"/>
                    <a:pt x="12" y="12"/>
                  </a:cubicBezTo>
                  <a:cubicBezTo>
                    <a:pt x="14" y="8"/>
                    <a:pt x="16" y="7"/>
                    <a:pt x="23" y="6"/>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9"/>
            <p:cNvSpPr>
              <a:spLocks/>
            </p:cNvSpPr>
            <p:nvPr/>
          </p:nvSpPr>
          <p:spPr bwMode="auto">
            <a:xfrm>
              <a:off x="5686" y="2040"/>
              <a:ext cx="264" cy="146"/>
            </a:xfrm>
            <a:custGeom>
              <a:avLst/>
              <a:gdLst>
                <a:gd name="T0" fmla="*/ 0 w 42"/>
                <a:gd name="T1" fmla="*/ 10 h 20"/>
                <a:gd name="T2" fmla="*/ 21 w 42"/>
                <a:gd name="T3" fmla="*/ 0 h 20"/>
                <a:gd name="T4" fmla="*/ 42 w 42"/>
                <a:gd name="T5" fmla="*/ 10 h 20"/>
                <a:gd name="T6" fmla="*/ 21 w 42"/>
                <a:gd name="T7" fmla="*/ 20 h 20"/>
                <a:gd name="T8" fmla="*/ 0 w 42"/>
                <a:gd name="T9" fmla="*/ 10 h 20"/>
              </a:gdLst>
              <a:ahLst/>
              <a:cxnLst>
                <a:cxn ang="0">
                  <a:pos x="T0" y="T1"/>
                </a:cxn>
                <a:cxn ang="0">
                  <a:pos x="T2" y="T3"/>
                </a:cxn>
                <a:cxn ang="0">
                  <a:pos x="T4" y="T5"/>
                </a:cxn>
                <a:cxn ang="0">
                  <a:pos x="T6" y="T7"/>
                </a:cxn>
                <a:cxn ang="0">
                  <a:pos x="T8" y="T9"/>
                </a:cxn>
              </a:cxnLst>
              <a:rect l="0" t="0" r="r" b="b"/>
              <a:pathLst>
                <a:path w="42" h="20">
                  <a:moveTo>
                    <a:pt x="0" y="10"/>
                  </a:moveTo>
                  <a:cubicBezTo>
                    <a:pt x="14" y="8"/>
                    <a:pt x="17" y="7"/>
                    <a:pt x="21" y="0"/>
                  </a:cubicBezTo>
                  <a:cubicBezTo>
                    <a:pt x="25" y="7"/>
                    <a:pt x="28" y="8"/>
                    <a:pt x="42" y="10"/>
                  </a:cubicBezTo>
                  <a:cubicBezTo>
                    <a:pt x="28" y="12"/>
                    <a:pt x="25" y="13"/>
                    <a:pt x="21" y="20"/>
                  </a:cubicBezTo>
                  <a:cubicBezTo>
                    <a:pt x="17" y="13"/>
                    <a:pt x="14" y="12"/>
                    <a:pt x="0" y="10"/>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0"/>
            <p:cNvSpPr>
              <a:spLocks/>
            </p:cNvSpPr>
            <p:nvPr/>
          </p:nvSpPr>
          <p:spPr bwMode="auto">
            <a:xfrm>
              <a:off x="5893" y="2062"/>
              <a:ext cx="201" cy="110"/>
            </a:xfrm>
            <a:custGeom>
              <a:avLst/>
              <a:gdLst>
                <a:gd name="T0" fmla="*/ 0 w 32"/>
                <a:gd name="T1" fmla="*/ 7 h 15"/>
                <a:gd name="T2" fmla="*/ 16 w 32"/>
                <a:gd name="T3" fmla="*/ 0 h 15"/>
                <a:gd name="T4" fmla="*/ 32 w 32"/>
                <a:gd name="T5" fmla="*/ 7 h 15"/>
                <a:gd name="T6" fmla="*/ 16 w 32"/>
                <a:gd name="T7" fmla="*/ 15 h 15"/>
                <a:gd name="T8" fmla="*/ 0 w 32"/>
                <a:gd name="T9" fmla="*/ 7 h 15"/>
              </a:gdLst>
              <a:ahLst/>
              <a:cxnLst>
                <a:cxn ang="0">
                  <a:pos x="T0" y="T1"/>
                </a:cxn>
                <a:cxn ang="0">
                  <a:pos x="T2" y="T3"/>
                </a:cxn>
                <a:cxn ang="0">
                  <a:pos x="T4" y="T5"/>
                </a:cxn>
                <a:cxn ang="0">
                  <a:pos x="T6" y="T7"/>
                </a:cxn>
                <a:cxn ang="0">
                  <a:pos x="T8" y="T9"/>
                </a:cxn>
              </a:cxnLst>
              <a:rect l="0" t="0" r="r" b="b"/>
              <a:pathLst>
                <a:path w="32" h="15">
                  <a:moveTo>
                    <a:pt x="0" y="7"/>
                  </a:moveTo>
                  <a:cubicBezTo>
                    <a:pt x="11" y="6"/>
                    <a:pt x="13" y="4"/>
                    <a:pt x="16" y="0"/>
                  </a:cubicBezTo>
                  <a:cubicBezTo>
                    <a:pt x="19" y="4"/>
                    <a:pt x="21" y="6"/>
                    <a:pt x="32" y="7"/>
                  </a:cubicBezTo>
                  <a:cubicBezTo>
                    <a:pt x="21" y="8"/>
                    <a:pt x="19" y="10"/>
                    <a:pt x="16" y="15"/>
                  </a:cubicBezTo>
                  <a:cubicBezTo>
                    <a:pt x="13" y="10"/>
                    <a:pt x="11" y="8"/>
                    <a:pt x="0" y="7"/>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1"/>
            <p:cNvSpPr>
              <a:spLocks/>
            </p:cNvSpPr>
            <p:nvPr/>
          </p:nvSpPr>
          <p:spPr bwMode="auto">
            <a:xfrm>
              <a:off x="6082" y="2070"/>
              <a:ext cx="144" cy="87"/>
            </a:xfrm>
            <a:custGeom>
              <a:avLst/>
              <a:gdLst>
                <a:gd name="T0" fmla="*/ 0 w 23"/>
                <a:gd name="T1" fmla="*/ 6 h 12"/>
                <a:gd name="T2" fmla="*/ 11 w 23"/>
                <a:gd name="T3" fmla="*/ 0 h 12"/>
                <a:gd name="T4" fmla="*/ 23 w 23"/>
                <a:gd name="T5" fmla="*/ 6 h 12"/>
                <a:gd name="T6" fmla="*/ 11 w 23"/>
                <a:gd name="T7" fmla="*/ 12 h 12"/>
                <a:gd name="T8" fmla="*/ 0 w 23"/>
                <a:gd name="T9" fmla="*/ 6 h 12"/>
              </a:gdLst>
              <a:ahLst/>
              <a:cxnLst>
                <a:cxn ang="0">
                  <a:pos x="T0" y="T1"/>
                </a:cxn>
                <a:cxn ang="0">
                  <a:pos x="T2" y="T3"/>
                </a:cxn>
                <a:cxn ang="0">
                  <a:pos x="T4" y="T5"/>
                </a:cxn>
                <a:cxn ang="0">
                  <a:pos x="T6" y="T7"/>
                </a:cxn>
                <a:cxn ang="0">
                  <a:pos x="T8" y="T9"/>
                </a:cxn>
              </a:cxnLst>
              <a:rect l="0" t="0" r="r" b="b"/>
              <a:pathLst>
                <a:path w="23" h="12">
                  <a:moveTo>
                    <a:pt x="0" y="6"/>
                  </a:moveTo>
                  <a:cubicBezTo>
                    <a:pt x="7" y="5"/>
                    <a:pt x="9" y="4"/>
                    <a:pt x="11" y="0"/>
                  </a:cubicBezTo>
                  <a:cubicBezTo>
                    <a:pt x="14" y="4"/>
                    <a:pt x="15" y="5"/>
                    <a:pt x="23" y="6"/>
                  </a:cubicBezTo>
                  <a:cubicBezTo>
                    <a:pt x="15" y="7"/>
                    <a:pt x="14" y="8"/>
                    <a:pt x="11" y="12"/>
                  </a:cubicBezTo>
                  <a:cubicBezTo>
                    <a:pt x="9" y="8"/>
                    <a:pt x="7" y="7"/>
                    <a:pt x="0" y="6"/>
                  </a:cubicBezTo>
                  <a:close/>
                </a:path>
              </a:pathLst>
            </a:custGeom>
            <a:solidFill>
              <a:srgbClr val="6E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 name="文本框 17"/>
          <p:cNvSpPr txBox="1"/>
          <p:nvPr/>
        </p:nvSpPr>
        <p:spPr>
          <a:xfrm>
            <a:off x="4353855" y="3424244"/>
            <a:ext cx="3877985" cy="584775"/>
          </a:xfrm>
          <a:prstGeom prst="rect">
            <a:avLst/>
          </a:prstGeom>
          <a:noFill/>
        </p:spPr>
        <p:txBody>
          <a:bodyPr wrap="none" rtlCol="0">
            <a:spAutoFit/>
          </a:bodyPr>
          <a:lstStyle/>
          <a:p>
            <a:r>
              <a:rPr lang="zh-CN" altLang="en-US" sz="3200" dirty="0">
                <a:latin typeface="方正粗宋简体" panose="03000509000000000000" pitchFamily="65" charset="-122"/>
                <a:ea typeface="方正粗宋简体" panose="03000509000000000000" pitchFamily="65" charset="-122"/>
              </a:rPr>
              <a:t>请插入您的文本内容</a:t>
            </a:r>
          </a:p>
        </p:txBody>
      </p:sp>
      <p:sp>
        <p:nvSpPr>
          <p:cNvPr id="2" name="文本框 1"/>
          <p:cNvSpPr txBox="1"/>
          <p:nvPr/>
        </p:nvSpPr>
        <p:spPr>
          <a:xfrm>
            <a:off x="3352799" y="1934983"/>
            <a:ext cx="5723468" cy="1200329"/>
          </a:xfrm>
          <a:prstGeom prst="rect">
            <a:avLst/>
          </a:prstGeom>
          <a:noFill/>
        </p:spPr>
        <p:txBody>
          <a:bodyPr wrap="square" rtlCol="0">
            <a:spAutoFit/>
          </a:bodyPr>
          <a:lstStyle>
            <a:defPPr>
              <a:defRPr lang="zh-CN"/>
            </a:defPPr>
            <a:lvl1pPr>
              <a:defRPr sz="7200">
                <a:solidFill>
                  <a:srgbClr val="492F13"/>
                </a:solidFill>
                <a:latin typeface="汉仪粗宋简" panose="02010609000101010101" pitchFamily="49" charset="-122"/>
                <a:ea typeface="汉仪粗宋简" panose="02010609000101010101" pitchFamily="49" charset="-122"/>
              </a:defRPr>
            </a:lvl1pPr>
          </a:lstStyle>
          <a:p>
            <a:pPr algn="dist"/>
            <a:r>
              <a:rPr lang="zh-CN" altLang="en-US" dirty="0"/>
              <a:t>感谢聆听</a:t>
            </a:r>
          </a:p>
        </p:txBody>
      </p:sp>
    </p:spTree>
    <p:extLst>
      <p:ext uri="{BB962C8B-B14F-4D97-AF65-F5344CB8AC3E}">
        <p14:creationId xmlns:p14="http://schemas.microsoft.com/office/powerpoint/2010/main" val="2636118341"/>
      </p:ext>
    </p:extLst>
  </p:cSld>
  <p:clrMapOvr>
    <a:masterClrMapping/>
  </p:clrMapOvr>
  <mc:AlternateContent xmlns:mc="http://schemas.openxmlformats.org/markup-compatibility/2006">
    <mc:Choice xmlns:p14="http://schemas.microsoft.com/office/powerpoint/2010/main" Requires="p14">
      <p:transition spd="slow" p14:dur="2000">
        <p:checker/>
      </p:transition>
    </mc:Choice>
    <mc:Fallback>
      <p:transition spd="slow">
        <p:checker/>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6640" y="1371600"/>
            <a:ext cx="10200640" cy="4846320"/>
          </a:xfrm>
          <a:prstGeom prst="rect">
            <a:avLst/>
          </a:prstGeom>
          <a:noFill/>
          <a:ln w="25400">
            <a:solidFill>
              <a:srgbClr val="6E47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24833" r="22167" b="56583"/>
          <a:stretch/>
        </p:blipFill>
        <p:spPr>
          <a:xfrm>
            <a:off x="9478571" y="0"/>
            <a:ext cx="2561030" cy="1005840"/>
          </a:xfrm>
          <a:prstGeom prst="rect">
            <a:avLst/>
          </a:prstGeom>
        </p:spPr>
      </p:pic>
      <p:pic>
        <p:nvPicPr>
          <p:cNvPr id="4" name="Picture 12" descr="PPECLOGO-eff-0-1"/>
          <p:cNvPicPr>
            <a:picLocks noChangeAspect="1" noChangeArrowheads="1"/>
          </p:cNvPicPr>
          <p:nvPr/>
        </p:nvPicPr>
        <p:blipFill>
          <a:blip r:embed="rId4" cstate="print"/>
          <a:srcRect/>
          <a:stretch>
            <a:fillRect/>
          </a:stretch>
        </p:blipFill>
        <p:spPr bwMode="auto">
          <a:xfrm>
            <a:off x="7372011" y="2941086"/>
            <a:ext cx="548216" cy="520700"/>
          </a:xfrm>
          <a:prstGeom prst="rect">
            <a:avLst/>
          </a:prstGeom>
          <a:noFill/>
          <a:ln w="9525">
            <a:noFill/>
            <a:miter lim="800000"/>
            <a:headEnd/>
            <a:tailEnd/>
          </a:ln>
        </p:spPr>
      </p:pic>
      <p:sp>
        <p:nvSpPr>
          <p:cNvPr id="5" name="TextBox 21"/>
          <p:cNvSpPr txBox="1"/>
          <p:nvPr/>
        </p:nvSpPr>
        <p:spPr>
          <a:xfrm>
            <a:off x="1811238" y="2307704"/>
            <a:ext cx="8581947" cy="3031595"/>
          </a:xfrm>
          <a:prstGeom prst="rect">
            <a:avLst/>
          </a:prstGeom>
          <a:noFill/>
        </p:spPr>
        <p:txBody>
          <a:bodyPr wrap="square" lIns="121917" tIns="60958" rIns="121917" bIns="60958">
            <a:spAutoFit/>
          </a:bodyPr>
          <a:lstStyle/>
          <a:p>
            <a:pPr algn="just">
              <a:lnSpc>
                <a:spcPct val="150000"/>
              </a:lnSpc>
            </a:pPr>
            <a:r>
              <a:rPr lang="zh-CN" altLang="en-US" b="1" dirty="0">
                <a:solidFill>
                  <a:srgbClr val="492F13"/>
                </a:solidFill>
                <a:latin typeface="微软雅黑" panose="020B0503020204020204" pitchFamily="34" charset="-122"/>
                <a:ea typeface="微软雅黑" panose="020B0503020204020204" pitchFamily="34" charset="-122"/>
              </a:rPr>
              <a:t>　　“一带一路”（英文：</a:t>
            </a:r>
            <a:r>
              <a:rPr lang="en-US" altLang="zh-CN" b="1" dirty="0">
                <a:solidFill>
                  <a:srgbClr val="492F13"/>
                </a:solidFill>
                <a:latin typeface="微软雅黑" panose="020B0503020204020204" pitchFamily="34" charset="-122"/>
                <a:ea typeface="微软雅黑" panose="020B0503020204020204" pitchFamily="34" charset="-122"/>
              </a:rPr>
              <a:t>The Belt and Road</a:t>
            </a:r>
            <a:r>
              <a:rPr lang="zh-CN" altLang="en-US" b="1" dirty="0">
                <a:solidFill>
                  <a:srgbClr val="492F13"/>
                </a:solidFill>
                <a:latin typeface="微软雅黑" panose="020B0503020204020204" pitchFamily="34" charset="-122"/>
                <a:ea typeface="微软雅黑" panose="020B0503020204020204" pitchFamily="34" charset="-122"/>
              </a:rPr>
              <a:t>，缩写</a:t>
            </a:r>
            <a:r>
              <a:rPr lang="en-US" altLang="zh-CN" b="1" dirty="0">
                <a:solidFill>
                  <a:srgbClr val="492F13"/>
                </a:solidFill>
                <a:latin typeface="微软雅黑" panose="020B0503020204020204" pitchFamily="34" charset="-122"/>
                <a:ea typeface="微软雅黑" panose="020B0503020204020204" pitchFamily="34" charset="-122"/>
              </a:rPr>
              <a:t>B&amp;R</a:t>
            </a:r>
            <a:r>
              <a:rPr lang="zh-CN" altLang="en-US" b="1" dirty="0">
                <a:solidFill>
                  <a:srgbClr val="492F13"/>
                </a:solidFill>
                <a:latin typeface="微软雅黑" panose="020B0503020204020204" pitchFamily="34" charset="-122"/>
                <a:ea typeface="微软雅黑" panose="020B0503020204020204" pitchFamily="34" charset="-122"/>
              </a:rPr>
              <a:t>）是“丝绸之路经济带”和“</a:t>
            </a:r>
            <a:r>
              <a:rPr lang="en-US" altLang="zh-CN" b="1" dirty="0">
                <a:solidFill>
                  <a:srgbClr val="492F13"/>
                </a:solidFill>
                <a:latin typeface="微软雅黑" panose="020B0503020204020204" pitchFamily="34" charset="-122"/>
                <a:ea typeface="微软雅黑" panose="020B0503020204020204" pitchFamily="34" charset="-122"/>
              </a:rPr>
              <a:t>21</a:t>
            </a:r>
            <a:r>
              <a:rPr lang="zh-CN" altLang="en-US" b="1" dirty="0">
                <a:solidFill>
                  <a:srgbClr val="492F13"/>
                </a:solidFill>
                <a:latin typeface="微软雅黑" panose="020B0503020204020204" pitchFamily="34" charset="-122"/>
                <a:ea typeface="微软雅黑" panose="020B0503020204020204" pitchFamily="34" charset="-122"/>
              </a:rPr>
              <a:t>世纪海上丝绸之路”的简称。它将充分依靠中国与有关国家既有的双多边机制，借助既有的、行之有效的区域合作平台，一带一路旨在借用古代丝绸之路的历史符号，高举和平发展的旗帜，积极发展与沿线国家的经济合作伙伴关系，共同打造政治互信、经济融合、文化包容的利益共同体、命运共同体和责任共同体</a:t>
            </a:r>
          </a:p>
          <a:p>
            <a:pPr algn="just">
              <a:lnSpc>
                <a:spcPct val="150000"/>
              </a:lnSpc>
            </a:pPr>
            <a:r>
              <a:rPr lang="zh-CN" altLang="en-US" b="1" dirty="0">
                <a:solidFill>
                  <a:srgbClr val="492F13"/>
                </a:solidFill>
                <a:latin typeface="微软雅黑" panose="020B0503020204020204" pitchFamily="34" charset="-122"/>
                <a:ea typeface="微软雅黑" panose="020B0503020204020204" pitchFamily="34" charset="-122"/>
              </a:rPr>
              <a:t>　　</a:t>
            </a:r>
            <a:r>
              <a:rPr lang="en-US" altLang="zh-CN" b="1" dirty="0">
                <a:solidFill>
                  <a:srgbClr val="492F13"/>
                </a:solidFill>
                <a:latin typeface="微软雅黑" panose="020B0503020204020204" pitchFamily="34" charset="-122"/>
                <a:ea typeface="微软雅黑" panose="020B0503020204020204" pitchFamily="34" charset="-122"/>
              </a:rPr>
              <a:t>2015</a:t>
            </a:r>
            <a:r>
              <a:rPr lang="zh-CN" altLang="en-US" b="1" dirty="0">
                <a:solidFill>
                  <a:srgbClr val="492F13"/>
                </a:solidFill>
                <a:latin typeface="微软雅黑" panose="020B0503020204020204" pitchFamily="34" charset="-122"/>
                <a:ea typeface="微软雅黑" panose="020B0503020204020204" pitchFamily="34" charset="-122"/>
              </a:rPr>
              <a:t>年</a:t>
            </a:r>
            <a:r>
              <a:rPr lang="en-US" altLang="zh-CN" b="1" dirty="0">
                <a:solidFill>
                  <a:srgbClr val="492F13"/>
                </a:solidFill>
                <a:latin typeface="微软雅黑" panose="020B0503020204020204" pitchFamily="34" charset="-122"/>
                <a:ea typeface="微软雅黑" panose="020B0503020204020204" pitchFamily="34" charset="-122"/>
              </a:rPr>
              <a:t>3</a:t>
            </a:r>
            <a:r>
              <a:rPr lang="zh-CN" altLang="en-US" b="1" dirty="0">
                <a:solidFill>
                  <a:srgbClr val="492F13"/>
                </a:solidFill>
                <a:latin typeface="微软雅黑" panose="020B0503020204020204" pitchFamily="34" charset="-122"/>
                <a:ea typeface="微软雅黑" panose="020B0503020204020204" pitchFamily="34" charset="-122"/>
              </a:rPr>
              <a:t>月</a:t>
            </a:r>
            <a:r>
              <a:rPr lang="en-US" altLang="zh-CN" b="1" dirty="0">
                <a:solidFill>
                  <a:srgbClr val="492F13"/>
                </a:solidFill>
                <a:latin typeface="微软雅黑" panose="020B0503020204020204" pitchFamily="34" charset="-122"/>
                <a:ea typeface="微软雅黑" panose="020B0503020204020204" pitchFamily="34" charset="-122"/>
              </a:rPr>
              <a:t>28</a:t>
            </a:r>
            <a:r>
              <a:rPr lang="zh-CN" altLang="en-US" b="1" dirty="0">
                <a:solidFill>
                  <a:srgbClr val="492F13"/>
                </a:solidFill>
                <a:latin typeface="微软雅黑" panose="020B0503020204020204" pitchFamily="34" charset="-122"/>
                <a:ea typeface="微软雅黑" panose="020B0503020204020204" pitchFamily="34" charset="-122"/>
              </a:rPr>
              <a:t>日，国家发展改革委、外交部、商务部联合发布了</a:t>
            </a:r>
            <a:r>
              <a:rPr lang="en-US" altLang="zh-CN" b="1" dirty="0">
                <a:solidFill>
                  <a:srgbClr val="492F13"/>
                </a:solidFill>
                <a:latin typeface="微软雅黑" panose="020B0503020204020204" pitchFamily="34" charset="-122"/>
                <a:ea typeface="微软雅黑" panose="020B0503020204020204" pitchFamily="34" charset="-122"/>
              </a:rPr>
              <a:t>《</a:t>
            </a:r>
            <a:r>
              <a:rPr lang="zh-CN" altLang="en-US" b="1" dirty="0">
                <a:solidFill>
                  <a:srgbClr val="492F13"/>
                </a:solidFill>
                <a:latin typeface="微软雅黑" panose="020B0503020204020204" pitchFamily="34" charset="-122"/>
                <a:ea typeface="微软雅黑" panose="020B0503020204020204" pitchFamily="34" charset="-122"/>
              </a:rPr>
              <a:t>推动共建丝绸之路经济带和</a:t>
            </a:r>
            <a:r>
              <a:rPr lang="en-US" altLang="zh-CN" b="1" dirty="0">
                <a:solidFill>
                  <a:srgbClr val="492F13"/>
                </a:solidFill>
                <a:latin typeface="微软雅黑" panose="020B0503020204020204" pitchFamily="34" charset="-122"/>
                <a:ea typeface="微软雅黑" panose="020B0503020204020204" pitchFamily="34" charset="-122"/>
              </a:rPr>
              <a:t>21</a:t>
            </a:r>
            <a:r>
              <a:rPr lang="zh-CN" altLang="en-US" b="1" dirty="0">
                <a:solidFill>
                  <a:srgbClr val="492F13"/>
                </a:solidFill>
                <a:latin typeface="微软雅黑" panose="020B0503020204020204" pitchFamily="34" charset="-122"/>
                <a:ea typeface="微软雅黑" panose="020B0503020204020204" pitchFamily="34" charset="-122"/>
              </a:rPr>
              <a:t>世纪海上丝绸之路的愿景与行动</a:t>
            </a:r>
            <a:r>
              <a:rPr lang="en-US" altLang="zh-CN" b="1" dirty="0">
                <a:solidFill>
                  <a:srgbClr val="492F13"/>
                </a:solidFill>
                <a:latin typeface="微软雅黑" panose="020B0503020204020204" pitchFamily="34" charset="-122"/>
                <a:ea typeface="微软雅黑" panose="020B0503020204020204" pitchFamily="34" charset="-122"/>
              </a:rPr>
              <a:t>》</a:t>
            </a:r>
            <a:endParaRPr lang="zh-CN" altLang="en-US" sz="1800" b="1" dirty="0">
              <a:solidFill>
                <a:srgbClr val="492F13"/>
              </a:solidFill>
              <a:latin typeface="+mj-ea"/>
            </a:endParaRPr>
          </a:p>
        </p:txBody>
      </p:sp>
      <p:grpSp>
        <p:nvGrpSpPr>
          <p:cNvPr id="7" name="组合 6"/>
          <p:cNvGrpSpPr/>
          <p:nvPr/>
        </p:nvGrpSpPr>
        <p:grpSpPr>
          <a:xfrm>
            <a:off x="3905969" y="814184"/>
            <a:ext cx="4392488" cy="1215354"/>
            <a:chOff x="3905969" y="814184"/>
            <a:chExt cx="4392488" cy="1215354"/>
          </a:xfrm>
          <a:solidFill>
            <a:srgbClr val="492F13"/>
          </a:solidFill>
        </p:grpSpPr>
        <p:sp>
          <p:nvSpPr>
            <p:cNvPr id="8" name="横卷形 3"/>
            <p:cNvSpPr/>
            <p:nvPr/>
          </p:nvSpPr>
          <p:spPr>
            <a:xfrm>
              <a:off x="3905969" y="837506"/>
              <a:ext cx="4392488" cy="1192032"/>
            </a:xfrm>
            <a:prstGeom prst="horizontalScroll">
              <a:avLst/>
            </a:prstGeom>
            <a:grpFill/>
            <a:ln w="19050">
              <a:solidFill>
                <a:srgbClr val="6E47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8"/>
            <p:cNvSpPr txBox="1"/>
            <p:nvPr/>
          </p:nvSpPr>
          <p:spPr>
            <a:xfrm>
              <a:off x="4568046" y="814184"/>
              <a:ext cx="3068333" cy="959426"/>
            </a:xfrm>
            <a:prstGeom prst="rect">
              <a:avLst/>
            </a:prstGeom>
            <a:noFill/>
          </p:spPr>
          <p:txBody>
            <a:bodyPr wrap="none" lIns="121917" tIns="60958" rIns="121917" bIns="60958" rtlCol="0">
              <a:spAutoFit/>
            </a:bodyPr>
            <a:lstStyle>
              <a:defPPr>
                <a:defRPr lang="zh-CN"/>
              </a:defPPr>
              <a:lvl1pPr algn="ctr">
                <a:defRPr sz="3200">
                  <a:gradFill flip="none" rotWithShape="1">
                    <a:gsLst>
                      <a:gs pos="30000">
                        <a:srgbClr val="FFC000"/>
                      </a:gs>
                      <a:gs pos="78000">
                        <a:srgbClr val="FFFF00"/>
                      </a:gs>
                      <a:gs pos="47000">
                        <a:schemeClr val="accent6">
                          <a:lumMod val="93000"/>
                        </a:schemeClr>
                      </a:gs>
                      <a:gs pos="100000">
                        <a:srgbClr val="FFC000"/>
                      </a:gs>
                    </a:gsLst>
                    <a:lin ang="18900000" scaled="1"/>
                    <a:tileRect/>
                  </a:gradFill>
                  <a:effectLst>
                    <a:outerShdw blurRad="101600" dist="38100" dir="5400000" algn="t" rotWithShape="0">
                      <a:prstClr val="black"/>
                    </a:outerShdw>
                  </a:effectLst>
                  <a:latin typeface="方正正大黑简体" panose="02000000000000000000" pitchFamily="2" charset="-122"/>
                  <a:ea typeface="方正正大黑简体" panose="02000000000000000000" pitchFamily="2" charset="-122"/>
                </a:defRPr>
              </a:lvl1pPr>
            </a:lstStyle>
            <a:p>
              <a:pPr>
                <a:lnSpc>
                  <a:spcPct val="200000"/>
                </a:lnSpc>
              </a:pPr>
              <a:r>
                <a:rPr lang="zh-CN" altLang="en-US" b="1" dirty="0">
                  <a:solidFill>
                    <a:srgbClr val="FEDA80"/>
                  </a:solidFill>
                  <a:effectLst/>
                  <a:latin typeface="微软雅黑" panose="020B0503020204020204" pitchFamily="34" charset="-122"/>
                  <a:ea typeface="微软雅黑" panose="020B0503020204020204" pitchFamily="34" charset="-122"/>
                </a:rPr>
                <a:t>前言</a:t>
              </a:r>
              <a:r>
                <a:rPr lang="en-US" altLang="zh-CN" b="1" dirty="0">
                  <a:solidFill>
                    <a:srgbClr val="FEDA80"/>
                  </a:solidFill>
                  <a:effectLst/>
                  <a:latin typeface="微软雅黑" panose="020B0503020204020204" pitchFamily="34" charset="-122"/>
                  <a:ea typeface="微软雅黑" panose="020B0503020204020204" pitchFamily="34" charset="-122"/>
                </a:rPr>
                <a:t>/PREFACE</a:t>
              </a:r>
              <a:endParaRPr lang="en-GB" altLang="zh-CN" b="1" dirty="0">
                <a:solidFill>
                  <a:srgbClr val="FEDA80"/>
                </a:solidFill>
                <a:effectLst/>
                <a:latin typeface="微软雅黑" panose="020B0503020204020204" pitchFamily="34" charset="-122"/>
                <a:ea typeface="微软雅黑" panose="020B0503020204020204" pitchFamily="34" charset="-122"/>
              </a:endParaRPr>
            </a:p>
          </p:txBody>
        </p:sp>
      </p:grpSp>
      <p:pic>
        <p:nvPicPr>
          <p:cNvPr id="11" name="图片 10" descr="图片包含 自然, 室内, 雪花&#10;&#10;已生成极高可信度的说明"/>
          <p:cNvPicPr>
            <a:picLocks noChangeAspect="1"/>
          </p:cNvPicPr>
          <p:nvPr/>
        </p:nvPicPr>
        <p:blipFill rotWithShape="1">
          <a:blip r:embed="rId5">
            <a:extLst>
              <a:ext uri="{28A0092B-C50C-407E-A947-70E740481C1C}">
                <a14:useLocalDpi xmlns:a14="http://schemas.microsoft.com/office/drawing/2010/main" val="0"/>
              </a:ext>
            </a:extLst>
          </a:blip>
          <a:srcRect b="47882"/>
          <a:stretch/>
        </p:blipFill>
        <p:spPr>
          <a:xfrm>
            <a:off x="152400" y="3552171"/>
            <a:ext cx="12192000" cy="3574256"/>
          </a:xfrm>
          <a:prstGeom prst="rect">
            <a:avLst/>
          </a:prstGeom>
        </p:spPr>
      </p:pic>
    </p:spTree>
    <p:extLst>
      <p:ext uri="{BB962C8B-B14F-4D97-AF65-F5344CB8AC3E}">
        <p14:creationId xmlns:p14="http://schemas.microsoft.com/office/powerpoint/2010/main" val="262039819"/>
      </p:ext>
    </p:extLst>
  </p:cSld>
  <p:clrMapOvr>
    <a:masterClrMapping/>
  </p:clrMapOvr>
  <mc:AlternateContent xmlns:mc="http://schemas.openxmlformats.org/markup-compatibility/2006">
    <mc:Choice xmlns:p14="http://schemas.microsoft.com/office/powerpoint/2010/main" Requires="p14">
      <p:transition spd="slow" p14:dur="20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900" fill="hold"/>
                                        <p:tgtEl>
                                          <p:spTgt spid="7"/>
                                        </p:tgtEl>
                                        <p:attrNameLst>
                                          <p:attrName>ppt_x</p:attrName>
                                        </p:attrNameLst>
                                      </p:cBhvr>
                                      <p:tavLst>
                                        <p:tav tm="0">
                                          <p:val>
                                            <p:strVal val="#ppt_x"/>
                                          </p:val>
                                        </p:tav>
                                        <p:tav tm="100000">
                                          <p:val>
                                            <p:strVal val="#ppt_x"/>
                                          </p:val>
                                        </p:tav>
                                      </p:tavLst>
                                    </p:anim>
                                    <p:anim calcmode="lin" valueType="num">
                                      <p:cBhvr additive="base">
                                        <p:cTn id="8" dur="9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9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par>
                          <p:cTn id="13" fill="hold">
                            <p:stCondLst>
                              <p:cond delay="1400"/>
                            </p:stCondLst>
                            <p:childTnLst>
                              <p:par>
                                <p:cTn id="14" presetID="22" presetClass="entr" presetSubtype="4" fill="hold" grpId="0" nodeType="afterEffect">
                                  <p:stCondLst>
                                    <p:cond delay="0"/>
                                  </p:stCondLst>
                                  <p:iterate type="lt">
                                    <p:tmPct val="6299"/>
                                  </p:iterate>
                                  <p:childTnLst>
                                    <p:set>
                                      <p:cBhvr>
                                        <p:cTn id="15" dur="1" fill="hold">
                                          <p:stCondLst>
                                            <p:cond delay="0"/>
                                          </p:stCondLst>
                                        </p:cTn>
                                        <p:tgtEl>
                                          <p:spTgt spid="5"/>
                                        </p:tgtEl>
                                        <p:attrNameLst>
                                          <p:attrName>style.visibility</p:attrName>
                                        </p:attrNameLst>
                                      </p:cBhvr>
                                      <p:to>
                                        <p:strVal val="visible"/>
                                      </p:to>
                                    </p:set>
                                    <p:animEffect transition="in" filter="wipe(down)">
                                      <p:cBhvr>
                                        <p:cTn id="16" dur="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838200" y="365125"/>
            <a:ext cx="10515600" cy="1325563"/>
          </a:xfrm>
        </p:spPr>
        <p:txBody>
          <a:bodyPr/>
          <a:lstStyle/>
          <a:p>
            <a:endParaRPr lang="zh-CN" altLang="en-US"/>
          </a:p>
        </p:txBody>
      </p:sp>
      <p:pic>
        <p:nvPicPr>
          <p:cNvPr id="5" name="内容占位符 4" descr="图片包含 地面&#10;&#10;已生成高可信度的说明"/>
          <p:cNvPicPr>
            <a:picLocks noGrp="1" noChangeAspect="1"/>
          </p:cNvPicPr>
          <p:nvPr>
            <p:ph idx="4294967295"/>
          </p:nvPr>
        </p:nvPicPr>
        <p:blipFill rotWithShape="1">
          <a:blip r:embed="rId3">
            <a:extLst>
              <a:ext uri="{28A0092B-C50C-407E-A947-70E740481C1C}">
                <a14:useLocalDpi xmlns:a14="http://schemas.microsoft.com/office/drawing/2010/main" val="0"/>
              </a:ext>
            </a:extLst>
          </a:blip>
          <a:srcRect b="1037"/>
          <a:stretch/>
        </p:blipFill>
        <p:spPr>
          <a:xfrm>
            <a:off x="0" y="0"/>
            <a:ext cx="12192000" cy="6858000"/>
          </a:xfrm>
        </p:spPr>
      </p:pic>
      <p:pic>
        <p:nvPicPr>
          <p:cNvPr id="7" name="图片 6" descr="图片包含 自然, 室内, 雪花&#10;&#10;已生成极高可信度的说明"/>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845344"/>
            <a:ext cx="12192000" cy="6858000"/>
          </a:xfrm>
          <a:prstGeom prst="rect">
            <a:avLst/>
          </a:prstGeom>
        </p:spPr>
      </p:pic>
      <p:pic>
        <p:nvPicPr>
          <p:cNvPr id="8" name="图片 7"/>
          <p:cNvPicPr>
            <a:picLocks noChangeAspect="1"/>
          </p:cNvPicPr>
          <p:nvPr/>
        </p:nvPicPr>
        <p:blipFill rotWithShape="1">
          <a:blip r:embed="rId5">
            <a:extLst>
              <a:ext uri="{28A0092B-C50C-407E-A947-70E740481C1C}">
                <a14:useLocalDpi xmlns:a14="http://schemas.microsoft.com/office/drawing/2010/main" val="0"/>
              </a:ext>
            </a:extLst>
          </a:blip>
          <a:srcRect l="24833" r="22167" b="56583"/>
          <a:stretch/>
        </p:blipFill>
        <p:spPr>
          <a:xfrm>
            <a:off x="9478571" y="0"/>
            <a:ext cx="2561030" cy="1005840"/>
          </a:xfrm>
          <a:prstGeom prst="rect">
            <a:avLst/>
          </a:prstGeom>
        </p:spPr>
      </p:pic>
      <p:sp>
        <p:nvSpPr>
          <p:cNvPr id="6" name="文本框 5"/>
          <p:cNvSpPr txBox="1"/>
          <p:nvPr/>
        </p:nvSpPr>
        <p:spPr>
          <a:xfrm>
            <a:off x="4618672" y="2055813"/>
            <a:ext cx="2954655" cy="1200329"/>
          </a:xfrm>
          <a:prstGeom prst="rect">
            <a:avLst/>
          </a:prstGeom>
          <a:noFill/>
        </p:spPr>
        <p:txBody>
          <a:bodyPr wrap="none" rtlCol="0">
            <a:spAutoFit/>
          </a:bodyPr>
          <a:lstStyle/>
          <a:p>
            <a:r>
              <a:rPr lang="zh-CN" altLang="en-US" sz="7200" dirty="0">
                <a:solidFill>
                  <a:srgbClr val="492F13"/>
                </a:solidFill>
                <a:latin typeface="汉仪粗宋简" panose="02010609000101010101" pitchFamily="49" charset="-122"/>
                <a:ea typeface="汉仪粗宋简" panose="02010609000101010101" pitchFamily="49" charset="-122"/>
              </a:rPr>
              <a:t>第一章</a:t>
            </a:r>
            <a:endParaRPr lang="zh-CN" altLang="en-US" dirty="0"/>
          </a:p>
        </p:txBody>
      </p:sp>
      <p:sp>
        <p:nvSpPr>
          <p:cNvPr id="9" name="文本框 8"/>
          <p:cNvSpPr txBox="1"/>
          <p:nvPr/>
        </p:nvSpPr>
        <p:spPr>
          <a:xfrm>
            <a:off x="5126155" y="3127473"/>
            <a:ext cx="2500936" cy="461665"/>
          </a:xfrm>
          <a:prstGeom prst="rect">
            <a:avLst/>
          </a:prstGeom>
          <a:noFill/>
        </p:spPr>
        <p:txBody>
          <a:bodyPr wrap="square" rtlCol="0">
            <a:spAutoFit/>
          </a:bodyPr>
          <a:lstStyle/>
          <a:p>
            <a:r>
              <a:rPr lang="en-US" altLang="zh-CN" sz="2400" dirty="0">
                <a:solidFill>
                  <a:srgbClr val="492F13"/>
                </a:solidFill>
                <a:latin typeface="Abduction" panose="00000400000000000000" pitchFamily="2" charset="0"/>
              </a:rPr>
              <a:t>PART  01</a:t>
            </a:r>
            <a:endParaRPr lang="zh-CN" altLang="en-US" sz="2400" dirty="0">
              <a:solidFill>
                <a:srgbClr val="492F13"/>
              </a:solidFill>
              <a:latin typeface="Abduction" panose="00000400000000000000" pitchFamily="2" charset="0"/>
            </a:endParaRPr>
          </a:p>
        </p:txBody>
      </p:sp>
      <p:sp>
        <p:nvSpPr>
          <p:cNvPr id="10" name="文本框 9"/>
          <p:cNvSpPr txBox="1"/>
          <p:nvPr/>
        </p:nvSpPr>
        <p:spPr>
          <a:xfrm>
            <a:off x="3518273" y="4327802"/>
            <a:ext cx="5262979" cy="769441"/>
          </a:xfrm>
          <a:prstGeom prst="rect">
            <a:avLst/>
          </a:prstGeom>
          <a:noFill/>
        </p:spPr>
        <p:txBody>
          <a:bodyPr wrap="none" rtlCol="0">
            <a:spAutoFit/>
          </a:bodyPr>
          <a:lstStyle/>
          <a:p>
            <a:r>
              <a:rPr lang="zh-CN" altLang="en-US" sz="4400" dirty="0">
                <a:latin typeface="汉仪粗宋简" panose="02010609000101010101" pitchFamily="49" charset="-122"/>
                <a:ea typeface="汉仪粗宋简" panose="02010609000101010101" pitchFamily="49" charset="-122"/>
              </a:rPr>
              <a:t>请插入您的标题内容</a:t>
            </a:r>
          </a:p>
        </p:txBody>
      </p:sp>
    </p:spTree>
    <p:extLst>
      <p:ext uri="{BB962C8B-B14F-4D97-AF65-F5344CB8AC3E}">
        <p14:creationId xmlns:p14="http://schemas.microsoft.com/office/powerpoint/2010/main" val="3405377208"/>
      </p:ext>
    </p:extLst>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250"/>
                            </p:stCondLst>
                            <p:childTnLst>
                              <p:par>
                                <p:cTn id="16" presetID="47"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86"/>
          <p:cNvSpPr>
            <a:spLocks noEditPoints="1"/>
          </p:cNvSpPr>
          <p:nvPr/>
        </p:nvSpPr>
        <p:spPr bwMode="auto">
          <a:xfrm>
            <a:off x="7223911" y="1754003"/>
            <a:ext cx="754323" cy="65345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solidFill>
            <a:srgbClr val="492F13"/>
          </a:solid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6" name="Freeform 20"/>
          <p:cNvSpPr>
            <a:spLocks noEditPoints="1"/>
          </p:cNvSpPr>
          <p:nvPr/>
        </p:nvSpPr>
        <p:spPr bwMode="auto">
          <a:xfrm>
            <a:off x="4441729" y="2142671"/>
            <a:ext cx="525323" cy="487348"/>
          </a:xfrm>
          <a:custGeom>
            <a:avLst/>
            <a:gdLst>
              <a:gd name="T0" fmla="*/ 55 w 70"/>
              <a:gd name="T1" fmla="*/ 45 h 65"/>
              <a:gd name="T2" fmla="*/ 55 w 70"/>
              <a:gd name="T3" fmla="*/ 35 h 65"/>
              <a:gd name="T4" fmla="*/ 29 w 70"/>
              <a:gd name="T5" fmla="*/ 25 h 65"/>
              <a:gd name="T6" fmla="*/ 40 w 70"/>
              <a:gd name="T7" fmla="*/ 50 h 65"/>
              <a:gd name="T8" fmla="*/ 49 w 70"/>
              <a:gd name="T9" fmla="*/ 51 h 65"/>
              <a:gd name="T10" fmla="*/ 64 w 70"/>
              <a:gd name="T11" fmla="*/ 65 h 65"/>
              <a:gd name="T12" fmla="*/ 48 w 70"/>
              <a:gd name="T13" fmla="*/ 44 h 65"/>
              <a:gd name="T14" fmla="*/ 28 w 70"/>
              <a:gd name="T15" fmla="*/ 35 h 65"/>
              <a:gd name="T16" fmla="*/ 48 w 70"/>
              <a:gd name="T17" fmla="*/ 27 h 65"/>
              <a:gd name="T18" fmla="*/ 50 w 70"/>
              <a:gd name="T19" fmla="*/ 47 h 65"/>
              <a:gd name="T20" fmla="*/ 51 w 70"/>
              <a:gd name="T21" fmla="*/ 45 h 65"/>
              <a:gd name="T22" fmla="*/ 66 w 70"/>
              <a:gd name="T23" fmla="*/ 61 h 65"/>
              <a:gd name="T24" fmla="*/ 52 w 70"/>
              <a:gd name="T25" fmla="*/ 50 h 65"/>
              <a:gd name="T26" fmla="*/ 53 w 70"/>
              <a:gd name="T27" fmla="*/ 49 h 65"/>
              <a:gd name="T28" fmla="*/ 55 w 70"/>
              <a:gd name="T29" fmla="*/ 48 h 65"/>
              <a:gd name="T30" fmla="*/ 66 w 70"/>
              <a:gd name="T31" fmla="*/ 61 h 65"/>
              <a:gd name="T32" fmla="*/ 34 w 70"/>
              <a:gd name="T33" fmla="*/ 42 h 65"/>
              <a:gd name="T34" fmla="*/ 32 w 70"/>
              <a:gd name="T35" fmla="*/ 43 h 65"/>
              <a:gd name="T36" fmla="*/ 34 w 70"/>
              <a:gd name="T37" fmla="*/ 28 h 65"/>
              <a:gd name="T38" fmla="*/ 39 w 70"/>
              <a:gd name="T39" fmla="*/ 60 h 65"/>
              <a:gd name="T40" fmla="*/ 33 w 70"/>
              <a:gd name="T41" fmla="*/ 60 h 65"/>
              <a:gd name="T42" fmla="*/ 31 w 70"/>
              <a:gd name="T43" fmla="*/ 60 h 65"/>
              <a:gd name="T44" fmla="*/ 28 w 70"/>
              <a:gd name="T45" fmla="*/ 47 h 65"/>
              <a:gd name="T46" fmla="*/ 18 w 70"/>
              <a:gd name="T47" fmla="*/ 33 h 65"/>
              <a:gd name="T48" fmla="*/ 18 w 70"/>
              <a:gd name="T49" fmla="*/ 31 h 65"/>
              <a:gd name="T50" fmla="*/ 31 w 70"/>
              <a:gd name="T51" fmla="*/ 21 h 65"/>
              <a:gd name="T52" fmla="*/ 45 w 70"/>
              <a:gd name="T53" fmla="*/ 19 h 65"/>
              <a:gd name="T54" fmla="*/ 47 w 70"/>
              <a:gd name="T55" fmla="*/ 19 h 65"/>
              <a:gd name="T56" fmla="*/ 56 w 70"/>
              <a:gd name="T57" fmla="*/ 33 h 65"/>
              <a:gd name="T58" fmla="*/ 55 w 70"/>
              <a:gd name="T59" fmla="*/ 43 h 65"/>
              <a:gd name="T60" fmla="*/ 60 w 70"/>
              <a:gd name="T61" fmla="*/ 45 h 65"/>
              <a:gd name="T62" fmla="*/ 32 w 70"/>
              <a:gd name="T63" fmla="*/ 0 h 65"/>
              <a:gd name="T64" fmla="*/ 51 w 70"/>
              <a:gd name="T65" fmla="*/ 57 h 65"/>
              <a:gd name="T66" fmla="*/ 60 w 70"/>
              <a:gd name="T67" fmla="*/ 24 h 65"/>
              <a:gd name="T68" fmla="*/ 60 w 70"/>
              <a:gd name="T69" fmla="*/ 24 h 65"/>
              <a:gd name="T70" fmla="*/ 33 w 70"/>
              <a:gd name="T71" fmla="*/ 15 h 65"/>
              <a:gd name="T72" fmla="*/ 31 w 70"/>
              <a:gd name="T73" fmla="*/ 15 h 65"/>
              <a:gd name="T74" fmla="*/ 25 w 70"/>
              <a:gd name="T75" fmla="*/ 4 h 65"/>
              <a:gd name="T76" fmla="*/ 25 w 70"/>
              <a:gd name="T77" fmla="*/ 4 h 65"/>
              <a:gd name="T78" fmla="*/ 3 w 70"/>
              <a:gd name="T79" fmla="*/ 31 h 65"/>
              <a:gd name="T80" fmla="*/ 17 w 70"/>
              <a:gd name="T81" fmla="*/ 44 h 65"/>
              <a:gd name="T82" fmla="*/ 4 w 70"/>
              <a:gd name="T83" fmla="*/ 39 h 65"/>
              <a:gd name="T84" fmla="*/ 4 w 70"/>
              <a:gd name="T85" fmla="*/ 3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65">
                <a:moveTo>
                  <a:pt x="68" y="55"/>
                </a:moveTo>
                <a:cubicBezTo>
                  <a:pt x="59" y="47"/>
                  <a:pt x="59" y="47"/>
                  <a:pt x="59" y="47"/>
                </a:cubicBezTo>
                <a:cubicBezTo>
                  <a:pt x="58" y="46"/>
                  <a:pt x="56" y="45"/>
                  <a:pt x="55" y="45"/>
                </a:cubicBezTo>
                <a:cubicBezTo>
                  <a:pt x="54" y="45"/>
                  <a:pt x="54" y="45"/>
                  <a:pt x="54" y="45"/>
                </a:cubicBezTo>
                <a:cubicBezTo>
                  <a:pt x="52" y="44"/>
                  <a:pt x="52" y="44"/>
                  <a:pt x="52" y="44"/>
                </a:cubicBezTo>
                <a:cubicBezTo>
                  <a:pt x="54" y="41"/>
                  <a:pt x="55" y="38"/>
                  <a:pt x="55" y="35"/>
                </a:cubicBezTo>
                <a:cubicBezTo>
                  <a:pt x="55" y="31"/>
                  <a:pt x="53" y="28"/>
                  <a:pt x="50" y="25"/>
                </a:cubicBezTo>
                <a:cubicBezTo>
                  <a:pt x="47" y="22"/>
                  <a:pt x="44" y="21"/>
                  <a:pt x="40" y="21"/>
                </a:cubicBezTo>
                <a:cubicBezTo>
                  <a:pt x="36" y="21"/>
                  <a:pt x="32" y="22"/>
                  <a:pt x="29" y="25"/>
                </a:cubicBezTo>
                <a:cubicBezTo>
                  <a:pt x="26" y="28"/>
                  <a:pt x="25" y="31"/>
                  <a:pt x="25" y="35"/>
                </a:cubicBezTo>
                <a:cubicBezTo>
                  <a:pt x="25" y="39"/>
                  <a:pt x="26" y="43"/>
                  <a:pt x="29" y="46"/>
                </a:cubicBezTo>
                <a:cubicBezTo>
                  <a:pt x="32" y="49"/>
                  <a:pt x="36" y="50"/>
                  <a:pt x="40" y="50"/>
                </a:cubicBezTo>
                <a:cubicBezTo>
                  <a:pt x="43" y="50"/>
                  <a:pt x="46" y="50"/>
                  <a:pt x="48" y="48"/>
                </a:cubicBezTo>
                <a:cubicBezTo>
                  <a:pt x="49" y="49"/>
                  <a:pt x="49" y="49"/>
                  <a:pt x="49" y="49"/>
                </a:cubicBezTo>
                <a:cubicBezTo>
                  <a:pt x="49" y="50"/>
                  <a:pt x="49" y="50"/>
                  <a:pt x="49" y="51"/>
                </a:cubicBezTo>
                <a:cubicBezTo>
                  <a:pt x="49" y="52"/>
                  <a:pt x="50" y="53"/>
                  <a:pt x="51" y="55"/>
                </a:cubicBezTo>
                <a:cubicBezTo>
                  <a:pt x="60" y="63"/>
                  <a:pt x="60" y="63"/>
                  <a:pt x="60" y="63"/>
                </a:cubicBezTo>
                <a:cubicBezTo>
                  <a:pt x="61" y="64"/>
                  <a:pt x="62" y="65"/>
                  <a:pt x="64" y="65"/>
                </a:cubicBezTo>
                <a:cubicBezTo>
                  <a:pt x="65" y="65"/>
                  <a:pt x="67" y="64"/>
                  <a:pt x="68" y="63"/>
                </a:cubicBezTo>
                <a:cubicBezTo>
                  <a:pt x="70" y="61"/>
                  <a:pt x="70" y="58"/>
                  <a:pt x="68" y="55"/>
                </a:cubicBezTo>
                <a:close/>
                <a:moveTo>
                  <a:pt x="48" y="44"/>
                </a:moveTo>
                <a:cubicBezTo>
                  <a:pt x="46" y="46"/>
                  <a:pt x="43" y="47"/>
                  <a:pt x="40" y="47"/>
                </a:cubicBezTo>
                <a:cubicBezTo>
                  <a:pt x="37" y="47"/>
                  <a:pt x="34" y="46"/>
                  <a:pt x="31" y="44"/>
                </a:cubicBezTo>
                <a:cubicBezTo>
                  <a:pt x="29" y="42"/>
                  <a:pt x="28" y="39"/>
                  <a:pt x="28" y="35"/>
                </a:cubicBezTo>
                <a:cubicBezTo>
                  <a:pt x="28" y="32"/>
                  <a:pt x="29" y="29"/>
                  <a:pt x="31" y="27"/>
                </a:cubicBezTo>
                <a:cubicBezTo>
                  <a:pt x="34" y="25"/>
                  <a:pt x="37" y="24"/>
                  <a:pt x="40" y="24"/>
                </a:cubicBezTo>
                <a:cubicBezTo>
                  <a:pt x="43" y="24"/>
                  <a:pt x="46" y="25"/>
                  <a:pt x="48" y="27"/>
                </a:cubicBezTo>
                <a:cubicBezTo>
                  <a:pt x="53" y="32"/>
                  <a:pt x="53" y="39"/>
                  <a:pt x="48" y="44"/>
                </a:cubicBezTo>
                <a:close/>
                <a:moveTo>
                  <a:pt x="51" y="47"/>
                </a:moveTo>
                <a:cubicBezTo>
                  <a:pt x="51" y="47"/>
                  <a:pt x="50" y="47"/>
                  <a:pt x="50" y="47"/>
                </a:cubicBezTo>
                <a:cubicBezTo>
                  <a:pt x="49" y="47"/>
                  <a:pt x="49" y="47"/>
                  <a:pt x="49" y="47"/>
                </a:cubicBezTo>
                <a:cubicBezTo>
                  <a:pt x="50" y="46"/>
                  <a:pt x="50" y="46"/>
                  <a:pt x="50" y="46"/>
                </a:cubicBezTo>
                <a:cubicBezTo>
                  <a:pt x="51" y="46"/>
                  <a:pt x="51" y="45"/>
                  <a:pt x="51" y="45"/>
                </a:cubicBezTo>
                <a:cubicBezTo>
                  <a:pt x="52" y="46"/>
                  <a:pt x="52" y="46"/>
                  <a:pt x="52" y="46"/>
                </a:cubicBezTo>
                <a:cubicBezTo>
                  <a:pt x="51" y="46"/>
                  <a:pt x="51" y="46"/>
                  <a:pt x="51" y="47"/>
                </a:cubicBezTo>
                <a:close/>
                <a:moveTo>
                  <a:pt x="66" y="61"/>
                </a:moveTo>
                <a:cubicBezTo>
                  <a:pt x="65" y="62"/>
                  <a:pt x="63" y="62"/>
                  <a:pt x="62" y="61"/>
                </a:cubicBezTo>
                <a:cubicBezTo>
                  <a:pt x="53" y="52"/>
                  <a:pt x="53" y="52"/>
                  <a:pt x="53" y="52"/>
                </a:cubicBezTo>
                <a:cubicBezTo>
                  <a:pt x="53" y="52"/>
                  <a:pt x="52" y="51"/>
                  <a:pt x="52" y="50"/>
                </a:cubicBezTo>
                <a:cubicBezTo>
                  <a:pt x="52" y="50"/>
                  <a:pt x="52" y="50"/>
                  <a:pt x="52" y="50"/>
                </a:cubicBezTo>
                <a:cubicBezTo>
                  <a:pt x="52" y="50"/>
                  <a:pt x="52" y="49"/>
                  <a:pt x="52" y="49"/>
                </a:cubicBezTo>
                <a:cubicBezTo>
                  <a:pt x="53" y="49"/>
                  <a:pt x="53" y="49"/>
                  <a:pt x="53" y="49"/>
                </a:cubicBezTo>
                <a:cubicBezTo>
                  <a:pt x="53" y="48"/>
                  <a:pt x="53" y="48"/>
                  <a:pt x="54" y="48"/>
                </a:cubicBezTo>
                <a:cubicBezTo>
                  <a:pt x="54" y="48"/>
                  <a:pt x="54" y="48"/>
                  <a:pt x="54" y="48"/>
                </a:cubicBezTo>
                <a:cubicBezTo>
                  <a:pt x="54" y="48"/>
                  <a:pt x="54" y="48"/>
                  <a:pt x="55" y="48"/>
                </a:cubicBezTo>
                <a:cubicBezTo>
                  <a:pt x="55" y="48"/>
                  <a:pt x="56" y="48"/>
                  <a:pt x="57" y="49"/>
                </a:cubicBezTo>
                <a:cubicBezTo>
                  <a:pt x="65" y="58"/>
                  <a:pt x="65" y="58"/>
                  <a:pt x="65" y="58"/>
                </a:cubicBezTo>
                <a:cubicBezTo>
                  <a:pt x="66" y="59"/>
                  <a:pt x="67" y="60"/>
                  <a:pt x="66" y="61"/>
                </a:cubicBezTo>
                <a:close/>
                <a:moveTo>
                  <a:pt x="34" y="29"/>
                </a:moveTo>
                <a:cubicBezTo>
                  <a:pt x="32" y="31"/>
                  <a:pt x="31" y="33"/>
                  <a:pt x="31" y="35"/>
                </a:cubicBezTo>
                <a:cubicBezTo>
                  <a:pt x="31" y="38"/>
                  <a:pt x="32" y="40"/>
                  <a:pt x="34" y="42"/>
                </a:cubicBezTo>
                <a:cubicBezTo>
                  <a:pt x="34" y="42"/>
                  <a:pt x="34" y="43"/>
                  <a:pt x="34" y="43"/>
                </a:cubicBezTo>
                <a:cubicBezTo>
                  <a:pt x="33" y="43"/>
                  <a:pt x="33" y="43"/>
                  <a:pt x="33" y="43"/>
                </a:cubicBezTo>
                <a:cubicBezTo>
                  <a:pt x="33" y="43"/>
                  <a:pt x="32" y="43"/>
                  <a:pt x="32" y="43"/>
                </a:cubicBezTo>
                <a:cubicBezTo>
                  <a:pt x="30" y="41"/>
                  <a:pt x="29" y="38"/>
                  <a:pt x="29" y="35"/>
                </a:cubicBezTo>
                <a:cubicBezTo>
                  <a:pt x="29" y="33"/>
                  <a:pt x="30" y="30"/>
                  <a:pt x="32" y="28"/>
                </a:cubicBezTo>
                <a:cubicBezTo>
                  <a:pt x="33" y="28"/>
                  <a:pt x="33" y="28"/>
                  <a:pt x="34" y="28"/>
                </a:cubicBezTo>
                <a:cubicBezTo>
                  <a:pt x="34" y="28"/>
                  <a:pt x="34" y="29"/>
                  <a:pt x="34" y="29"/>
                </a:cubicBezTo>
                <a:close/>
                <a:moveTo>
                  <a:pt x="49" y="55"/>
                </a:moveTo>
                <a:cubicBezTo>
                  <a:pt x="46" y="57"/>
                  <a:pt x="43" y="59"/>
                  <a:pt x="39" y="60"/>
                </a:cubicBezTo>
                <a:cubicBezTo>
                  <a:pt x="41" y="58"/>
                  <a:pt x="43" y="55"/>
                  <a:pt x="45" y="52"/>
                </a:cubicBezTo>
                <a:cubicBezTo>
                  <a:pt x="44" y="52"/>
                  <a:pt x="43" y="52"/>
                  <a:pt x="42" y="52"/>
                </a:cubicBezTo>
                <a:cubicBezTo>
                  <a:pt x="40" y="57"/>
                  <a:pt x="37" y="60"/>
                  <a:pt x="33" y="60"/>
                </a:cubicBezTo>
                <a:cubicBezTo>
                  <a:pt x="33" y="51"/>
                  <a:pt x="33" y="51"/>
                  <a:pt x="33" y="51"/>
                </a:cubicBezTo>
                <a:cubicBezTo>
                  <a:pt x="32" y="51"/>
                  <a:pt x="32" y="50"/>
                  <a:pt x="31" y="50"/>
                </a:cubicBezTo>
                <a:cubicBezTo>
                  <a:pt x="31" y="60"/>
                  <a:pt x="31" y="60"/>
                  <a:pt x="31" y="60"/>
                </a:cubicBezTo>
                <a:cubicBezTo>
                  <a:pt x="26" y="60"/>
                  <a:pt x="22" y="54"/>
                  <a:pt x="20" y="47"/>
                </a:cubicBezTo>
                <a:cubicBezTo>
                  <a:pt x="22" y="47"/>
                  <a:pt x="25" y="48"/>
                  <a:pt x="28" y="48"/>
                </a:cubicBezTo>
                <a:cubicBezTo>
                  <a:pt x="28" y="48"/>
                  <a:pt x="28" y="48"/>
                  <a:pt x="28" y="47"/>
                </a:cubicBezTo>
                <a:cubicBezTo>
                  <a:pt x="27" y="47"/>
                  <a:pt x="27" y="46"/>
                  <a:pt x="26" y="46"/>
                </a:cubicBezTo>
                <a:cubicBezTo>
                  <a:pt x="24" y="45"/>
                  <a:pt x="21" y="45"/>
                  <a:pt x="19" y="44"/>
                </a:cubicBezTo>
                <a:cubicBezTo>
                  <a:pt x="18" y="41"/>
                  <a:pt x="18" y="37"/>
                  <a:pt x="18" y="33"/>
                </a:cubicBezTo>
                <a:cubicBezTo>
                  <a:pt x="23" y="33"/>
                  <a:pt x="23" y="33"/>
                  <a:pt x="23" y="33"/>
                </a:cubicBezTo>
                <a:cubicBezTo>
                  <a:pt x="23" y="32"/>
                  <a:pt x="23" y="31"/>
                  <a:pt x="24" y="31"/>
                </a:cubicBezTo>
                <a:cubicBezTo>
                  <a:pt x="18" y="31"/>
                  <a:pt x="18" y="31"/>
                  <a:pt x="18" y="31"/>
                </a:cubicBezTo>
                <a:cubicBezTo>
                  <a:pt x="18" y="26"/>
                  <a:pt x="18" y="22"/>
                  <a:pt x="19" y="19"/>
                </a:cubicBezTo>
                <a:cubicBezTo>
                  <a:pt x="23" y="18"/>
                  <a:pt x="27" y="17"/>
                  <a:pt x="31" y="17"/>
                </a:cubicBezTo>
                <a:cubicBezTo>
                  <a:pt x="31" y="21"/>
                  <a:pt x="31" y="21"/>
                  <a:pt x="31" y="21"/>
                </a:cubicBezTo>
                <a:cubicBezTo>
                  <a:pt x="32" y="21"/>
                  <a:pt x="32" y="20"/>
                  <a:pt x="33" y="20"/>
                </a:cubicBezTo>
                <a:cubicBezTo>
                  <a:pt x="33" y="17"/>
                  <a:pt x="33" y="17"/>
                  <a:pt x="33" y="17"/>
                </a:cubicBezTo>
                <a:cubicBezTo>
                  <a:pt x="37" y="17"/>
                  <a:pt x="41" y="18"/>
                  <a:pt x="45" y="19"/>
                </a:cubicBezTo>
                <a:cubicBezTo>
                  <a:pt x="45" y="19"/>
                  <a:pt x="45" y="19"/>
                  <a:pt x="45" y="20"/>
                </a:cubicBezTo>
                <a:cubicBezTo>
                  <a:pt x="46" y="20"/>
                  <a:pt x="47" y="20"/>
                  <a:pt x="48" y="21"/>
                </a:cubicBezTo>
                <a:cubicBezTo>
                  <a:pt x="47" y="20"/>
                  <a:pt x="47" y="20"/>
                  <a:pt x="47" y="19"/>
                </a:cubicBezTo>
                <a:cubicBezTo>
                  <a:pt x="55" y="22"/>
                  <a:pt x="60" y="26"/>
                  <a:pt x="61" y="31"/>
                </a:cubicBezTo>
                <a:cubicBezTo>
                  <a:pt x="56" y="31"/>
                  <a:pt x="56" y="31"/>
                  <a:pt x="56" y="31"/>
                </a:cubicBezTo>
                <a:cubicBezTo>
                  <a:pt x="56" y="31"/>
                  <a:pt x="56" y="32"/>
                  <a:pt x="56" y="33"/>
                </a:cubicBezTo>
                <a:cubicBezTo>
                  <a:pt x="61" y="33"/>
                  <a:pt x="61" y="33"/>
                  <a:pt x="61" y="33"/>
                </a:cubicBezTo>
                <a:cubicBezTo>
                  <a:pt x="61" y="35"/>
                  <a:pt x="59" y="38"/>
                  <a:pt x="56" y="40"/>
                </a:cubicBezTo>
                <a:cubicBezTo>
                  <a:pt x="56" y="41"/>
                  <a:pt x="55" y="42"/>
                  <a:pt x="55" y="43"/>
                </a:cubicBezTo>
                <a:cubicBezTo>
                  <a:pt x="57" y="41"/>
                  <a:pt x="59" y="40"/>
                  <a:pt x="60" y="39"/>
                </a:cubicBezTo>
                <a:cubicBezTo>
                  <a:pt x="60" y="40"/>
                  <a:pt x="59" y="42"/>
                  <a:pt x="58" y="44"/>
                </a:cubicBezTo>
                <a:cubicBezTo>
                  <a:pt x="59" y="44"/>
                  <a:pt x="60" y="45"/>
                  <a:pt x="60" y="45"/>
                </a:cubicBezTo>
                <a:cubicBezTo>
                  <a:pt x="61" y="46"/>
                  <a:pt x="61" y="46"/>
                  <a:pt x="61" y="46"/>
                </a:cubicBezTo>
                <a:cubicBezTo>
                  <a:pt x="63" y="41"/>
                  <a:pt x="64" y="37"/>
                  <a:pt x="64" y="32"/>
                </a:cubicBezTo>
                <a:cubicBezTo>
                  <a:pt x="64" y="14"/>
                  <a:pt x="50" y="0"/>
                  <a:pt x="32" y="0"/>
                </a:cubicBezTo>
                <a:cubicBezTo>
                  <a:pt x="15" y="0"/>
                  <a:pt x="0" y="14"/>
                  <a:pt x="0" y="32"/>
                </a:cubicBezTo>
                <a:cubicBezTo>
                  <a:pt x="0" y="49"/>
                  <a:pt x="15" y="63"/>
                  <a:pt x="32" y="63"/>
                </a:cubicBezTo>
                <a:cubicBezTo>
                  <a:pt x="39" y="63"/>
                  <a:pt x="46" y="61"/>
                  <a:pt x="51" y="57"/>
                </a:cubicBezTo>
                <a:cubicBezTo>
                  <a:pt x="50" y="56"/>
                  <a:pt x="50" y="56"/>
                  <a:pt x="50" y="56"/>
                </a:cubicBezTo>
                <a:cubicBezTo>
                  <a:pt x="49" y="56"/>
                  <a:pt x="49" y="55"/>
                  <a:pt x="49" y="55"/>
                </a:cubicBezTo>
                <a:close/>
                <a:moveTo>
                  <a:pt x="60" y="24"/>
                </a:moveTo>
                <a:cubicBezTo>
                  <a:pt x="57" y="21"/>
                  <a:pt x="53" y="19"/>
                  <a:pt x="47" y="17"/>
                </a:cubicBezTo>
                <a:cubicBezTo>
                  <a:pt x="45" y="11"/>
                  <a:pt x="42" y="6"/>
                  <a:pt x="39" y="4"/>
                </a:cubicBezTo>
                <a:cubicBezTo>
                  <a:pt x="50" y="6"/>
                  <a:pt x="58" y="14"/>
                  <a:pt x="60" y="24"/>
                </a:cubicBezTo>
                <a:close/>
                <a:moveTo>
                  <a:pt x="33" y="3"/>
                </a:moveTo>
                <a:cubicBezTo>
                  <a:pt x="38" y="3"/>
                  <a:pt x="42" y="9"/>
                  <a:pt x="44" y="16"/>
                </a:cubicBezTo>
                <a:cubicBezTo>
                  <a:pt x="41" y="16"/>
                  <a:pt x="37" y="15"/>
                  <a:pt x="33" y="15"/>
                </a:cubicBezTo>
                <a:lnTo>
                  <a:pt x="33" y="3"/>
                </a:lnTo>
                <a:close/>
                <a:moveTo>
                  <a:pt x="31" y="3"/>
                </a:moveTo>
                <a:cubicBezTo>
                  <a:pt x="31" y="15"/>
                  <a:pt x="31" y="15"/>
                  <a:pt x="31" y="15"/>
                </a:cubicBezTo>
                <a:cubicBezTo>
                  <a:pt x="27" y="15"/>
                  <a:pt x="23" y="16"/>
                  <a:pt x="20" y="16"/>
                </a:cubicBezTo>
                <a:cubicBezTo>
                  <a:pt x="22" y="9"/>
                  <a:pt x="26" y="3"/>
                  <a:pt x="31" y="3"/>
                </a:cubicBezTo>
                <a:close/>
                <a:moveTo>
                  <a:pt x="25" y="4"/>
                </a:moveTo>
                <a:cubicBezTo>
                  <a:pt x="22" y="6"/>
                  <a:pt x="19" y="11"/>
                  <a:pt x="18" y="17"/>
                </a:cubicBezTo>
                <a:cubicBezTo>
                  <a:pt x="12" y="19"/>
                  <a:pt x="7" y="21"/>
                  <a:pt x="4" y="24"/>
                </a:cubicBezTo>
                <a:cubicBezTo>
                  <a:pt x="7" y="14"/>
                  <a:pt x="15" y="6"/>
                  <a:pt x="25" y="4"/>
                </a:cubicBezTo>
                <a:close/>
                <a:moveTo>
                  <a:pt x="17" y="19"/>
                </a:moveTo>
                <a:cubicBezTo>
                  <a:pt x="16" y="23"/>
                  <a:pt x="16" y="27"/>
                  <a:pt x="16" y="31"/>
                </a:cubicBezTo>
                <a:cubicBezTo>
                  <a:pt x="3" y="31"/>
                  <a:pt x="3" y="31"/>
                  <a:pt x="3" y="31"/>
                </a:cubicBezTo>
                <a:cubicBezTo>
                  <a:pt x="4" y="26"/>
                  <a:pt x="9" y="22"/>
                  <a:pt x="17" y="19"/>
                </a:cubicBezTo>
                <a:close/>
                <a:moveTo>
                  <a:pt x="16" y="33"/>
                </a:moveTo>
                <a:cubicBezTo>
                  <a:pt x="16" y="37"/>
                  <a:pt x="16" y="40"/>
                  <a:pt x="17" y="44"/>
                </a:cubicBezTo>
                <a:cubicBezTo>
                  <a:pt x="9" y="41"/>
                  <a:pt x="4" y="37"/>
                  <a:pt x="3" y="33"/>
                </a:cubicBezTo>
                <a:lnTo>
                  <a:pt x="16" y="33"/>
                </a:lnTo>
                <a:close/>
                <a:moveTo>
                  <a:pt x="4" y="39"/>
                </a:moveTo>
                <a:cubicBezTo>
                  <a:pt x="7" y="42"/>
                  <a:pt x="12" y="44"/>
                  <a:pt x="18" y="46"/>
                </a:cubicBezTo>
                <a:cubicBezTo>
                  <a:pt x="19" y="52"/>
                  <a:pt x="22" y="57"/>
                  <a:pt x="25" y="60"/>
                </a:cubicBezTo>
                <a:cubicBezTo>
                  <a:pt x="15" y="57"/>
                  <a:pt x="7" y="49"/>
                  <a:pt x="4" y="39"/>
                </a:cubicBezTo>
                <a:close/>
              </a:path>
            </a:pathLst>
          </a:custGeom>
          <a:solidFill>
            <a:srgbClr val="6E471C"/>
          </a:solid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7" name="Freeform 24"/>
          <p:cNvSpPr>
            <a:spLocks noEditPoints="1"/>
          </p:cNvSpPr>
          <p:nvPr/>
        </p:nvSpPr>
        <p:spPr bwMode="auto">
          <a:xfrm>
            <a:off x="3536365" y="2631689"/>
            <a:ext cx="707241" cy="745995"/>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solidFill>
            <a:srgbClr val="492F13"/>
          </a:solid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8" name="Freeform 34"/>
          <p:cNvSpPr>
            <a:spLocks noEditPoints="1"/>
          </p:cNvSpPr>
          <p:nvPr/>
        </p:nvSpPr>
        <p:spPr bwMode="auto">
          <a:xfrm>
            <a:off x="4926675" y="4073482"/>
            <a:ext cx="426875" cy="572637"/>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solidFill>
            <a:srgbClr val="6E471C"/>
          </a:solidFill>
          <a:ln>
            <a:noFill/>
          </a:ln>
          <a:extLst/>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9" name="Freeform 18"/>
          <p:cNvSpPr>
            <a:spLocks noEditPoints="1"/>
          </p:cNvSpPr>
          <p:nvPr/>
        </p:nvSpPr>
        <p:spPr bwMode="auto">
          <a:xfrm>
            <a:off x="8313348" y="4686014"/>
            <a:ext cx="588325" cy="555273"/>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solidFill>
            <a:srgbClr val="6E471C"/>
          </a:solid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10" name="Freeform 87"/>
          <p:cNvSpPr>
            <a:spLocks noEditPoints="1"/>
          </p:cNvSpPr>
          <p:nvPr/>
        </p:nvSpPr>
        <p:spPr bwMode="auto">
          <a:xfrm>
            <a:off x="7076380" y="3004681"/>
            <a:ext cx="483493" cy="564073"/>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solidFill>
            <a:srgbClr val="6E471C"/>
          </a:solid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grpSp>
        <p:nvGrpSpPr>
          <p:cNvPr id="11" name="Group 135"/>
          <p:cNvGrpSpPr/>
          <p:nvPr/>
        </p:nvGrpSpPr>
        <p:grpSpPr>
          <a:xfrm>
            <a:off x="3045707" y="1437005"/>
            <a:ext cx="6100587" cy="4385163"/>
            <a:chOff x="3045707" y="1437005"/>
            <a:chExt cx="6100586" cy="4385162"/>
          </a:xfrm>
          <a:solidFill>
            <a:srgbClr val="E7E6E6">
              <a:lumMod val="75000"/>
              <a:alpha val="75000"/>
            </a:srgbClr>
          </a:solidFill>
        </p:grpSpPr>
        <p:sp>
          <p:nvSpPr>
            <p:cNvPr id="12" name="Freeform 14"/>
            <p:cNvSpPr>
              <a:spLocks noEditPoints="1"/>
            </p:cNvSpPr>
            <p:nvPr/>
          </p:nvSpPr>
          <p:spPr bwMode="auto">
            <a:xfrm>
              <a:off x="6183606" y="4152950"/>
              <a:ext cx="217641" cy="253915"/>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13" name="Freeform 18"/>
            <p:cNvSpPr>
              <a:spLocks noEditPoints="1"/>
            </p:cNvSpPr>
            <p:nvPr/>
          </p:nvSpPr>
          <p:spPr bwMode="auto">
            <a:xfrm>
              <a:off x="6145217" y="3502854"/>
              <a:ext cx="367683" cy="347026"/>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14" name="Freeform 37"/>
            <p:cNvSpPr>
              <a:spLocks noEditPoints="1"/>
            </p:cNvSpPr>
            <p:nvPr/>
          </p:nvSpPr>
          <p:spPr bwMode="auto">
            <a:xfrm>
              <a:off x="6816469" y="2448523"/>
              <a:ext cx="191882" cy="191884"/>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15" name="Freeform 18"/>
            <p:cNvSpPr>
              <a:spLocks noEditPoints="1"/>
            </p:cNvSpPr>
            <p:nvPr/>
          </p:nvSpPr>
          <p:spPr bwMode="auto">
            <a:xfrm>
              <a:off x="3635511" y="2392623"/>
              <a:ext cx="286836" cy="270722"/>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16" name="Freeform 10"/>
            <p:cNvSpPr>
              <a:spLocks noEditPoints="1"/>
            </p:cNvSpPr>
            <p:nvPr/>
          </p:nvSpPr>
          <p:spPr bwMode="auto">
            <a:xfrm>
              <a:off x="6243387" y="2708024"/>
              <a:ext cx="310690" cy="310690"/>
            </a:xfrm>
            <a:custGeom>
              <a:avLst/>
              <a:gdLst>
                <a:gd name="T0" fmla="*/ 0 w 66"/>
                <a:gd name="T1" fmla="*/ 33 h 66"/>
                <a:gd name="T2" fmla="*/ 66 w 66"/>
                <a:gd name="T3" fmla="*/ 33 h 66"/>
                <a:gd name="T4" fmla="*/ 50 w 66"/>
                <a:gd name="T5" fmla="*/ 32 h 66"/>
                <a:gd name="T6" fmla="*/ 63 w 66"/>
                <a:gd name="T7" fmla="*/ 32 h 66"/>
                <a:gd name="T8" fmla="*/ 48 w 66"/>
                <a:gd name="T9" fmla="*/ 32 h 66"/>
                <a:gd name="T10" fmla="*/ 34 w 66"/>
                <a:gd name="T11" fmla="*/ 18 h 66"/>
                <a:gd name="T12" fmla="*/ 48 w 66"/>
                <a:gd name="T13" fmla="*/ 32 h 66"/>
                <a:gd name="T14" fmla="*/ 34 w 66"/>
                <a:gd name="T15" fmla="*/ 3 h 66"/>
                <a:gd name="T16" fmla="*/ 34 w 66"/>
                <a:gd name="T17" fmla="*/ 16 h 66"/>
                <a:gd name="T18" fmla="*/ 20 w 66"/>
                <a:gd name="T19" fmla="*/ 18 h 66"/>
                <a:gd name="T20" fmla="*/ 32 w 66"/>
                <a:gd name="T21" fmla="*/ 16 h 66"/>
                <a:gd name="T22" fmla="*/ 32 w 66"/>
                <a:gd name="T23" fmla="*/ 32 h 66"/>
                <a:gd name="T24" fmla="*/ 19 w 66"/>
                <a:gd name="T25" fmla="*/ 20 h 66"/>
                <a:gd name="T26" fmla="*/ 16 w 66"/>
                <a:gd name="T27" fmla="*/ 32 h 66"/>
                <a:gd name="T28" fmla="*/ 17 w 66"/>
                <a:gd name="T29" fmla="*/ 21 h 66"/>
                <a:gd name="T30" fmla="*/ 16 w 66"/>
                <a:gd name="T31" fmla="*/ 34 h 66"/>
                <a:gd name="T32" fmla="*/ 3 w 66"/>
                <a:gd name="T33" fmla="*/ 34 h 66"/>
                <a:gd name="T34" fmla="*/ 18 w 66"/>
                <a:gd name="T35" fmla="*/ 34 h 66"/>
                <a:gd name="T36" fmla="*/ 32 w 66"/>
                <a:gd name="T37" fmla="*/ 48 h 66"/>
                <a:gd name="T38" fmla="*/ 18 w 66"/>
                <a:gd name="T39" fmla="*/ 34 h 66"/>
                <a:gd name="T40" fmla="*/ 32 w 66"/>
                <a:gd name="T41" fmla="*/ 63 h 66"/>
                <a:gd name="T42" fmla="*/ 32 w 66"/>
                <a:gd name="T43" fmla="*/ 50 h 66"/>
                <a:gd name="T44" fmla="*/ 46 w 66"/>
                <a:gd name="T45" fmla="*/ 49 h 66"/>
                <a:gd name="T46" fmla="*/ 34 w 66"/>
                <a:gd name="T47" fmla="*/ 50 h 66"/>
                <a:gd name="T48" fmla="*/ 34 w 66"/>
                <a:gd name="T49" fmla="*/ 34 h 66"/>
                <a:gd name="T50" fmla="*/ 46 w 66"/>
                <a:gd name="T51" fmla="*/ 47 h 66"/>
                <a:gd name="T52" fmla="*/ 50 w 66"/>
                <a:gd name="T53" fmla="*/ 34 h 66"/>
                <a:gd name="T54" fmla="*/ 48 w 66"/>
                <a:gd name="T55" fmla="*/ 46 h 66"/>
                <a:gd name="T56" fmla="*/ 48 w 66"/>
                <a:gd name="T57" fmla="*/ 18 h 66"/>
                <a:gd name="T58" fmla="*/ 62 w 66"/>
                <a:gd name="T59" fmla="*/ 26 h 66"/>
                <a:gd name="T60" fmla="*/ 18 w 66"/>
                <a:gd name="T61" fmla="*/ 18 h 66"/>
                <a:gd name="T62" fmla="*/ 26 w 66"/>
                <a:gd name="T63" fmla="*/ 4 h 66"/>
                <a:gd name="T64" fmla="*/ 18 w 66"/>
                <a:gd name="T65" fmla="*/ 48 h 66"/>
                <a:gd name="T66" fmla="*/ 4 w 66"/>
                <a:gd name="T67" fmla="*/ 40 h 66"/>
                <a:gd name="T68" fmla="*/ 48 w 66"/>
                <a:gd name="T69" fmla="*/ 48 h 66"/>
                <a:gd name="T70" fmla="*/ 40 w 66"/>
                <a:gd name="T71"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 h="66">
                  <a:moveTo>
                    <a:pt x="33" y="0"/>
                  </a:moveTo>
                  <a:cubicBezTo>
                    <a:pt x="15" y="0"/>
                    <a:pt x="0" y="15"/>
                    <a:pt x="0" y="33"/>
                  </a:cubicBezTo>
                  <a:cubicBezTo>
                    <a:pt x="0" y="51"/>
                    <a:pt x="15" y="66"/>
                    <a:pt x="33" y="66"/>
                  </a:cubicBezTo>
                  <a:cubicBezTo>
                    <a:pt x="51" y="66"/>
                    <a:pt x="66" y="51"/>
                    <a:pt x="66" y="33"/>
                  </a:cubicBezTo>
                  <a:cubicBezTo>
                    <a:pt x="66" y="15"/>
                    <a:pt x="51" y="0"/>
                    <a:pt x="33" y="0"/>
                  </a:cubicBezTo>
                  <a:close/>
                  <a:moveTo>
                    <a:pt x="50" y="32"/>
                  </a:moveTo>
                  <a:cubicBezTo>
                    <a:pt x="50" y="28"/>
                    <a:pt x="49" y="24"/>
                    <a:pt x="48" y="21"/>
                  </a:cubicBezTo>
                  <a:cubicBezTo>
                    <a:pt x="56" y="23"/>
                    <a:pt x="62" y="27"/>
                    <a:pt x="63" y="32"/>
                  </a:cubicBezTo>
                  <a:lnTo>
                    <a:pt x="50" y="32"/>
                  </a:lnTo>
                  <a:close/>
                  <a:moveTo>
                    <a:pt x="48" y="32"/>
                  </a:moveTo>
                  <a:cubicBezTo>
                    <a:pt x="34" y="32"/>
                    <a:pt x="34" y="32"/>
                    <a:pt x="34" y="32"/>
                  </a:cubicBezTo>
                  <a:cubicBezTo>
                    <a:pt x="34" y="18"/>
                    <a:pt x="34" y="18"/>
                    <a:pt x="34" y="18"/>
                  </a:cubicBezTo>
                  <a:cubicBezTo>
                    <a:pt x="38" y="18"/>
                    <a:pt x="42" y="19"/>
                    <a:pt x="46" y="20"/>
                  </a:cubicBezTo>
                  <a:cubicBezTo>
                    <a:pt x="47" y="24"/>
                    <a:pt x="48" y="28"/>
                    <a:pt x="48" y="32"/>
                  </a:cubicBezTo>
                  <a:close/>
                  <a:moveTo>
                    <a:pt x="34" y="16"/>
                  </a:moveTo>
                  <a:cubicBezTo>
                    <a:pt x="34" y="3"/>
                    <a:pt x="34" y="3"/>
                    <a:pt x="34" y="3"/>
                  </a:cubicBezTo>
                  <a:cubicBezTo>
                    <a:pt x="39" y="4"/>
                    <a:pt x="43" y="10"/>
                    <a:pt x="46" y="18"/>
                  </a:cubicBezTo>
                  <a:cubicBezTo>
                    <a:pt x="42" y="17"/>
                    <a:pt x="38" y="16"/>
                    <a:pt x="34" y="16"/>
                  </a:cubicBezTo>
                  <a:close/>
                  <a:moveTo>
                    <a:pt x="32" y="16"/>
                  </a:moveTo>
                  <a:cubicBezTo>
                    <a:pt x="28" y="16"/>
                    <a:pt x="24" y="17"/>
                    <a:pt x="20" y="18"/>
                  </a:cubicBezTo>
                  <a:cubicBezTo>
                    <a:pt x="22" y="10"/>
                    <a:pt x="27" y="4"/>
                    <a:pt x="32" y="3"/>
                  </a:cubicBezTo>
                  <a:lnTo>
                    <a:pt x="32" y="16"/>
                  </a:lnTo>
                  <a:close/>
                  <a:moveTo>
                    <a:pt x="32" y="18"/>
                  </a:moveTo>
                  <a:cubicBezTo>
                    <a:pt x="32" y="32"/>
                    <a:pt x="32" y="32"/>
                    <a:pt x="32" y="32"/>
                  </a:cubicBezTo>
                  <a:cubicBezTo>
                    <a:pt x="18" y="32"/>
                    <a:pt x="18" y="32"/>
                    <a:pt x="18" y="32"/>
                  </a:cubicBezTo>
                  <a:cubicBezTo>
                    <a:pt x="18" y="28"/>
                    <a:pt x="18" y="24"/>
                    <a:pt x="19" y="20"/>
                  </a:cubicBezTo>
                  <a:cubicBezTo>
                    <a:pt x="23" y="19"/>
                    <a:pt x="27" y="18"/>
                    <a:pt x="32" y="18"/>
                  </a:cubicBezTo>
                  <a:close/>
                  <a:moveTo>
                    <a:pt x="16" y="32"/>
                  </a:moveTo>
                  <a:cubicBezTo>
                    <a:pt x="3" y="32"/>
                    <a:pt x="3" y="32"/>
                    <a:pt x="3" y="32"/>
                  </a:cubicBezTo>
                  <a:cubicBezTo>
                    <a:pt x="4" y="27"/>
                    <a:pt x="9" y="23"/>
                    <a:pt x="17" y="21"/>
                  </a:cubicBezTo>
                  <a:cubicBezTo>
                    <a:pt x="16" y="24"/>
                    <a:pt x="16" y="28"/>
                    <a:pt x="16" y="32"/>
                  </a:cubicBezTo>
                  <a:close/>
                  <a:moveTo>
                    <a:pt x="16" y="34"/>
                  </a:moveTo>
                  <a:cubicBezTo>
                    <a:pt x="16" y="38"/>
                    <a:pt x="16" y="42"/>
                    <a:pt x="17" y="46"/>
                  </a:cubicBezTo>
                  <a:cubicBezTo>
                    <a:pt x="9" y="44"/>
                    <a:pt x="4" y="39"/>
                    <a:pt x="3" y="34"/>
                  </a:cubicBezTo>
                  <a:lnTo>
                    <a:pt x="16" y="34"/>
                  </a:lnTo>
                  <a:close/>
                  <a:moveTo>
                    <a:pt x="18" y="34"/>
                  </a:moveTo>
                  <a:cubicBezTo>
                    <a:pt x="32" y="34"/>
                    <a:pt x="32" y="34"/>
                    <a:pt x="32" y="34"/>
                  </a:cubicBezTo>
                  <a:cubicBezTo>
                    <a:pt x="32" y="48"/>
                    <a:pt x="32" y="48"/>
                    <a:pt x="32" y="48"/>
                  </a:cubicBezTo>
                  <a:cubicBezTo>
                    <a:pt x="27" y="48"/>
                    <a:pt x="23" y="48"/>
                    <a:pt x="19" y="47"/>
                  </a:cubicBezTo>
                  <a:cubicBezTo>
                    <a:pt x="18" y="43"/>
                    <a:pt x="18" y="39"/>
                    <a:pt x="18" y="34"/>
                  </a:cubicBezTo>
                  <a:close/>
                  <a:moveTo>
                    <a:pt x="32" y="50"/>
                  </a:moveTo>
                  <a:cubicBezTo>
                    <a:pt x="32" y="63"/>
                    <a:pt x="32" y="63"/>
                    <a:pt x="32" y="63"/>
                  </a:cubicBezTo>
                  <a:cubicBezTo>
                    <a:pt x="27" y="62"/>
                    <a:pt x="22" y="57"/>
                    <a:pt x="20" y="49"/>
                  </a:cubicBezTo>
                  <a:cubicBezTo>
                    <a:pt x="24" y="50"/>
                    <a:pt x="28" y="50"/>
                    <a:pt x="32" y="50"/>
                  </a:cubicBezTo>
                  <a:close/>
                  <a:moveTo>
                    <a:pt x="34" y="50"/>
                  </a:moveTo>
                  <a:cubicBezTo>
                    <a:pt x="38" y="50"/>
                    <a:pt x="42" y="50"/>
                    <a:pt x="46" y="49"/>
                  </a:cubicBezTo>
                  <a:cubicBezTo>
                    <a:pt x="43" y="57"/>
                    <a:pt x="39" y="62"/>
                    <a:pt x="34" y="63"/>
                  </a:cubicBezTo>
                  <a:lnTo>
                    <a:pt x="34" y="50"/>
                  </a:lnTo>
                  <a:close/>
                  <a:moveTo>
                    <a:pt x="34" y="48"/>
                  </a:moveTo>
                  <a:cubicBezTo>
                    <a:pt x="34" y="34"/>
                    <a:pt x="34" y="34"/>
                    <a:pt x="34" y="34"/>
                  </a:cubicBezTo>
                  <a:cubicBezTo>
                    <a:pt x="48" y="34"/>
                    <a:pt x="48" y="34"/>
                    <a:pt x="48" y="34"/>
                  </a:cubicBezTo>
                  <a:cubicBezTo>
                    <a:pt x="48" y="39"/>
                    <a:pt x="47" y="43"/>
                    <a:pt x="46" y="47"/>
                  </a:cubicBezTo>
                  <a:cubicBezTo>
                    <a:pt x="42" y="48"/>
                    <a:pt x="38" y="48"/>
                    <a:pt x="34" y="48"/>
                  </a:cubicBezTo>
                  <a:close/>
                  <a:moveTo>
                    <a:pt x="50" y="34"/>
                  </a:moveTo>
                  <a:cubicBezTo>
                    <a:pt x="63" y="34"/>
                    <a:pt x="63" y="34"/>
                    <a:pt x="63" y="34"/>
                  </a:cubicBezTo>
                  <a:cubicBezTo>
                    <a:pt x="62" y="39"/>
                    <a:pt x="56" y="44"/>
                    <a:pt x="48" y="46"/>
                  </a:cubicBezTo>
                  <a:cubicBezTo>
                    <a:pt x="49" y="42"/>
                    <a:pt x="50" y="38"/>
                    <a:pt x="50" y="34"/>
                  </a:cubicBezTo>
                  <a:close/>
                  <a:moveTo>
                    <a:pt x="48" y="18"/>
                  </a:moveTo>
                  <a:cubicBezTo>
                    <a:pt x="46" y="12"/>
                    <a:pt x="43" y="7"/>
                    <a:pt x="40" y="4"/>
                  </a:cubicBezTo>
                  <a:cubicBezTo>
                    <a:pt x="51" y="7"/>
                    <a:pt x="59" y="15"/>
                    <a:pt x="62" y="26"/>
                  </a:cubicBezTo>
                  <a:cubicBezTo>
                    <a:pt x="59" y="23"/>
                    <a:pt x="54" y="20"/>
                    <a:pt x="48" y="18"/>
                  </a:cubicBezTo>
                  <a:close/>
                  <a:moveTo>
                    <a:pt x="18" y="18"/>
                  </a:moveTo>
                  <a:cubicBezTo>
                    <a:pt x="12" y="20"/>
                    <a:pt x="7" y="23"/>
                    <a:pt x="4" y="26"/>
                  </a:cubicBezTo>
                  <a:cubicBezTo>
                    <a:pt x="6" y="15"/>
                    <a:pt x="15" y="7"/>
                    <a:pt x="26" y="4"/>
                  </a:cubicBezTo>
                  <a:cubicBezTo>
                    <a:pt x="22" y="7"/>
                    <a:pt x="19" y="12"/>
                    <a:pt x="18" y="18"/>
                  </a:cubicBezTo>
                  <a:close/>
                  <a:moveTo>
                    <a:pt x="18" y="48"/>
                  </a:moveTo>
                  <a:cubicBezTo>
                    <a:pt x="19" y="55"/>
                    <a:pt x="22" y="59"/>
                    <a:pt x="26" y="62"/>
                  </a:cubicBezTo>
                  <a:cubicBezTo>
                    <a:pt x="15" y="60"/>
                    <a:pt x="6" y="51"/>
                    <a:pt x="4" y="40"/>
                  </a:cubicBezTo>
                  <a:cubicBezTo>
                    <a:pt x="7" y="44"/>
                    <a:pt x="12" y="47"/>
                    <a:pt x="18" y="48"/>
                  </a:cubicBezTo>
                  <a:close/>
                  <a:moveTo>
                    <a:pt x="48" y="48"/>
                  </a:moveTo>
                  <a:cubicBezTo>
                    <a:pt x="54" y="47"/>
                    <a:pt x="59" y="44"/>
                    <a:pt x="62" y="40"/>
                  </a:cubicBezTo>
                  <a:cubicBezTo>
                    <a:pt x="59" y="51"/>
                    <a:pt x="51" y="60"/>
                    <a:pt x="40" y="62"/>
                  </a:cubicBezTo>
                  <a:cubicBezTo>
                    <a:pt x="43" y="59"/>
                    <a:pt x="46" y="55"/>
                    <a:pt x="48" y="48"/>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17" name="Freeform 16"/>
            <p:cNvSpPr>
              <a:spLocks noEditPoints="1"/>
            </p:cNvSpPr>
            <p:nvPr/>
          </p:nvSpPr>
          <p:spPr bwMode="auto">
            <a:xfrm>
              <a:off x="6360224" y="2078940"/>
              <a:ext cx="210345" cy="231919"/>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18" name="Freeform 22"/>
            <p:cNvSpPr>
              <a:spLocks noEditPoints="1"/>
            </p:cNvSpPr>
            <p:nvPr/>
          </p:nvSpPr>
          <p:spPr bwMode="auto">
            <a:xfrm>
              <a:off x="3752290" y="3398908"/>
              <a:ext cx="332018" cy="387354"/>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19" name="Freeform 23"/>
            <p:cNvSpPr>
              <a:spLocks noEditPoints="1"/>
            </p:cNvSpPr>
            <p:nvPr/>
          </p:nvSpPr>
          <p:spPr bwMode="auto">
            <a:xfrm>
              <a:off x="6602590" y="3548096"/>
              <a:ext cx="218436" cy="214390"/>
            </a:xfrm>
            <a:custGeom>
              <a:avLst/>
              <a:gdLst>
                <a:gd name="T0" fmla="*/ 12 w 68"/>
                <a:gd name="T1" fmla="*/ 0 h 67"/>
                <a:gd name="T2" fmla="*/ 0 w 68"/>
                <a:gd name="T3" fmla="*/ 56 h 67"/>
                <a:gd name="T4" fmla="*/ 57 w 68"/>
                <a:gd name="T5" fmla="*/ 67 h 67"/>
                <a:gd name="T6" fmla="*/ 68 w 68"/>
                <a:gd name="T7" fmla="*/ 11 h 67"/>
                <a:gd name="T8" fmla="*/ 65 w 68"/>
                <a:gd name="T9" fmla="*/ 11 h 67"/>
                <a:gd name="T10" fmla="*/ 57 w 68"/>
                <a:gd name="T11" fmla="*/ 64 h 67"/>
                <a:gd name="T12" fmla="*/ 3 w 68"/>
                <a:gd name="T13" fmla="*/ 56 h 67"/>
                <a:gd name="T14" fmla="*/ 12 w 68"/>
                <a:gd name="T15" fmla="*/ 3 h 67"/>
                <a:gd name="T16" fmla="*/ 65 w 68"/>
                <a:gd name="T17" fmla="*/ 11 h 67"/>
                <a:gd name="T18" fmla="*/ 12 w 68"/>
                <a:gd name="T19" fmla="*/ 5 h 67"/>
                <a:gd name="T20" fmla="*/ 6 w 68"/>
                <a:gd name="T21" fmla="*/ 56 h 67"/>
                <a:gd name="T22" fmla="*/ 56 w 68"/>
                <a:gd name="T23" fmla="*/ 62 h 67"/>
                <a:gd name="T24" fmla="*/ 63 w 68"/>
                <a:gd name="T25" fmla="*/ 12 h 67"/>
                <a:gd name="T26" fmla="*/ 61 w 68"/>
                <a:gd name="T27" fmla="*/ 12 h 67"/>
                <a:gd name="T28" fmla="*/ 35 w 68"/>
                <a:gd name="T29" fmla="*/ 33 h 67"/>
                <a:gd name="T30" fmla="*/ 56 w 68"/>
                <a:gd name="T31" fmla="*/ 7 h 67"/>
                <a:gd name="T32" fmla="*/ 12 w 68"/>
                <a:gd name="T33" fmla="*/ 7 h 67"/>
                <a:gd name="T34" fmla="*/ 33 w 68"/>
                <a:gd name="T35" fmla="*/ 33 h 67"/>
                <a:gd name="T36" fmla="*/ 8 w 68"/>
                <a:gd name="T37" fmla="*/ 12 h 67"/>
                <a:gd name="T38" fmla="*/ 8 w 68"/>
                <a:gd name="T39" fmla="*/ 56 h 67"/>
                <a:gd name="T40" fmla="*/ 33 w 68"/>
                <a:gd name="T41" fmla="*/ 35 h 67"/>
                <a:gd name="T42" fmla="*/ 12 w 68"/>
                <a:gd name="T43" fmla="*/ 60 h 67"/>
                <a:gd name="T44" fmla="*/ 56 w 68"/>
                <a:gd name="T45" fmla="*/ 60 h 67"/>
                <a:gd name="T46" fmla="*/ 35 w 68"/>
                <a:gd name="T47" fmla="*/ 35 h 67"/>
                <a:gd name="T48" fmla="*/ 61 w 68"/>
                <a:gd name="T49" fmla="*/ 56 h 67"/>
                <a:gd name="T50" fmla="*/ 12 w 68"/>
                <a:gd name="T51" fmla="*/ 20 h 67"/>
                <a:gd name="T52" fmla="*/ 19 w 68"/>
                <a:gd name="T53" fmla="*/ 19 h 67"/>
                <a:gd name="T54" fmla="*/ 20 w 68"/>
                <a:gd name="T55" fmla="*/ 12 h 67"/>
                <a:gd name="T56" fmla="*/ 21 w 68"/>
                <a:gd name="T57" fmla="*/ 19 h 67"/>
                <a:gd name="T58" fmla="*/ 29 w 68"/>
                <a:gd name="T59" fmla="*/ 20 h 67"/>
                <a:gd name="T60" fmla="*/ 21 w 68"/>
                <a:gd name="T61" fmla="*/ 21 h 67"/>
                <a:gd name="T62" fmla="*/ 20 w 68"/>
                <a:gd name="T63" fmla="*/ 28 h 67"/>
                <a:gd name="T64" fmla="*/ 19 w 68"/>
                <a:gd name="T65" fmla="*/ 21 h 67"/>
                <a:gd name="T66" fmla="*/ 12 w 68"/>
                <a:gd name="T67" fmla="*/ 20 h 67"/>
                <a:gd name="T68" fmla="*/ 26 w 68"/>
                <a:gd name="T69" fmla="*/ 53 h 67"/>
                <a:gd name="T70" fmla="*/ 25 w 68"/>
                <a:gd name="T71" fmla="*/ 53 h 67"/>
                <a:gd name="T72" fmla="*/ 16 w 68"/>
                <a:gd name="T73" fmla="*/ 53 h 67"/>
                <a:gd name="T74" fmla="*/ 15 w 68"/>
                <a:gd name="T75" fmla="*/ 53 h 67"/>
                <a:gd name="T76" fmla="*/ 19 w 68"/>
                <a:gd name="T77" fmla="*/ 47 h 67"/>
                <a:gd name="T78" fmla="*/ 15 w 68"/>
                <a:gd name="T79" fmla="*/ 42 h 67"/>
                <a:gd name="T80" fmla="*/ 20 w 68"/>
                <a:gd name="T81" fmla="*/ 46 h 67"/>
                <a:gd name="T82" fmla="*/ 26 w 68"/>
                <a:gd name="T83" fmla="*/ 42 h 67"/>
                <a:gd name="T84" fmla="*/ 22 w 68"/>
                <a:gd name="T85" fmla="*/ 47 h 67"/>
                <a:gd name="T86" fmla="*/ 40 w 68"/>
                <a:gd name="T87" fmla="*/ 19 h 67"/>
                <a:gd name="T88" fmla="*/ 56 w 68"/>
                <a:gd name="T89" fmla="*/ 18 h 67"/>
                <a:gd name="T90" fmla="*/ 56 w 68"/>
                <a:gd name="T91" fmla="*/ 20 h 67"/>
                <a:gd name="T92" fmla="*/ 40 w 68"/>
                <a:gd name="T93" fmla="*/ 19 h 67"/>
                <a:gd name="T94" fmla="*/ 55 w 68"/>
                <a:gd name="T95" fmla="*/ 45 h 67"/>
                <a:gd name="T96" fmla="*/ 40 w 68"/>
                <a:gd name="T97" fmla="*/ 44 h 67"/>
                <a:gd name="T98" fmla="*/ 55 w 68"/>
                <a:gd name="T99" fmla="*/ 43 h 67"/>
                <a:gd name="T100" fmla="*/ 56 w 68"/>
                <a:gd name="T101" fmla="*/ 50 h 67"/>
                <a:gd name="T102" fmla="*/ 41 w 68"/>
                <a:gd name="T103" fmla="*/ 51 h 67"/>
                <a:gd name="T104" fmla="*/ 41 w 68"/>
                <a:gd name="T105" fmla="*/ 49 h 67"/>
                <a:gd name="T106" fmla="*/ 56 w 68"/>
                <a:gd name="T107"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57" y="0"/>
                  </a:moveTo>
                  <a:cubicBezTo>
                    <a:pt x="12" y="0"/>
                    <a:pt x="12" y="0"/>
                    <a:pt x="12" y="0"/>
                  </a:cubicBezTo>
                  <a:cubicBezTo>
                    <a:pt x="5" y="0"/>
                    <a:pt x="0" y="5"/>
                    <a:pt x="0" y="11"/>
                  </a:cubicBezTo>
                  <a:cubicBezTo>
                    <a:pt x="0" y="56"/>
                    <a:pt x="0" y="56"/>
                    <a:pt x="0" y="56"/>
                  </a:cubicBezTo>
                  <a:cubicBezTo>
                    <a:pt x="0" y="62"/>
                    <a:pt x="5" y="67"/>
                    <a:pt x="12" y="67"/>
                  </a:cubicBezTo>
                  <a:cubicBezTo>
                    <a:pt x="57" y="67"/>
                    <a:pt x="57" y="67"/>
                    <a:pt x="57" y="67"/>
                  </a:cubicBezTo>
                  <a:cubicBezTo>
                    <a:pt x="63" y="67"/>
                    <a:pt x="68" y="62"/>
                    <a:pt x="68" y="56"/>
                  </a:cubicBezTo>
                  <a:cubicBezTo>
                    <a:pt x="68" y="11"/>
                    <a:pt x="68" y="11"/>
                    <a:pt x="68" y="11"/>
                  </a:cubicBezTo>
                  <a:cubicBezTo>
                    <a:pt x="68" y="5"/>
                    <a:pt x="63" y="0"/>
                    <a:pt x="57" y="0"/>
                  </a:cubicBezTo>
                  <a:close/>
                  <a:moveTo>
                    <a:pt x="65" y="11"/>
                  </a:moveTo>
                  <a:cubicBezTo>
                    <a:pt x="65" y="56"/>
                    <a:pt x="65" y="56"/>
                    <a:pt x="65" y="56"/>
                  </a:cubicBezTo>
                  <a:cubicBezTo>
                    <a:pt x="65" y="61"/>
                    <a:pt x="61" y="64"/>
                    <a:pt x="57" y="64"/>
                  </a:cubicBezTo>
                  <a:cubicBezTo>
                    <a:pt x="12" y="64"/>
                    <a:pt x="12" y="64"/>
                    <a:pt x="12" y="64"/>
                  </a:cubicBezTo>
                  <a:cubicBezTo>
                    <a:pt x="7" y="64"/>
                    <a:pt x="3" y="61"/>
                    <a:pt x="3" y="56"/>
                  </a:cubicBezTo>
                  <a:cubicBezTo>
                    <a:pt x="3" y="11"/>
                    <a:pt x="3" y="11"/>
                    <a:pt x="3" y="11"/>
                  </a:cubicBezTo>
                  <a:cubicBezTo>
                    <a:pt x="3" y="7"/>
                    <a:pt x="7" y="3"/>
                    <a:pt x="12" y="3"/>
                  </a:cubicBezTo>
                  <a:cubicBezTo>
                    <a:pt x="57" y="3"/>
                    <a:pt x="57" y="3"/>
                    <a:pt x="57" y="3"/>
                  </a:cubicBezTo>
                  <a:cubicBezTo>
                    <a:pt x="61" y="3"/>
                    <a:pt x="65" y="7"/>
                    <a:pt x="65" y="11"/>
                  </a:cubicBezTo>
                  <a:close/>
                  <a:moveTo>
                    <a:pt x="56" y="5"/>
                  </a:moveTo>
                  <a:cubicBezTo>
                    <a:pt x="12" y="5"/>
                    <a:pt x="12" y="5"/>
                    <a:pt x="12" y="5"/>
                  </a:cubicBezTo>
                  <a:cubicBezTo>
                    <a:pt x="9" y="5"/>
                    <a:pt x="6" y="8"/>
                    <a:pt x="6" y="12"/>
                  </a:cubicBezTo>
                  <a:cubicBezTo>
                    <a:pt x="6" y="56"/>
                    <a:pt x="6" y="56"/>
                    <a:pt x="6" y="56"/>
                  </a:cubicBezTo>
                  <a:cubicBezTo>
                    <a:pt x="6" y="59"/>
                    <a:pt x="9" y="62"/>
                    <a:pt x="12" y="62"/>
                  </a:cubicBezTo>
                  <a:cubicBezTo>
                    <a:pt x="56" y="62"/>
                    <a:pt x="56" y="62"/>
                    <a:pt x="56" y="62"/>
                  </a:cubicBezTo>
                  <a:cubicBezTo>
                    <a:pt x="60" y="62"/>
                    <a:pt x="63" y="59"/>
                    <a:pt x="63" y="56"/>
                  </a:cubicBezTo>
                  <a:cubicBezTo>
                    <a:pt x="63" y="12"/>
                    <a:pt x="63" y="12"/>
                    <a:pt x="63" y="12"/>
                  </a:cubicBezTo>
                  <a:cubicBezTo>
                    <a:pt x="63" y="8"/>
                    <a:pt x="60" y="5"/>
                    <a:pt x="56" y="5"/>
                  </a:cubicBezTo>
                  <a:close/>
                  <a:moveTo>
                    <a:pt x="61" y="12"/>
                  </a:moveTo>
                  <a:cubicBezTo>
                    <a:pt x="61" y="33"/>
                    <a:pt x="61" y="33"/>
                    <a:pt x="61" y="33"/>
                  </a:cubicBezTo>
                  <a:cubicBezTo>
                    <a:pt x="35" y="33"/>
                    <a:pt x="35" y="33"/>
                    <a:pt x="35" y="33"/>
                  </a:cubicBezTo>
                  <a:cubicBezTo>
                    <a:pt x="35" y="7"/>
                    <a:pt x="35" y="7"/>
                    <a:pt x="35" y="7"/>
                  </a:cubicBezTo>
                  <a:cubicBezTo>
                    <a:pt x="56" y="7"/>
                    <a:pt x="56" y="7"/>
                    <a:pt x="56" y="7"/>
                  </a:cubicBezTo>
                  <a:cubicBezTo>
                    <a:pt x="59" y="7"/>
                    <a:pt x="61" y="9"/>
                    <a:pt x="61" y="12"/>
                  </a:cubicBezTo>
                  <a:close/>
                  <a:moveTo>
                    <a:pt x="12" y="7"/>
                  </a:moveTo>
                  <a:cubicBezTo>
                    <a:pt x="33" y="7"/>
                    <a:pt x="33" y="7"/>
                    <a:pt x="33" y="7"/>
                  </a:cubicBezTo>
                  <a:cubicBezTo>
                    <a:pt x="33" y="33"/>
                    <a:pt x="33" y="33"/>
                    <a:pt x="33" y="33"/>
                  </a:cubicBezTo>
                  <a:cubicBezTo>
                    <a:pt x="8" y="33"/>
                    <a:pt x="8" y="33"/>
                    <a:pt x="8" y="33"/>
                  </a:cubicBezTo>
                  <a:cubicBezTo>
                    <a:pt x="8" y="12"/>
                    <a:pt x="8" y="12"/>
                    <a:pt x="8" y="12"/>
                  </a:cubicBezTo>
                  <a:cubicBezTo>
                    <a:pt x="8" y="9"/>
                    <a:pt x="10" y="7"/>
                    <a:pt x="12" y="7"/>
                  </a:cubicBezTo>
                  <a:close/>
                  <a:moveTo>
                    <a:pt x="8" y="56"/>
                  </a:moveTo>
                  <a:cubicBezTo>
                    <a:pt x="8" y="35"/>
                    <a:pt x="8" y="35"/>
                    <a:pt x="8" y="35"/>
                  </a:cubicBezTo>
                  <a:cubicBezTo>
                    <a:pt x="33" y="35"/>
                    <a:pt x="33" y="35"/>
                    <a:pt x="33" y="35"/>
                  </a:cubicBezTo>
                  <a:cubicBezTo>
                    <a:pt x="33" y="60"/>
                    <a:pt x="33" y="60"/>
                    <a:pt x="33" y="60"/>
                  </a:cubicBezTo>
                  <a:cubicBezTo>
                    <a:pt x="12" y="60"/>
                    <a:pt x="12" y="60"/>
                    <a:pt x="12" y="60"/>
                  </a:cubicBezTo>
                  <a:cubicBezTo>
                    <a:pt x="10" y="60"/>
                    <a:pt x="8" y="58"/>
                    <a:pt x="8" y="56"/>
                  </a:cubicBezTo>
                  <a:close/>
                  <a:moveTo>
                    <a:pt x="56" y="60"/>
                  </a:moveTo>
                  <a:cubicBezTo>
                    <a:pt x="35" y="60"/>
                    <a:pt x="35" y="60"/>
                    <a:pt x="35" y="60"/>
                  </a:cubicBezTo>
                  <a:cubicBezTo>
                    <a:pt x="35" y="35"/>
                    <a:pt x="35" y="35"/>
                    <a:pt x="35" y="35"/>
                  </a:cubicBezTo>
                  <a:cubicBezTo>
                    <a:pt x="61" y="35"/>
                    <a:pt x="61" y="35"/>
                    <a:pt x="61" y="35"/>
                  </a:cubicBezTo>
                  <a:cubicBezTo>
                    <a:pt x="61" y="56"/>
                    <a:pt x="61" y="56"/>
                    <a:pt x="61" y="56"/>
                  </a:cubicBezTo>
                  <a:cubicBezTo>
                    <a:pt x="61" y="58"/>
                    <a:pt x="59" y="60"/>
                    <a:pt x="56" y="60"/>
                  </a:cubicBezTo>
                  <a:close/>
                  <a:moveTo>
                    <a:pt x="12" y="20"/>
                  </a:moveTo>
                  <a:cubicBezTo>
                    <a:pt x="12" y="19"/>
                    <a:pt x="13" y="19"/>
                    <a:pt x="13" y="19"/>
                  </a:cubicBezTo>
                  <a:cubicBezTo>
                    <a:pt x="19" y="19"/>
                    <a:pt x="19" y="19"/>
                    <a:pt x="19" y="19"/>
                  </a:cubicBezTo>
                  <a:cubicBezTo>
                    <a:pt x="19" y="13"/>
                    <a:pt x="19" y="13"/>
                    <a:pt x="19" y="13"/>
                  </a:cubicBezTo>
                  <a:cubicBezTo>
                    <a:pt x="19" y="12"/>
                    <a:pt x="20" y="12"/>
                    <a:pt x="20" y="12"/>
                  </a:cubicBezTo>
                  <a:cubicBezTo>
                    <a:pt x="21" y="12"/>
                    <a:pt x="21" y="12"/>
                    <a:pt x="21" y="13"/>
                  </a:cubicBezTo>
                  <a:cubicBezTo>
                    <a:pt x="21" y="19"/>
                    <a:pt x="21" y="19"/>
                    <a:pt x="21" y="19"/>
                  </a:cubicBezTo>
                  <a:cubicBezTo>
                    <a:pt x="28" y="19"/>
                    <a:pt x="28" y="19"/>
                    <a:pt x="28" y="19"/>
                  </a:cubicBezTo>
                  <a:cubicBezTo>
                    <a:pt x="28" y="19"/>
                    <a:pt x="29" y="19"/>
                    <a:pt x="29" y="20"/>
                  </a:cubicBezTo>
                  <a:cubicBezTo>
                    <a:pt x="29" y="20"/>
                    <a:pt x="28" y="21"/>
                    <a:pt x="28" y="21"/>
                  </a:cubicBezTo>
                  <a:cubicBezTo>
                    <a:pt x="21" y="21"/>
                    <a:pt x="21" y="21"/>
                    <a:pt x="21" y="21"/>
                  </a:cubicBezTo>
                  <a:cubicBezTo>
                    <a:pt x="21" y="27"/>
                    <a:pt x="21" y="27"/>
                    <a:pt x="21" y="27"/>
                  </a:cubicBezTo>
                  <a:cubicBezTo>
                    <a:pt x="21" y="27"/>
                    <a:pt x="21" y="28"/>
                    <a:pt x="20" y="28"/>
                  </a:cubicBezTo>
                  <a:cubicBezTo>
                    <a:pt x="20" y="28"/>
                    <a:pt x="19" y="27"/>
                    <a:pt x="19" y="27"/>
                  </a:cubicBezTo>
                  <a:cubicBezTo>
                    <a:pt x="19" y="21"/>
                    <a:pt x="19" y="21"/>
                    <a:pt x="19" y="21"/>
                  </a:cubicBezTo>
                  <a:cubicBezTo>
                    <a:pt x="13" y="21"/>
                    <a:pt x="13" y="21"/>
                    <a:pt x="13" y="21"/>
                  </a:cubicBezTo>
                  <a:cubicBezTo>
                    <a:pt x="13" y="21"/>
                    <a:pt x="12" y="20"/>
                    <a:pt x="12" y="20"/>
                  </a:cubicBezTo>
                  <a:close/>
                  <a:moveTo>
                    <a:pt x="26" y="52"/>
                  </a:moveTo>
                  <a:cubicBezTo>
                    <a:pt x="27" y="52"/>
                    <a:pt x="27" y="53"/>
                    <a:pt x="26" y="53"/>
                  </a:cubicBezTo>
                  <a:cubicBezTo>
                    <a:pt x="26" y="53"/>
                    <a:pt x="26" y="53"/>
                    <a:pt x="25" y="53"/>
                  </a:cubicBezTo>
                  <a:cubicBezTo>
                    <a:pt x="25" y="53"/>
                    <a:pt x="25" y="53"/>
                    <a:pt x="25" y="53"/>
                  </a:cubicBezTo>
                  <a:cubicBezTo>
                    <a:pt x="20" y="49"/>
                    <a:pt x="20" y="49"/>
                    <a:pt x="20" y="49"/>
                  </a:cubicBezTo>
                  <a:cubicBezTo>
                    <a:pt x="16" y="53"/>
                    <a:pt x="16" y="53"/>
                    <a:pt x="16" y="53"/>
                  </a:cubicBezTo>
                  <a:cubicBezTo>
                    <a:pt x="16" y="53"/>
                    <a:pt x="16" y="53"/>
                    <a:pt x="15" y="53"/>
                  </a:cubicBezTo>
                  <a:cubicBezTo>
                    <a:pt x="15" y="53"/>
                    <a:pt x="15" y="53"/>
                    <a:pt x="15" y="53"/>
                  </a:cubicBezTo>
                  <a:cubicBezTo>
                    <a:pt x="14" y="53"/>
                    <a:pt x="14" y="52"/>
                    <a:pt x="15" y="52"/>
                  </a:cubicBezTo>
                  <a:cubicBezTo>
                    <a:pt x="19" y="47"/>
                    <a:pt x="19" y="47"/>
                    <a:pt x="19" y="47"/>
                  </a:cubicBezTo>
                  <a:cubicBezTo>
                    <a:pt x="15" y="43"/>
                    <a:pt x="15" y="43"/>
                    <a:pt x="15" y="43"/>
                  </a:cubicBezTo>
                  <a:cubicBezTo>
                    <a:pt x="14" y="43"/>
                    <a:pt x="14" y="42"/>
                    <a:pt x="15" y="42"/>
                  </a:cubicBezTo>
                  <a:cubicBezTo>
                    <a:pt x="15" y="41"/>
                    <a:pt x="16" y="41"/>
                    <a:pt x="16" y="42"/>
                  </a:cubicBezTo>
                  <a:cubicBezTo>
                    <a:pt x="20" y="46"/>
                    <a:pt x="20" y="46"/>
                    <a:pt x="20" y="46"/>
                  </a:cubicBezTo>
                  <a:cubicBezTo>
                    <a:pt x="25" y="42"/>
                    <a:pt x="25" y="42"/>
                    <a:pt x="25" y="42"/>
                  </a:cubicBezTo>
                  <a:cubicBezTo>
                    <a:pt x="25" y="41"/>
                    <a:pt x="26" y="41"/>
                    <a:pt x="26" y="42"/>
                  </a:cubicBezTo>
                  <a:cubicBezTo>
                    <a:pt x="27" y="42"/>
                    <a:pt x="27" y="43"/>
                    <a:pt x="26" y="43"/>
                  </a:cubicBezTo>
                  <a:cubicBezTo>
                    <a:pt x="22" y="47"/>
                    <a:pt x="22" y="47"/>
                    <a:pt x="22" y="47"/>
                  </a:cubicBezTo>
                  <a:lnTo>
                    <a:pt x="26" y="52"/>
                  </a:lnTo>
                  <a:close/>
                  <a:moveTo>
                    <a:pt x="40" y="19"/>
                  </a:moveTo>
                  <a:cubicBezTo>
                    <a:pt x="40" y="19"/>
                    <a:pt x="41" y="18"/>
                    <a:pt x="41" y="18"/>
                  </a:cubicBezTo>
                  <a:cubicBezTo>
                    <a:pt x="56" y="18"/>
                    <a:pt x="56" y="18"/>
                    <a:pt x="56" y="18"/>
                  </a:cubicBezTo>
                  <a:cubicBezTo>
                    <a:pt x="56" y="18"/>
                    <a:pt x="57" y="19"/>
                    <a:pt x="57" y="19"/>
                  </a:cubicBezTo>
                  <a:cubicBezTo>
                    <a:pt x="57" y="20"/>
                    <a:pt x="56" y="20"/>
                    <a:pt x="56" y="20"/>
                  </a:cubicBezTo>
                  <a:cubicBezTo>
                    <a:pt x="41" y="20"/>
                    <a:pt x="41" y="20"/>
                    <a:pt x="41" y="20"/>
                  </a:cubicBezTo>
                  <a:cubicBezTo>
                    <a:pt x="41" y="20"/>
                    <a:pt x="40" y="20"/>
                    <a:pt x="40" y="19"/>
                  </a:cubicBezTo>
                  <a:close/>
                  <a:moveTo>
                    <a:pt x="56" y="44"/>
                  </a:moveTo>
                  <a:cubicBezTo>
                    <a:pt x="56" y="45"/>
                    <a:pt x="56" y="45"/>
                    <a:pt x="55" y="45"/>
                  </a:cubicBezTo>
                  <a:cubicBezTo>
                    <a:pt x="41" y="45"/>
                    <a:pt x="41" y="45"/>
                    <a:pt x="41" y="45"/>
                  </a:cubicBezTo>
                  <a:cubicBezTo>
                    <a:pt x="41" y="45"/>
                    <a:pt x="40" y="45"/>
                    <a:pt x="40" y="44"/>
                  </a:cubicBezTo>
                  <a:cubicBezTo>
                    <a:pt x="40" y="44"/>
                    <a:pt x="41" y="43"/>
                    <a:pt x="41" y="43"/>
                  </a:cubicBezTo>
                  <a:cubicBezTo>
                    <a:pt x="55" y="43"/>
                    <a:pt x="55" y="43"/>
                    <a:pt x="55" y="43"/>
                  </a:cubicBezTo>
                  <a:cubicBezTo>
                    <a:pt x="56" y="43"/>
                    <a:pt x="56" y="44"/>
                    <a:pt x="56" y="44"/>
                  </a:cubicBezTo>
                  <a:close/>
                  <a:moveTo>
                    <a:pt x="56" y="50"/>
                  </a:moveTo>
                  <a:cubicBezTo>
                    <a:pt x="56" y="51"/>
                    <a:pt x="56" y="51"/>
                    <a:pt x="55" y="51"/>
                  </a:cubicBezTo>
                  <a:cubicBezTo>
                    <a:pt x="41" y="51"/>
                    <a:pt x="41" y="51"/>
                    <a:pt x="41" y="51"/>
                  </a:cubicBezTo>
                  <a:cubicBezTo>
                    <a:pt x="41" y="51"/>
                    <a:pt x="40" y="51"/>
                    <a:pt x="40" y="50"/>
                  </a:cubicBezTo>
                  <a:cubicBezTo>
                    <a:pt x="40" y="50"/>
                    <a:pt x="41" y="49"/>
                    <a:pt x="41" y="49"/>
                  </a:cubicBezTo>
                  <a:cubicBezTo>
                    <a:pt x="55" y="49"/>
                    <a:pt x="55" y="49"/>
                    <a:pt x="55" y="49"/>
                  </a:cubicBezTo>
                  <a:cubicBezTo>
                    <a:pt x="56" y="49"/>
                    <a:pt x="56" y="50"/>
                    <a:pt x="56" y="50"/>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20" name="Freeform 17"/>
            <p:cNvSpPr>
              <a:spLocks noEditPoints="1"/>
            </p:cNvSpPr>
            <p:nvPr/>
          </p:nvSpPr>
          <p:spPr bwMode="auto">
            <a:xfrm>
              <a:off x="6460755" y="1437005"/>
              <a:ext cx="499264" cy="422907"/>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21" name="Freeform 62"/>
            <p:cNvSpPr>
              <a:spLocks noEditPoints="1"/>
            </p:cNvSpPr>
            <p:nvPr/>
          </p:nvSpPr>
          <p:spPr bwMode="auto">
            <a:xfrm>
              <a:off x="5370746" y="1930749"/>
              <a:ext cx="292609" cy="338210"/>
            </a:xfrm>
            <a:custGeom>
              <a:avLst/>
              <a:gdLst>
                <a:gd name="T0" fmla="*/ 54 w 62"/>
                <a:gd name="T1" fmla="*/ 0 h 72"/>
                <a:gd name="T2" fmla="*/ 8 w 62"/>
                <a:gd name="T3" fmla="*/ 0 h 72"/>
                <a:gd name="T4" fmla="*/ 0 w 62"/>
                <a:gd name="T5" fmla="*/ 8 h 72"/>
                <a:gd name="T6" fmla="*/ 0 w 62"/>
                <a:gd name="T7" fmla="*/ 64 h 72"/>
                <a:gd name="T8" fmla="*/ 8 w 62"/>
                <a:gd name="T9" fmla="*/ 72 h 72"/>
                <a:gd name="T10" fmla="*/ 54 w 62"/>
                <a:gd name="T11" fmla="*/ 72 h 72"/>
                <a:gd name="T12" fmla="*/ 62 w 62"/>
                <a:gd name="T13" fmla="*/ 64 h 72"/>
                <a:gd name="T14" fmla="*/ 62 w 62"/>
                <a:gd name="T15" fmla="*/ 8 h 72"/>
                <a:gd name="T16" fmla="*/ 54 w 62"/>
                <a:gd name="T17" fmla="*/ 0 h 72"/>
                <a:gd name="T18" fmla="*/ 8 w 62"/>
                <a:gd name="T19" fmla="*/ 3 h 72"/>
                <a:gd name="T20" fmla="*/ 54 w 62"/>
                <a:gd name="T21" fmla="*/ 3 h 72"/>
                <a:gd name="T22" fmla="*/ 59 w 62"/>
                <a:gd name="T23" fmla="*/ 8 h 72"/>
                <a:gd name="T24" fmla="*/ 59 w 62"/>
                <a:gd name="T25" fmla="*/ 64 h 72"/>
                <a:gd name="T26" fmla="*/ 54 w 62"/>
                <a:gd name="T27" fmla="*/ 69 h 72"/>
                <a:gd name="T28" fmla="*/ 8 w 62"/>
                <a:gd name="T29" fmla="*/ 69 h 72"/>
                <a:gd name="T30" fmla="*/ 3 w 62"/>
                <a:gd name="T31" fmla="*/ 64 h 72"/>
                <a:gd name="T32" fmla="*/ 3 w 62"/>
                <a:gd name="T33" fmla="*/ 8 h 72"/>
                <a:gd name="T34" fmla="*/ 8 w 62"/>
                <a:gd name="T35" fmla="*/ 3 h 72"/>
                <a:gd name="T36" fmla="*/ 7 w 62"/>
                <a:gd name="T37" fmla="*/ 62 h 72"/>
                <a:gd name="T38" fmla="*/ 55 w 62"/>
                <a:gd name="T39" fmla="*/ 62 h 72"/>
                <a:gd name="T40" fmla="*/ 56 w 62"/>
                <a:gd name="T41" fmla="*/ 61 h 72"/>
                <a:gd name="T42" fmla="*/ 56 w 62"/>
                <a:gd name="T43" fmla="*/ 7 h 72"/>
                <a:gd name="T44" fmla="*/ 55 w 62"/>
                <a:gd name="T45" fmla="*/ 6 h 72"/>
                <a:gd name="T46" fmla="*/ 7 w 62"/>
                <a:gd name="T47" fmla="*/ 6 h 72"/>
                <a:gd name="T48" fmla="*/ 6 w 62"/>
                <a:gd name="T49" fmla="*/ 7 h 72"/>
                <a:gd name="T50" fmla="*/ 6 w 62"/>
                <a:gd name="T51" fmla="*/ 61 h 72"/>
                <a:gd name="T52" fmla="*/ 7 w 62"/>
                <a:gd name="T53" fmla="*/ 62 h 72"/>
                <a:gd name="T54" fmla="*/ 8 w 62"/>
                <a:gd name="T55" fmla="*/ 8 h 72"/>
                <a:gd name="T56" fmla="*/ 54 w 62"/>
                <a:gd name="T57" fmla="*/ 8 h 72"/>
                <a:gd name="T58" fmla="*/ 54 w 62"/>
                <a:gd name="T59" fmla="*/ 60 h 72"/>
                <a:gd name="T60" fmla="*/ 8 w 62"/>
                <a:gd name="T61" fmla="*/ 60 h 72"/>
                <a:gd name="T62" fmla="*/ 8 w 62"/>
                <a:gd name="T63" fmla="*/ 8 h 72"/>
                <a:gd name="T64" fmla="*/ 33 w 62"/>
                <a:gd name="T65" fmla="*/ 66 h 72"/>
                <a:gd name="T66" fmla="*/ 31 w 62"/>
                <a:gd name="T67" fmla="*/ 68 h 72"/>
                <a:gd name="T68" fmla="*/ 29 w 62"/>
                <a:gd name="T69" fmla="*/ 66 h 72"/>
                <a:gd name="T70" fmla="*/ 31 w 62"/>
                <a:gd name="T71" fmla="*/ 64 h 72"/>
                <a:gd name="T72" fmla="*/ 33 w 62"/>
                <a:gd name="T73"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72">
                  <a:moveTo>
                    <a:pt x="54" y="0"/>
                  </a:moveTo>
                  <a:cubicBezTo>
                    <a:pt x="8" y="0"/>
                    <a:pt x="8" y="0"/>
                    <a:pt x="8" y="0"/>
                  </a:cubicBezTo>
                  <a:cubicBezTo>
                    <a:pt x="4" y="0"/>
                    <a:pt x="0" y="3"/>
                    <a:pt x="0" y="8"/>
                  </a:cubicBezTo>
                  <a:cubicBezTo>
                    <a:pt x="0" y="64"/>
                    <a:pt x="0" y="64"/>
                    <a:pt x="0" y="64"/>
                  </a:cubicBezTo>
                  <a:cubicBezTo>
                    <a:pt x="0" y="68"/>
                    <a:pt x="4" y="72"/>
                    <a:pt x="8" y="72"/>
                  </a:cubicBezTo>
                  <a:cubicBezTo>
                    <a:pt x="54" y="72"/>
                    <a:pt x="54" y="72"/>
                    <a:pt x="54" y="72"/>
                  </a:cubicBezTo>
                  <a:cubicBezTo>
                    <a:pt x="58" y="72"/>
                    <a:pt x="62" y="68"/>
                    <a:pt x="62" y="64"/>
                  </a:cubicBezTo>
                  <a:cubicBezTo>
                    <a:pt x="62" y="8"/>
                    <a:pt x="62" y="8"/>
                    <a:pt x="62" y="8"/>
                  </a:cubicBezTo>
                  <a:cubicBezTo>
                    <a:pt x="62" y="3"/>
                    <a:pt x="58" y="0"/>
                    <a:pt x="54" y="0"/>
                  </a:cubicBezTo>
                  <a:close/>
                  <a:moveTo>
                    <a:pt x="8" y="3"/>
                  </a:moveTo>
                  <a:cubicBezTo>
                    <a:pt x="54" y="3"/>
                    <a:pt x="54" y="3"/>
                    <a:pt x="54" y="3"/>
                  </a:cubicBezTo>
                  <a:cubicBezTo>
                    <a:pt x="56" y="3"/>
                    <a:pt x="59" y="5"/>
                    <a:pt x="59" y="8"/>
                  </a:cubicBezTo>
                  <a:cubicBezTo>
                    <a:pt x="59" y="64"/>
                    <a:pt x="59" y="64"/>
                    <a:pt x="59" y="64"/>
                  </a:cubicBezTo>
                  <a:cubicBezTo>
                    <a:pt x="59" y="67"/>
                    <a:pt x="56" y="69"/>
                    <a:pt x="54" y="69"/>
                  </a:cubicBezTo>
                  <a:cubicBezTo>
                    <a:pt x="8" y="69"/>
                    <a:pt x="8" y="69"/>
                    <a:pt x="8" y="69"/>
                  </a:cubicBezTo>
                  <a:cubicBezTo>
                    <a:pt x="5" y="69"/>
                    <a:pt x="3" y="67"/>
                    <a:pt x="3" y="64"/>
                  </a:cubicBezTo>
                  <a:cubicBezTo>
                    <a:pt x="3" y="8"/>
                    <a:pt x="3" y="8"/>
                    <a:pt x="3" y="8"/>
                  </a:cubicBezTo>
                  <a:cubicBezTo>
                    <a:pt x="3" y="5"/>
                    <a:pt x="5" y="3"/>
                    <a:pt x="8" y="3"/>
                  </a:cubicBezTo>
                  <a:close/>
                  <a:moveTo>
                    <a:pt x="7" y="62"/>
                  </a:moveTo>
                  <a:cubicBezTo>
                    <a:pt x="55" y="62"/>
                    <a:pt x="55" y="62"/>
                    <a:pt x="55" y="62"/>
                  </a:cubicBezTo>
                  <a:cubicBezTo>
                    <a:pt x="55" y="62"/>
                    <a:pt x="56" y="61"/>
                    <a:pt x="56" y="61"/>
                  </a:cubicBezTo>
                  <a:cubicBezTo>
                    <a:pt x="56" y="7"/>
                    <a:pt x="56" y="7"/>
                    <a:pt x="56" y="7"/>
                  </a:cubicBezTo>
                  <a:cubicBezTo>
                    <a:pt x="56" y="6"/>
                    <a:pt x="55" y="6"/>
                    <a:pt x="55" y="6"/>
                  </a:cubicBezTo>
                  <a:cubicBezTo>
                    <a:pt x="7" y="6"/>
                    <a:pt x="7" y="6"/>
                    <a:pt x="7" y="6"/>
                  </a:cubicBezTo>
                  <a:cubicBezTo>
                    <a:pt x="7" y="6"/>
                    <a:pt x="6" y="6"/>
                    <a:pt x="6" y="7"/>
                  </a:cubicBezTo>
                  <a:cubicBezTo>
                    <a:pt x="6" y="61"/>
                    <a:pt x="6" y="61"/>
                    <a:pt x="6" y="61"/>
                  </a:cubicBezTo>
                  <a:cubicBezTo>
                    <a:pt x="6" y="61"/>
                    <a:pt x="7" y="62"/>
                    <a:pt x="7" y="62"/>
                  </a:cubicBezTo>
                  <a:close/>
                  <a:moveTo>
                    <a:pt x="8" y="8"/>
                  </a:moveTo>
                  <a:cubicBezTo>
                    <a:pt x="54" y="8"/>
                    <a:pt x="54" y="8"/>
                    <a:pt x="54" y="8"/>
                  </a:cubicBezTo>
                  <a:cubicBezTo>
                    <a:pt x="54" y="60"/>
                    <a:pt x="54" y="60"/>
                    <a:pt x="54" y="60"/>
                  </a:cubicBezTo>
                  <a:cubicBezTo>
                    <a:pt x="8" y="60"/>
                    <a:pt x="8" y="60"/>
                    <a:pt x="8" y="60"/>
                  </a:cubicBezTo>
                  <a:lnTo>
                    <a:pt x="8" y="8"/>
                  </a:lnTo>
                  <a:close/>
                  <a:moveTo>
                    <a:pt x="33" y="66"/>
                  </a:moveTo>
                  <a:cubicBezTo>
                    <a:pt x="33" y="67"/>
                    <a:pt x="32" y="68"/>
                    <a:pt x="31" y="68"/>
                  </a:cubicBezTo>
                  <a:cubicBezTo>
                    <a:pt x="30" y="68"/>
                    <a:pt x="29" y="67"/>
                    <a:pt x="29" y="66"/>
                  </a:cubicBezTo>
                  <a:cubicBezTo>
                    <a:pt x="29" y="65"/>
                    <a:pt x="30" y="64"/>
                    <a:pt x="31" y="64"/>
                  </a:cubicBezTo>
                  <a:cubicBezTo>
                    <a:pt x="32" y="64"/>
                    <a:pt x="33" y="65"/>
                    <a:pt x="33" y="66"/>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22" name="Freeform 52"/>
            <p:cNvSpPr>
              <a:spLocks noEditPoints="1"/>
            </p:cNvSpPr>
            <p:nvPr/>
          </p:nvSpPr>
          <p:spPr bwMode="auto">
            <a:xfrm>
              <a:off x="4290523" y="3450281"/>
              <a:ext cx="306095" cy="287984"/>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23" name="Freeform 85"/>
            <p:cNvSpPr>
              <a:spLocks noEditPoints="1"/>
            </p:cNvSpPr>
            <p:nvPr/>
          </p:nvSpPr>
          <p:spPr bwMode="auto">
            <a:xfrm>
              <a:off x="8238908" y="2516452"/>
              <a:ext cx="337527" cy="253644"/>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24" name="Freeform 28"/>
            <p:cNvSpPr>
              <a:spLocks noEditPoints="1"/>
            </p:cNvSpPr>
            <p:nvPr/>
          </p:nvSpPr>
          <p:spPr bwMode="auto">
            <a:xfrm>
              <a:off x="3637416" y="3912724"/>
              <a:ext cx="399647" cy="324286"/>
            </a:xfrm>
            <a:custGeom>
              <a:avLst/>
              <a:gdLst>
                <a:gd name="T0" fmla="*/ 26 w 74"/>
                <a:gd name="T1" fmla="*/ 0 h 60"/>
                <a:gd name="T2" fmla="*/ 19 w 74"/>
                <a:gd name="T3" fmla="*/ 53 h 60"/>
                <a:gd name="T4" fmla="*/ 49 w 74"/>
                <a:gd name="T5" fmla="*/ 60 h 60"/>
                <a:gd name="T6" fmla="*/ 56 w 74"/>
                <a:gd name="T7" fmla="*/ 7 h 60"/>
                <a:gd name="T8" fmla="*/ 53 w 74"/>
                <a:gd name="T9" fmla="*/ 7 h 60"/>
                <a:gd name="T10" fmla="*/ 49 w 74"/>
                <a:gd name="T11" fmla="*/ 57 h 60"/>
                <a:gd name="T12" fmla="*/ 22 w 74"/>
                <a:gd name="T13" fmla="*/ 53 h 60"/>
                <a:gd name="T14" fmla="*/ 26 w 74"/>
                <a:gd name="T15" fmla="*/ 3 h 60"/>
                <a:gd name="T16" fmla="*/ 53 w 74"/>
                <a:gd name="T17" fmla="*/ 7 h 60"/>
                <a:gd name="T18" fmla="*/ 25 w 74"/>
                <a:gd name="T19" fmla="*/ 6 h 60"/>
                <a:gd name="T20" fmla="*/ 24 w 74"/>
                <a:gd name="T21" fmla="*/ 50 h 60"/>
                <a:gd name="T22" fmla="*/ 50 w 74"/>
                <a:gd name="T23" fmla="*/ 51 h 60"/>
                <a:gd name="T24" fmla="*/ 51 w 74"/>
                <a:gd name="T25" fmla="*/ 7 h 60"/>
                <a:gd name="T26" fmla="*/ 49 w 74"/>
                <a:gd name="T27" fmla="*/ 49 h 60"/>
                <a:gd name="T28" fmla="*/ 26 w 74"/>
                <a:gd name="T29" fmla="*/ 8 h 60"/>
                <a:gd name="T30" fmla="*/ 49 w 74"/>
                <a:gd name="T31" fmla="*/ 49 h 60"/>
                <a:gd name="T32" fmla="*/ 37 w 74"/>
                <a:gd name="T33" fmla="*/ 56 h 60"/>
                <a:gd name="T34" fmla="*/ 37 w 74"/>
                <a:gd name="T35" fmla="*/ 52 h 60"/>
                <a:gd name="T36" fmla="*/ 74 w 74"/>
                <a:gd name="T37" fmla="*/ 23 h 60"/>
                <a:gd name="T38" fmla="*/ 67 w 74"/>
                <a:gd name="T39" fmla="*/ 41 h 60"/>
                <a:gd name="T40" fmla="*/ 66 w 74"/>
                <a:gd name="T41" fmla="*/ 39 h 60"/>
                <a:gd name="T42" fmla="*/ 66 w 74"/>
                <a:gd name="T43" fmla="*/ 7 h 60"/>
                <a:gd name="T44" fmla="*/ 68 w 74"/>
                <a:gd name="T45" fmla="*/ 6 h 60"/>
                <a:gd name="T46" fmla="*/ 69 w 74"/>
                <a:gd name="T47" fmla="*/ 23 h 60"/>
                <a:gd name="T48" fmla="*/ 64 w 74"/>
                <a:gd name="T49" fmla="*/ 37 h 60"/>
                <a:gd name="T50" fmla="*/ 63 w 74"/>
                <a:gd name="T51" fmla="*/ 35 h 60"/>
                <a:gd name="T52" fmla="*/ 63 w 74"/>
                <a:gd name="T53" fmla="*/ 11 h 60"/>
                <a:gd name="T54" fmla="*/ 65 w 74"/>
                <a:gd name="T55" fmla="*/ 10 h 60"/>
                <a:gd name="T56" fmla="*/ 64 w 74"/>
                <a:gd name="T57" fmla="*/ 23 h 60"/>
                <a:gd name="T58" fmla="*/ 60 w 74"/>
                <a:gd name="T59" fmla="*/ 33 h 60"/>
                <a:gd name="T60" fmla="*/ 60 w 74"/>
                <a:gd name="T61" fmla="*/ 31 h 60"/>
                <a:gd name="T62" fmla="*/ 60 w 74"/>
                <a:gd name="T63" fmla="*/ 15 h 60"/>
                <a:gd name="T64" fmla="*/ 61 w 74"/>
                <a:gd name="T65" fmla="*/ 14 h 60"/>
                <a:gd name="T66" fmla="*/ 8 w 74"/>
                <a:gd name="T67" fmla="*/ 39 h 60"/>
                <a:gd name="T68" fmla="*/ 7 w 74"/>
                <a:gd name="T69" fmla="*/ 41 h 60"/>
                <a:gd name="T70" fmla="*/ 0 w 74"/>
                <a:gd name="T71" fmla="*/ 23 h 60"/>
                <a:gd name="T72" fmla="*/ 8 w 74"/>
                <a:gd name="T73" fmla="*/ 6 h 60"/>
                <a:gd name="T74" fmla="*/ 2 w 74"/>
                <a:gd name="T75" fmla="*/ 23 h 60"/>
                <a:gd name="T76" fmla="*/ 12 w 74"/>
                <a:gd name="T77" fmla="*/ 35 h 60"/>
                <a:gd name="T78" fmla="*/ 11 w 74"/>
                <a:gd name="T79" fmla="*/ 37 h 60"/>
                <a:gd name="T80" fmla="*/ 6 w 74"/>
                <a:gd name="T81" fmla="*/ 23 h 60"/>
                <a:gd name="T82" fmla="*/ 11 w 74"/>
                <a:gd name="T83" fmla="*/ 10 h 60"/>
                <a:gd name="T84" fmla="*/ 8 w 74"/>
                <a:gd name="T85" fmla="*/ 23 h 60"/>
                <a:gd name="T86" fmla="*/ 15 w 74"/>
                <a:gd name="T87" fmla="*/ 15 h 60"/>
                <a:gd name="T88" fmla="*/ 15 w 74"/>
                <a:gd name="T89" fmla="*/ 31 h 60"/>
                <a:gd name="T90" fmla="*/ 14 w 74"/>
                <a:gd name="T91" fmla="*/ 33 h 60"/>
                <a:gd name="T92" fmla="*/ 11 w 74"/>
                <a:gd name="T93" fmla="*/ 23 h 60"/>
                <a:gd name="T94" fmla="*/ 15 w 74"/>
                <a:gd name="T95"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60">
                  <a:moveTo>
                    <a:pt x="49" y="0"/>
                  </a:moveTo>
                  <a:cubicBezTo>
                    <a:pt x="26" y="0"/>
                    <a:pt x="26" y="0"/>
                    <a:pt x="26" y="0"/>
                  </a:cubicBezTo>
                  <a:cubicBezTo>
                    <a:pt x="22" y="0"/>
                    <a:pt x="19" y="3"/>
                    <a:pt x="19" y="7"/>
                  </a:cubicBezTo>
                  <a:cubicBezTo>
                    <a:pt x="19" y="53"/>
                    <a:pt x="19" y="53"/>
                    <a:pt x="19" y="53"/>
                  </a:cubicBezTo>
                  <a:cubicBezTo>
                    <a:pt x="19" y="56"/>
                    <a:pt x="22" y="60"/>
                    <a:pt x="26" y="60"/>
                  </a:cubicBezTo>
                  <a:cubicBezTo>
                    <a:pt x="49" y="60"/>
                    <a:pt x="49" y="60"/>
                    <a:pt x="49" y="60"/>
                  </a:cubicBezTo>
                  <a:cubicBezTo>
                    <a:pt x="53" y="60"/>
                    <a:pt x="56" y="56"/>
                    <a:pt x="56" y="53"/>
                  </a:cubicBezTo>
                  <a:cubicBezTo>
                    <a:pt x="56" y="7"/>
                    <a:pt x="56" y="7"/>
                    <a:pt x="56" y="7"/>
                  </a:cubicBezTo>
                  <a:cubicBezTo>
                    <a:pt x="56" y="3"/>
                    <a:pt x="53" y="0"/>
                    <a:pt x="49" y="0"/>
                  </a:cubicBezTo>
                  <a:close/>
                  <a:moveTo>
                    <a:pt x="53" y="7"/>
                  </a:moveTo>
                  <a:cubicBezTo>
                    <a:pt x="53" y="53"/>
                    <a:pt x="53" y="53"/>
                    <a:pt x="53" y="53"/>
                  </a:cubicBezTo>
                  <a:cubicBezTo>
                    <a:pt x="53" y="55"/>
                    <a:pt x="51" y="57"/>
                    <a:pt x="49" y="57"/>
                  </a:cubicBezTo>
                  <a:cubicBezTo>
                    <a:pt x="26" y="57"/>
                    <a:pt x="26" y="57"/>
                    <a:pt x="26" y="57"/>
                  </a:cubicBezTo>
                  <a:cubicBezTo>
                    <a:pt x="24" y="57"/>
                    <a:pt x="22" y="55"/>
                    <a:pt x="22" y="53"/>
                  </a:cubicBezTo>
                  <a:cubicBezTo>
                    <a:pt x="22" y="7"/>
                    <a:pt x="22" y="7"/>
                    <a:pt x="22" y="7"/>
                  </a:cubicBezTo>
                  <a:cubicBezTo>
                    <a:pt x="22" y="5"/>
                    <a:pt x="24" y="3"/>
                    <a:pt x="26" y="3"/>
                  </a:cubicBezTo>
                  <a:cubicBezTo>
                    <a:pt x="49" y="3"/>
                    <a:pt x="49" y="3"/>
                    <a:pt x="49" y="3"/>
                  </a:cubicBezTo>
                  <a:cubicBezTo>
                    <a:pt x="51" y="3"/>
                    <a:pt x="53" y="5"/>
                    <a:pt x="53" y="7"/>
                  </a:cubicBezTo>
                  <a:close/>
                  <a:moveTo>
                    <a:pt x="50" y="6"/>
                  </a:moveTo>
                  <a:cubicBezTo>
                    <a:pt x="25" y="6"/>
                    <a:pt x="25" y="6"/>
                    <a:pt x="25" y="6"/>
                  </a:cubicBezTo>
                  <a:cubicBezTo>
                    <a:pt x="24" y="6"/>
                    <a:pt x="24" y="6"/>
                    <a:pt x="24" y="7"/>
                  </a:cubicBezTo>
                  <a:cubicBezTo>
                    <a:pt x="24" y="50"/>
                    <a:pt x="24" y="50"/>
                    <a:pt x="24" y="50"/>
                  </a:cubicBezTo>
                  <a:cubicBezTo>
                    <a:pt x="24" y="51"/>
                    <a:pt x="24" y="51"/>
                    <a:pt x="25" y="51"/>
                  </a:cubicBezTo>
                  <a:cubicBezTo>
                    <a:pt x="50" y="51"/>
                    <a:pt x="50" y="51"/>
                    <a:pt x="50" y="51"/>
                  </a:cubicBezTo>
                  <a:cubicBezTo>
                    <a:pt x="50" y="51"/>
                    <a:pt x="51" y="51"/>
                    <a:pt x="51" y="50"/>
                  </a:cubicBezTo>
                  <a:cubicBezTo>
                    <a:pt x="51" y="7"/>
                    <a:pt x="51" y="7"/>
                    <a:pt x="51" y="7"/>
                  </a:cubicBezTo>
                  <a:cubicBezTo>
                    <a:pt x="51" y="6"/>
                    <a:pt x="50" y="6"/>
                    <a:pt x="50" y="6"/>
                  </a:cubicBezTo>
                  <a:close/>
                  <a:moveTo>
                    <a:pt x="49" y="49"/>
                  </a:moveTo>
                  <a:cubicBezTo>
                    <a:pt x="26" y="49"/>
                    <a:pt x="26" y="49"/>
                    <a:pt x="26" y="49"/>
                  </a:cubicBezTo>
                  <a:cubicBezTo>
                    <a:pt x="26" y="8"/>
                    <a:pt x="26" y="8"/>
                    <a:pt x="26" y="8"/>
                  </a:cubicBezTo>
                  <a:cubicBezTo>
                    <a:pt x="49" y="8"/>
                    <a:pt x="49" y="8"/>
                    <a:pt x="49" y="8"/>
                  </a:cubicBezTo>
                  <a:lnTo>
                    <a:pt x="49" y="49"/>
                  </a:lnTo>
                  <a:close/>
                  <a:moveTo>
                    <a:pt x="39" y="54"/>
                  </a:moveTo>
                  <a:cubicBezTo>
                    <a:pt x="39" y="55"/>
                    <a:pt x="38" y="56"/>
                    <a:pt x="37" y="56"/>
                  </a:cubicBezTo>
                  <a:cubicBezTo>
                    <a:pt x="36" y="56"/>
                    <a:pt x="35" y="55"/>
                    <a:pt x="35" y="54"/>
                  </a:cubicBezTo>
                  <a:cubicBezTo>
                    <a:pt x="35" y="53"/>
                    <a:pt x="36" y="52"/>
                    <a:pt x="37" y="52"/>
                  </a:cubicBezTo>
                  <a:cubicBezTo>
                    <a:pt x="38" y="52"/>
                    <a:pt x="39" y="53"/>
                    <a:pt x="39" y="54"/>
                  </a:cubicBezTo>
                  <a:close/>
                  <a:moveTo>
                    <a:pt x="74" y="23"/>
                  </a:moveTo>
                  <a:cubicBezTo>
                    <a:pt x="74" y="30"/>
                    <a:pt x="72" y="36"/>
                    <a:pt x="68" y="41"/>
                  </a:cubicBezTo>
                  <a:cubicBezTo>
                    <a:pt x="68" y="41"/>
                    <a:pt x="67" y="41"/>
                    <a:pt x="67" y="41"/>
                  </a:cubicBezTo>
                  <a:cubicBezTo>
                    <a:pt x="67" y="41"/>
                    <a:pt x="67" y="41"/>
                    <a:pt x="67" y="41"/>
                  </a:cubicBezTo>
                  <a:cubicBezTo>
                    <a:pt x="66" y="40"/>
                    <a:pt x="66" y="40"/>
                    <a:pt x="66" y="39"/>
                  </a:cubicBezTo>
                  <a:cubicBezTo>
                    <a:pt x="70" y="35"/>
                    <a:pt x="72" y="29"/>
                    <a:pt x="72" y="23"/>
                  </a:cubicBezTo>
                  <a:cubicBezTo>
                    <a:pt x="72" y="17"/>
                    <a:pt x="70" y="12"/>
                    <a:pt x="66" y="7"/>
                  </a:cubicBezTo>
                  <a:cubicBezTo>
                    <a:pt x="66" y="7"/>
                    <a:pt x="66" y="6"/>
                    <a:pt x="67" y="6"/>
                  </a:cubicBezTo>
                  <a:cubicBezTo>
                    <a:pt x="67" y="5"/>
                    <a:pt x="68" y="6"/>
                    <a:pt x="68" y="6"/>
                  </a:cubicBezTo>
                  <a:cubicBezTo>
                    <a:pt x="72" y="11"/>
                    <a:pt x="74" y="17"/>
                    <a:pt x="74" y="23"/>
                  </a:cubicBezTo>
                  <a:close/>
                  <a:moveTo>
                    <a:pt x="69" y="23"/>
                  </a:moveTo>
                  <a:cubicBezTo>
                    <a:pt x="69" y="28"/>
                    <a:pt x="67" y="33"/>
                    <a:pt x="65" y="36"/>
                  </a:cubicBezTo>
                  <a:cubicBezTo>
                    <a:pt x="64" y="37"/>
                    <a:pt x="64" y="37"/>
                    <a:pt x="64" y="37"/>
                  </a:cubicBezTo>
                  <a:cubicBezTo>
                    <a:pt x="64" y="37"/>
                    <a:pt x="63" y="37"/>
                    <a:pt x="63" y="37"/>
                  </a:cubicBezTo>
                  <a:cubicBezTo>
                    <a:pt x="63" y="36"/>
                    <a:pt x="63" y="36"/>
                    <a:pt x="63" y="35"/>
                  </a:cubicBezTo>
                  <a:cubicBezTo>
                    <a:pt x="66" y="32"/>
                    <a:pt x="67" y="28"/>
                    <a:pt x="67" y="23"/>
                  </a:cubicBezTo>
                  <a:cubicBezTo>
                    <a:pt x="67" y="19"/>
                    <a:pt x="66" y="15"/>
                    <a:pt x="63" y="11"/>
                  </a:cubicBezTo>
                  <a:cubicBezTo>
                    <a:pt x="63" y="11"/>
                    <a:pt x="63" y="10"/>
                    <a:pt x="63" y="10"/>
                  </a:cubicBezTo>
                  <a:cubicBezTo>
                    <a:pt x="64" y="10"/>
                    <a:pt x="64" y="10"/>
                    <a:pt x="65" y="10"/>
                  </a:cubicBezTo>
                  <a:cubicBezTo>
                    <a:pt x="67" y="14"/>
                    <a:pt x="69" y="19"/>
                    <a:pt x="69" y="23"/>
                  </a:cubicBezTo>
                  <a:close/>
                  <a:moveTo>
                    <a:pt x="64" y="23"/>
                  </a:moveTo>
                  <a:cubicBezTo>
                    <a:pt x="64" y="26"/>
                    <a:pt x="63" y="29"/>
                    <a:pt x="61" y="32"/>
                  </a:cubicBezTo>
                  <a:cubicBezTo>
                    <a:pt x="61" y="32"/>
                    <a:pt x="61" y="33"/>
                    <a:pt x="60" y="33"/>
                  </a:cubicBezTo>
                  <a:cubicBezTo>
                    <a:pt x="60" y="33"/>
                    <a:pt x="60" y="33"/>
                    <a:pt x="60" y="33"/>
                  </a:cubicBezTo>
                  <a:cubicBezTo>
                    <a:pt x="59" y="32"/>
                    <a:pt x="59" y="32"/>
                    <a:pt x="60" y="31"/>
                  </a:cubicBezTo>
                  <a:cubicBezTo>
                    <a:pt x="61" y="29"/>
                    <a:pt x="62" y="26"/>
                    <a:pt x="62" y="23"/>
                  </a:cubicBezTo>
                  <a:cubicBezTo>
                    <a:pt x="62" y="21"/>
                    <a:pt x="61" y="18"/>
                    <a:pt x="60" y="15"/>
                  </a:cubicBezTo>
                  <a:cubicBezTo>
                    <a:pt x="59" y="15"/>
                    <a:pt x="59" y="14"/>
                    <a:pt x="60" y="14"/>
                  </a:cubicBezTo>
                  <a:cubicBezTo>
                    <a:pt x="60" y="14"/>
                    <a:pt x="61" y="14"/>
                    <a:pt x="61" y="14"/>
                  </a:cubicBezTo>
                  <a:cubicBezTo>
                    <a:pt x="63" y="17"/>
                    <a:pt x="64" y="20"/>
                    <a:pt x="64" y="23"/>
                  </a:cubicBezTo>
                  <a:close/>
                  <a:moveTo>
                    <a:pt x="8" y="39"/>
                  </a:moveTo>
                  <a:cubicBezTo>
                    <a:pt x="9" y="40"/>
                    <a:pt x="8" y="40"/>
                    <a:pt x="8" y="41"/>
                  </a:cubicBezTo>
                  <a:cubicBezTo>
                    <a:pt x="8" y="41"/>
                    <a:pt x="8" y="41"/>
                    <a:pt x="7" y="41"/>
                  </a:cubicBezTo>
                  <a:cubicBezTo>
                    <a:pt x="7" y="41"/>
                    <a:pt x="7" y="41"/>
                    <a:pt x="7" y="41"/>
                  </a:cubicBezTo>
                  <a:cubicBezTo>
                    <a:pt x="3" y="36"/>
                    <a:pt x="0" y="30"/>
                    <a:pt x="0" y="23"/>
                  </a:cubicBezTo>
                  <a:cubicBezTo>
                    <a:pt x="0" y="17"/>
                    <a:pt x="3" y="11"/>
                    <a:pt x="7" y="6"/>
                  </a:cubicBezTo>
                  <a:cubicBezTo>
                    <a:pt x="7" y="6"/>
                    <a:pt x="8" y="5"/>
                    <a:pt x="8" y="6"/>
                  </a:cubicBezTo>
                  <a:cubicBezTo>
                    <a:pt x="8" y="6"/>
                    <a:pt x="9" y="7"/>
                    <a:pt x="8" y="7"/>
                  </a:cubicBezTo>
                  <a:cubicBezTo>
                    <a:pt x="5" y="12"/>
                    <a:pt x="2" y="17"/>
                    <a:pt x="2" y="23"/>
                  </a:cubicBezTo>
                  <a:cubicBezTo>
                    <a:pt x="2" y="29"/>
                    <a:pt x="5" y="35"/>
                    <a:pt x="8" y="39"/>
                  </a:cubicBezTo>
                  <a:close/>
                  <a:moveTo>
                    <a:pt x="12" y="35"/>
                  </a:moveTo>
                  <a:cubicBezTo>
                    <a:pt x="12" y="36"/>
                    <a:pt x="12" y="36"/>
                    <a:pt x="11" y="37"/>
                  </a:cubicBezTo>
                  <a:cubicBezTo>
                    <a:pt x="11" y="37"/>
                    <a:pt x="11" y="37"/>
                    <a:pt x="11" y="37"/>
                  </a:cubicBezTo>
                  <a:cubicBezTo>
                    <a:pt x="10" y="37"/>
                    <a:pt x="10" y="37"/>
                    <a:pt x="10" y="36"/>
                  </a:cubicBezTo>
                  <a:cubicBezTo>
                    <a:pt x="7" y="33"/>
                    <a:pt x="6" y="28"/>
                    <a:pt x="6" y="23"/>
                  </a:cubicBezTo>
                  <a:cubicBezTo>
                    <a:pt x="6" y="19"/>
                    <a:pt x="7" y="14"/>
                    <a:pt x="10" y="10"/>
                  </a:cubicBezTo>
                  <a:cubicBezTo>
                    <a:pt x="10" y="10"/>
                    <a:pt x="11" y="10"/>
                    <a:pt x="11" y="10"/>
                  </a:cubicBezTo>
                  <a:cubicBezTo>
                    <a:pt x="12" y="10"/>
                    <a:pt x="12" y="11"/>
                    <a:pt x="12" y="11"/>
                  </a:cubicBezTo>
                  <a:cubicBezTo>
                    <a:pt x="9" y="15"/>
                    <a:pt x="8" y="19"/>
                    <a:pt x="8" y="23"/>
                  </a:cubicBezTo>
                  <a:cubicBezTo>
                    <a:pt x="8" y="28"/>
                    <a:pt x="9" y="32"/>
                    <a:pt x="12" y="35"/>
                  </a:cubicBezTo>
                  <a:close/>
                  <a:moveTo>
                    <a:pt x="15" y="15"/>
                  </a:moveTo>
                  <a:cubicBezTo>
                    <a:pt x="14" y="18"/>
                    <a:pt x="13" y="21"/>
                    <a:pt x="13" y="23"/>
                  </a:cubicBezTo>
                  <a:cubicBezTo>
                    <a:pt x="13" y="26"/>
                    <a:pt x="14" y="29"/>
                    <a:pt x="15" y="31"/>
                  </a:cubicBezTo>
                  <a:cubicBezTo>
                    <a:pt x="15" y="32"/>
                    <a:pt x="15" y="32"/>
                    <a:pt x="15" y="33"/>
                  </a:cubicBezTo>
                  <a:cubicBezTo>
                    <a:pt x="15" y="33"/>
                    <a:pt x="14" y="33"/>
                    <a:pt x="14" y="33"/>
                  </a:cubicBezTo>
                  <a:cubicBezTo>
                    <a:pt x="14" y="33"/>
                    <a:pt x="14" y="32"/>
                    <a:pt x="13" y="32"/>
                  </a:cubicBezTo>
                  <a:cubicBezTo>
                    <a:pt x="12" y="29"/>
                    <a:pt x="11" y="26"/>
                    <a:pt x="11" y="23"/>
                  </a:cubicBezTo>
                  <a:cubicBezTo>
                    <a:pt x="11" y="20"/>
                    <a:pt x="12" y="17"/>
                    <a:pt x="13" y="14"/>
                  </a:cubicBezTo>
                  <a:cubicBezTo>
                    <a:pt x="14" y="14"/>
                    <a:pt x="14" y="14"/>
                    <a:pt x="15" y="14"/>
                  </a:cubicBezTo>
                  <a:cubicBezTo>
                    <a:pt x="15" y="14"/>
                    <a:pt x="15" y="15"/>
                    <a:pt x="15" y="15"/>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25" name="Freeform 15"/>
            <p:cNvSpPr>
              <a:spLocks noEditPoints="1"/>
            </p:cNvSpPr>
            <p:nvPr/>
          </p:nvSpPr>
          <p:spPr bwMode="auto">
            <a:xfrm>
              <a:off x="8200165" y="3107567"/>
              <a:ext cx="428644" cy="305865"/>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26" name="Freeform 15"/>
            <p:cNvSpPr>
              <a:spLocks noEditPoints="1"/>
            </p:cNvSpPr>
            <p:nvPr/>
          </p:nvSpPr>
          <p:spPr bwMode="auto">
            <a:xfrm>
              <a:off x="6913482" y="4480515"/>
              <a:ext cx="376270" cy="268493"/>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27" name="Freeform 24"/>
            <p:cNvSpPr>
              <a:spLocks noEditPoints="1"/>
            </p:cNvSpPr>
            <p:nvPr/>
          </p:nvSpPr>
          <p:spPr bwMode="auto">
            <a:xfrm>
              <a:off x="6538222" y="2271782"/>
              <a:ext cx="323243" cy="340955"/>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28" name="Freeform 35"/>
            <p:cNvSpPr>
              <a:spLocks noEditPoints="1"/>
            </p:cNvSpPr>
            <p:nvPr/>
          </p:nvSpPr>
          <p:spPr bwMode="auto">
            <a:xfrm>
              <a:off x="7951851" y="2089846"/>
              <a:ext cx="385943" cy="385941"/>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29" name="Freeform 16"/>
            <p:cNvSpPr>
              <a:spLocks noEditPoints="1"/>
            </p:cNvSpPr>
            <p:nvPr/>
          </p:nvSpPr>
          <p:spPr bwMode="auto">
            <a:xfrm>
              <a:off x="5908559" y="1717795"/>
              <a:ext cx="315706" cy="348087"/>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30" name="Freeform 62"/>
            <p:cNvSpPr>
              <a:spLocks noEditPoints="1"/>
            </p:cNvSpPr>
            <p:nvPr/>
          </p:nvSpPr>
          <p:spPr bwMode="auto">
            <a:xfrm>
              <a:off x="5775182" y="3543823"/>
              <a:ext cx="292609" cy="338210"/>
            </a:xfrm>
            <a:custGeom>
              <a:avLst/>
              <a:gdLst>
                <a:gd name="T0" fmla="*/ 54 w 62"/>
                <a:gd name="T1" fmla="*/ 0 h 72"/>
                <a:gd name="T2" fmla="*/ 8 w 62"/>
                <a:gd name="T3" fmla="*/ 0 h 72"/>
                <a:gd name="T4" fmla="*/ 0 w 62"/>
                <a:gd name="T5" fmla="*/ 8 h 72"/>
                <a:gd name="T6" fmla="*/ 0 w 62"/>
                <a:gd name="T7" fmla="*/ 64 h 72"/>
                <a:gd name="T8" fmla="*/ 8 w 62"/>
                <a:gd name="T9" fmla="*/ 72 h 72"/>
                <a:gd name="T10" fmla="*/ 54 w 62"/>
                <a:gd name="T11" fmla="*/ 72 h 72"/>
                <a:gd name="T12" fmla="*/ 62 w 62"/>
                <a:gd name="T13" fmla="*/ 64 h 72"/>
                <a:gd name="T14" fmla="*/ 62 w 62"/>
                <a:gd name="T15" fmla="*/ 8 h 72"/>
                <a:gd name="T16" fmla="*/ 54 w 62"/>
                <a:gd name="T17" fmla="*/ 0 h 72"/>
                <a:gd name="T18" fmla="*/ 8 w 62"/>
                <a:gd name="T19" fmla="*/ 3 h 72"/>
                <a:gd name="T20" fmla="*/ 54 w 62"/>
                <a:gd name="T21" fmla="*/ 3 h 72"/>
                <a:gd name="T22" fmla="*/ 59 w 62"/>
                <a:gd name="T23" fmla="*/ 8 h 72"/>
                <a:gd name="T24" fmla="*/ 59 w 62"/>
                <a:gd name="T25" fmla="*/ 64 h 72"/>
                <a:gd name="T26" fmla="*/ 54 w 62"/>
                <a:gd name="T27" fmla="*/ 69 h 72"/>
                <a:gd name="T28" fmla="*/ 8 w 62"/>
                <a:gd name="T29" fmla="*/ 69 h 72"/>
                <a:gd name="T30" fmla="*/ 3 w 62"/>
                <a:gd name="T31" fmla="*/ 64 h 72"/>
                <a:gd name="T32" fmla="*/ 3 w 62"/>
                <a:gd name="T33" fmla="*/ 8 h 72"/>
                <a:gd name="T34" fmla="*/ 8 w 62"/>
                <a:gd name="T35" fmla="*/ 3 h 72"/>
                <a:gd name="T36" fmla="*/ 7 w 62"/>
                <a:gd name="T37" fmla="*/ 62 h 72"/>
                <a:gd name="T38" fmla="*/ 55 w 62"/>
                <a:gd name="T39" fmla="*/ 62 h 72"/>
                <a:gd name="T40" fmla="*/ 56 w 62"/>
                <a:gd name="T41" fmla="*/ 61 h 72"/>
                <a:gd name="T42" fmla="*/ 56 w 62"/>
                <a:gd name="T43" fmla="*/ 7 h 72"/>
                <a:gd name="T44" fmla="*/ 55 w 62"/>
                <a:gd name="T45" fmla="*/ 6 h 72"/>
                <a:gd name="T46" fmla="*/ 7 w 62"/>
                <a:gd name="T47" fmla="*/ 6 h 72"/>
                <a:gd name="T48" fmla="*/ 6 w 62"/>
                <a:gd name="T49" fmla="*/ 7 h 72"/>
                <a:gd name="T50" fmla="*/ 6 w 62"/>
                <a:gd name="T51" fmla="*/ 61 h 72"/>
                <a:gd name="T52" fmla="*/ 7 w 62"/>
                <a:gd name="T53" fmla="*/ 62 h 72"/>
                <a:gd name="T54" fmla="*/ 8 w 62"/>
                <a:gd name="T55" fmla="*/ 8 h 72"/>
                <a:gd name="T56" fmla="*/ 54 w 62"/>
                <a:gd name="T57" fmla="*/ 8 h 72"/>
                <a:gd name="T58" fmla="*/ 54 w 62"/>
                <a:gd name="T59" fmla="*/ 60 h 72"/>
                <a:gd name="T60" fmla="*/ 8 w 62"/>
                <a:gd name="T61" fmla="*/ 60 h 72"/>
                <a:gd name="T62" fmla="*/ 8 w 62"/>
                <a:gd name="T63" fmla="*/ 8 h 72"/>
                <a:gd name="T64" fmla="*/ 33 w 62"/>
                <a:gd name="T65" fmla="*/ 66 h 72"/>
                <a:gd name="T66" fmla="*/ 31 w 62"/>
                <a:gd name="T67" fmla="*/ 68 h 72"/>
                <a:gd name="T68" fmla="*/ 29 w 62"/>
                <a:gd name="T69" fmla="*/ 66 h 72"/>
                <a:gd name="T70" fmla="*/ 31 w 62"/>
                <a:gd name="T71" fmla="*/ 64 h 72"/>
                <a:gd name="T72" fmla="*/ 33 w 62"/>
                <a:gd name="T73"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72">
                  <a:moveTo>
                    <a:pt x="54" y="0"/>
                  </a:moveTo>
                  <a:cubicBezTo>
                    <a:pt x="8" y="0"/>
                    <a:pt x="8" y="0"/>
                    <a:pt x="8" y="0"/>
                  </a:cubicBezTo>
                  <a:cubicBezTo>
                    <a:pt x="4" y="0"/>
                    <a:pt x="0" y="3"/>
                    <a:pt x="0" y="8"/>
                  </a:cubicBezTo>
                  <a:cubicBezTo>
                    <a:pt x="0" y="64"/>
                    <a:pt x="0" y="64"/>
                    <a:pt x="0" y="64"/>
                  </a:cubicBezTo>
                  <a:cubicBezTo>
                    <a:pt x="0" y="68"/>
                    <a:pt x="4" y="72"/>
                    <a:pt x="8" y="72"/>
                  </a:cubicBezTo>
                  <a:cubicBezTo>
                    <a:pt x="54" y="72"/>
                    <a:pt x="54" y="72"/>
                    <a:pt x="54" y="72"/>
                  </a:cubicBezTo>
                  <a:cubicBezTo>
                    <a:pt x="58" y="72"/>
                    <a:pt x="62" y="68"/>
                    <a:pt x="62" y="64"/>
                  </a:cubicBezTo>
                  <a:cubicBezTo>
                    <a:pt x="62" y="8"/>
                    <a:pt x="62" y="8"/>
                    <a:pt x="62" y="8"/>
                  </a:cubicBezTo>
                  <a:cubicBezTo>
                    <a:pt x="62" y="3"/>
                    <a:pt x="58" y="0"/>
                    <a:pt x="54" y="0"/>
                  </a:cubicBezTo>
                  <a:close/>
                  <a:moveTo>
                    <a:pt x="8" y="3"/>
                  </a:moveTo>
                  <a:cubicBezTo>
                    <a:pt x="54" y="3"/>
                    <a:pt x="54" y="3"/>
                    <a:pt x="54" y="3"/>
                  </a:cubicBezTo>
                  <a:cubicBezTo>
                    <a:pt x="56" y="3"/>
                    <a:pt x="59" y="5"/>
                    <a:pt x="59" y="8"/>
                  </a:cubicBezTo>
                  <a:cubicBezTo>
                    <a:pt x="59" y="64"/>
                    <a:pt x="59" y="64"/>
                    <a:pt x="59" y="64"/>
                  </a:cubicBezTo>
                  <a:cubicBezTo>
                    <a:pt x="59" y="67"/>
                    <a:pt x="56" y="69"/>
                    <a:pt x="54" y="69"/>
                  </a:cubicBezTo>
                  <a:cubicBezTo>
                    <a:pt x="8" y="69"/>
                    <a:pt x="8" y="69"/>
                    <a:pt x="8" y="69"/>
                  </a:cubicBezTo>
                  <a:cubicBezTo>
                    <a:pt x="5" y="69"/>
                    <a:pt x="3" y="67"/>
                    <a:pt x="3" y="64"/>
                  </a:cubicBezTo>
                  <a:cubicBezTo>
                    <a:pt x="3" y="8"/>
                    <a:pt x="3" y="8"/>
                    <a:pt x="3" y="8"/>
                  </a:cubicBezTo>
                  <a:cubicBezTo>
                    <a:pt x="3" y="5"/>
                    <a:pt x="5" y="3"/>
                    <a:pt x="8" y="3"/>
                  </a:cubicBezTo>
                  <a:close/>
                  <a:moveTo>
                    <a:pt x="7" y="62"/>
                  </a:moveTo>
                  <a:cubicBezTo>
                    <a:pt x="55" y="62"/>
                    <a:pt x="55" y="62"/>
                    <a:pt x="55" y="62"/>
                  </a:cubicBezTo>
                  <a:cubicBezTo>
                    <a:pt x="55" y="62"/>
                    <a:pt x="56" y="61"/>
                    <a:pt x="56" y="61"/>
                  </a:cubicBezTo>
                  <a:cubicBezTo>
                    <a:pt x="56" y="7"/>
                    <a:pt x="56" y="7"/>
                    <a:pt x="56" y="7"/>
                  </a:cubicBezTo>
                  <a:cubicBezTo>
                    <a:pt x="56" y="6"/>
                    <a:pt x="55" y="6"/>
                    <a:pt x="55" y="6"/>
                  </a:cubicBezTo>
                  <a:cubicBezTo>
                    <a:pt x="7" y="6"/>
                    <a:pt x="7" y="6"/>
                    <a:pt x="7" y="6"/>
                  </a:cubicBezTo>
                  <a:cubicBezTo>
                    <a:pt x="7" y="6"/>
                    <a:pt x="6" y="6"/>
                    <a:pt x="6" y="7"/>
                  </a:cubicBezTo>
                  <a:cubicBezTo>
                    <a:pt x="6" y="61"/>
                    <a:pt x="6" y="61"/>
                    <a:pt x="6" y="61"/>
                  </a:cubicBezTo>
                  <a:cubicBezTo>
                    <a:pt x="6" y="61"/>
                    <a:pt x="7" y="62"/>
                    <a:pt x="7" y="62"/>
                  </a:cubicBezTo>
                  <a:close/>
                  <a:moveTo>
                    <a:pt x="8" y="8"/>
                  </a:moveTo>
                  <a:cubicBezTo>
                    <a:pt x="54" y="8"/>
                    <a:pt x="54" y="8"/>
                    <a:pt x="54" y="8"/>
                  </a:cubicBezTo>
                  <a:cubicBezTo>
                    <a:pt x="54" y="60"/>
                    <a:pt x="54" y="60"/>
                    <a:pt x="54" y="60"/>
                  </a:cubicBezTo>
                  <a:cubicBezTo>
                    <a:pt x="8" y="60"/>
                    <a:pt x="8" y="60"/>
                    <a:pt x="8" y="60"/>
                  </a:cubicBezTo>
                  <a:lnTo>
                    <a:pt x="8" y="8"/>
                  </a:lnTo>
                  <a:close/>
                  <a:moveTo>
                    <a:pt x="33" y="66"/>
                  </a:moveTo>
                  <a:cubicBezTo>
                    <a:pt x="33" y="67"/>
                    <a:pt x="32" y="68"/>
                    <a:pt x="31" y="68"/>
                  </a:cubicBezTo>
                  <a:cubicBezTo>
                    <a:pt x="30" y="68"/>
                    <a:pt x="29" y="67"/>
                    <a:pt x="29" y="66"/>
                  </a:cubicBezTo>
                  <a:cubicBezTo>
                    <a:pt x="29" y="65"/>
                    <a:pt x="30" y="64"/>
                    <a:pt x="31" y="64"/>
                  </a:cubicBezTo>
                  <a:cubicBezTo>
                    <a:pt x="32" y="64"/>
                    <a:pt x="33" y="65"/>
                    <a:pt x="33" y="66"/>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31" name="Freeform 15"/>
            <p:cNvSpPr>
              <a:spLocks noEditPoints="1"/>
            </p:cNvSpPr>
            <p:nvPr/>
          </p:nvSpPr>
          <p:spPr bwMode="auto">
            <a:xfrm>
              <a:off x="4459828" y="2887534"/>
              <a:ext cx="428644" cy="305865"/>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32" name="Freeform 14"/>
            <p:cNvSpPr>
              <a:spLocks noEditPoints="1"/>
            </p:cNvSpPr>
            <p:nvPr/>
          </p:nvSpPr>
          <p:spPr bwMode="auto">
            <a:xfrm>
              <a:off x="5801839" y="2896569"/>
              <a:ext cx="331940" cy="387265"/>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33" name="Freeform 42"/>
            <p:cNvSpPr>
              <a:spLocks noEditPoints="1"/>
            </p:cNvSpPr>
            <p:nvPr/>
          </p:nvSpPr>
          <p:spPr bwMode="auto">
            <a:xfrm>
              <a:off x="3501010" y="4288055"/>
              <a:ext cx="385943" cy="385941"/>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34" name="Freeform 41"/>
            <p:cNvSpPr>
              <a:spLocks noEditPoints="1"/>
            </p:cNvSpPr>
            <p:nvPr/>
          </p:nvSpPr>
          <p:spPr bwMode="auto">
            <a:xfrm>
              <a:off x="4972332" y="2034995"/>
              <a:ext cx="397043" cy="383809"/>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35" name="Freeform 41"/>
            <p:cNvSpPr>
              <a:spLocks noEditPoints="1"/>
            </p:cNvSpPr>
            <p:nvPr/>
          </p:nvSpPr>
          <p:spPr bwMode="auto">
            <a:xfrm>
              <a:off x="7319804" y="5173856"/>
              <a:ext cx="397043" cy="383809"/>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36" name="Freeform 46"/>
            <p:cNvSpPr>
              <a:spLocks noEditPoints="1"/>
            </p:cNvSpPr>
            <p:nvPr/>
          </p:nvSpPr>
          <p:spPr bwMode="auto">
            <a:xfrm>
              <a:off x="7866024" y="4675976"/>
              <a:ext cx="315253" cy="315255"/>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37" name="Freeform 14"/>
            <p:cNvSpPr>
              <a:spLocks noEditPoints="1"/>
            </p:cNvSpPr>
            <p:nvPr/>
          </p:nvSpPr>
          <p:spPr bwMode="auto">
            <a:xfrm>
              <a:off x="3324968" y="3698332"/>
              <a:ext cx="280525" cy="327280"/>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38" name="Freeform 49"/>
            <p:cNvSpPr>
              <a:spLocks noEditPoints="1"/>
            </p:cNvSpPr>
            <p:nvPr/>
          </p:nvSpPr>
          <p:spPr bwMode="auto">
            <a:xfrm>
              <a:off x="3306314" y="4096824"/>
              <a:ext cx="218436" cy="214390"/>
            </a:xfrm>
            <a:custGeom>
              <a:avLst/>
              <a:gdLst>
                <a:gd name="T0" fmla="*/ 12 w 68"/>
                <a:gd name="T1" fmla="*/ 0 h 67"/>
                <a:gd name="T2" fmla="*/ 0 w 68"/>
                <a:gd name="T3" fmla="*/ 56 h 67"/>
                <a:gd name="T4" fmla="*/ 57 w 68"/>
                <a:gd name="T5" fmla="*/ 67 h 67"/>
                <a:gd name="T6" fmla="*/ 68 w 68"/>
                <a:gd name="T7" fmla="*/ 11 h 67"/>
                <a:gd name="T8" fmla="*/ 65 w 68"/>
                <a:gd name="T9" fmla="*/ 11 h 67"/>
                <a:gd name="T10" fmla="*/ 57 w 68"/>
                <a:gd name="T11" fmla="*/ 64 h 67"/>
                <a:gd name="T12" fmla="*/ 3 w 68"/>
                <a:gd name="T13" fmla="*/ 56 h 67"/>
                <a:gd name="T14" fmla="*/ 12 w 68"/>
                <a:gd name="T15" fmla="*/ 3 h 67"/>
                <a:gd name="T16" fmla="*/ 65 w 68"/>
                <a:gd name="T17" fmla="*/ 11 h 67"/>
                <a:gd name="T18" fmla="*/ 12 w 68"/>
                <a:gd name="T19" fmla="*/ 5 h 67"/>
                <a:gd name="T20" fmla="*/ 6 w 68"/>
                <a:gd name="T21" fmla="*/ 56 h 67"/>
                <a:gd name="T22" fmla="*/ 56 w 68"/>
                <a:gd name="T23" fmla="*/ 62 h 67"/>
                <a:gd name="T24" fmla="*/ 63 w 68"/>
                <a:gd name="T25" fmla="*/ 12 h 67"/>
                <a:gd name="T26" fmla="*/ 61 w 68"/>
                <a:gd name="T27" fmla="*/ 12 h 67"/>
                <a:gd name="T28" fmla="*/ 35 w 68"/>
                <a:gd name="T29" fmla="*/ 33 h 67"/>
                <a:gd name="T30" fmla="*/ 56 w 68"/>
                <a:gd name="T31" fmla="*/ 7 h 67"/>
                <a:gd name="T32" fmla="*/ 12 w 68"/>
                <a:gd name="T33" fmla="*/ 7 h 67"/>
                <a:gd name="T34" fmla="*/ 33 w 68"/>
                <a:gd name="T35" fmla="*/ 33 h 67"/>
                <a:gd name="T36" fmla="*/ 8 w 68"/>
                <a:gd name="T37" fmla="*/ 12 h 67"/>
                <a:gd name="T38" fmla="*/ 8 w 68"/>
                <a:gd name="T39" fmla="*/ 56 h 67"/>
                <a:gd name="T40" fmla="*/ 33 w 68"/>
                <a:gd name="T41" fmla="*/ 35 h 67"/>
                <a:gd name="T42" fmla="*/ 12 w 68"/>
                <a:gd name="T43" fmla="*/ 60 h 67"/>
                <a:gd name="T44" fmla="*/ 56 w 68"/>
                <a:gd name="T45" fmla="*/ 60 h 67"/>
                <a:gd name="T46" fmla="*/ 35 w 68"/>
                <a:gd name="T47" fmla="*/ 35 h 67"/>
                <a:gd name="T48" fmla="*/ 61 w 68"/>
                <a:gd name="T49" fmla="*/ 56 h 67"/>
                <a:gd name="T50" fmla="*/ 12 w 68"/>
                <a:gd name="T51" fmla="*/ 20 h 67"/>
                <a:gd name="T52" fmla="*/ 19 w 68"/>
                <a:gd name="T53" fmla="*/ 19 h 67"/>
                <a:gd name="T54" fmla="*/ 20 w 68"/>
                <a:gd name="T55" fmla="*/ 12 h 67"/>
                <a:gd name="T56" fmla="*/ 21 w 68"/>
                <a:gd name="T57" fmla="*/ 19 h 67"/>
                <a:gd name="T58" fmla="*/ 29 w 68"/>
                <a:gd name="T59" fmla="*/ 20 h 67"/>
                <a:gd name="T60" fmla="*/ 21 w 68"/>
                <a:gd name="T61" fmla="*/ 21 h 67"/>
                <a:gd name="T62" fmla="*/ 20 w 68"/>
                <a:gd name="T63" fmla="*/ 28 h 67"/>
                <a:gd name="T64" fmla="*/ 19 w 68"/>
                <a:gd name="T65" fmla="*/ 21 h 67"/>
                <a:gd name="T66" fmla="*/ 12 w 68"/>
                <a:gd name="T67" fmla="*/ 20 h 67"/>
                <a:gd name="T68" fmla="*/ 26 w 68"/>
                <a:gd name="T69" fmla="*/ 53 h 67"/>
                <a:gd name="T70" fmla="*/ 25 w 68"/>
                <a:gd name="T71" fmla="*/ 53 h 67"/>
                <a:gd name="T72" fmla="*/ 16 w 68"/>
                <a:gd name="T73" fmla="*/ 53 h 67"/>
                <a:gd name="T74" fmla="*/ 15 w 68"/>
                <a:gd name="T75" fmla="*/ 53 h 67"/>
                <a:gd name="T76" fmla="*/ 19 w 68"/>
                <a:gd name="T77" fmla="*/ 47 h 67"/>
                <a:gd name="T78" fmla="*/ 15 w 68"/>
                <a:gd name="T79" fmla="*/ 42 h 67"/>
                <a:gd name="T80" fmla="*/ 20 w 68"/>
                <a:gd name="T81" fmla="*/ 46 h 67"/>
                <a:gd name="T82" fmla="*/ 26 w 68"/>
                <a:gd name="T83" fmla="*/ 42 h 67"/>
                <a:gd name="T84" fmla="*/ 22 w 68"/>
                <a:gd name="T85" fmla="*/ 47 h 67"/>
                <a:gd name="T86" fmla="*/ 40 w 68"/>
                <a:gd name="T87" fmla="*/ 19 h 67"/>
                <a:gd name="T88" fmla="*/ 56 w 68"/>
                <a:gd name="T89" fmla="*/ 18 h 67"/>
                <a:gd name="T90" fmla="*/ 56 w 68"/>
                <a:gd name="T91" fmla="*/ 20 h 67"/>
                <a:gd name="T92" fmla="*/ 40 w 68"/>
                <a:gd name="T93" fmla="*/ 19 h 67"/>
                <a:gd name="T94" fmla="*/ 55 w 68"/>
                <a:gd name="T95" fmla="*/ 45 h 67"/>
                <a:gd name="T96" fmla="*/ 40 w 68"/>
                <a:gd name="T97" fmla="*/ 44 h 67"/>
                <a:gd name="T98" fmla="*/ 55 w 68"/>
                <a:gd name="T99" fmla="*/ 43 h 67"/>
                <a:gd name="T100" fmla="*/ 56 w 68"/>
                <a:gd name="T101" fmla="*/ 50 h 67"/>
                <a:gd name="T102" fmla="*/ 41 w 68"/>
                <a:gd name="T103" fmla="*/ 51 h 67"/>
                <a:gd name="T104" fmla="*/ 41 w 68"/>
                <a:gd name="T105" fmla="*/ 49 h 67"/>
                <a:gd name="T106" fmla="*/ 56 w 68"/>
                <a:gd name="T107"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57" y="0"/>
                  </a:moveTo>
                  <a:cubicBezTo>
                    <a:pt x="12" y="0"/>
                    <a:pt x="12" y="0"/>
                    <a:pt x="12" y="0"/>
                  </a:cubicBezTo>
                  <a:cubicBezTo>
                    <a:pt x="5" y="0"/>
                    <a:pt x="0" y="5"/>
                    <a:pt x="0" y="11"/>
                  </a:cubicBezTo>
                  <a:cubicBezTo>
                    <a:pt x="0" y="56"/>
                    <a:pt x="0" y="56"/>
                    <a:pt x="0" y="56"/>
                  </a:cubicBezTo>
                  <a:cubicBezTo>
                    <a:pt x="0" y="62"/>
                    <a:pt x="5" y="67"/>
                    <a:pt x="12" y="67"/>
                  </a:cubicBezTo>
                  <a:cubicBezTo>
                    <a:pt x="57" y="67"/>
                    <a:pt x="57" y="67"/>
                    <a:pt x="57" y="67"/>
                  </a:cubicBezTo>
                  <a:cubicBezTo>
                    <a:pt x="63" y="67"/>
                    <a:pt x="68" y="62"/>
                    <a:pt x="68" y="56"/>
                  </a:cubicBezTo>
                  <a:cubicBezTo>
                    <a:pt x="68" y="11"/>
                    <a:pt x="68" y="11"/>
                    <a:pt x="68" y="11"/>
                  </a:cubicBezTo>
                  <a:cubicBezTo>
                    <a:pt x="68" y="5"/>
                    <a:pt x="63" y="0"/>
                    <a:pt x="57" y="0"/>
                  </a:cubicBezTo>
                  <a:close/>
                  <a:moveTo>
                    <a:pt x="65" y="11"/>
                  </a:moveTo>
                  <a:cubicBezTo>
                    <a:pt x="65" y="56"/>
                    <a:pt x="65" y="56"/>
                    <a:pt x="65" y="56"/>
                  </a:cubicBezTo>
                  <a:cubicBezTo>
                    <a:pt x="65" y="61"/>
                    <a:pt x="61" y="64"/>
                    <a:pt x="57" y="64"/>
                  </a:cubicBezTo>
                  <a:cubicBezTo>
                    <a:pt x="12" y="64"/>
                    <a:pt x="12" y="64"/>
                    <a:pt x="12" y="64"/>
                  </a:cubicBezTo>
                  <a:cubicBezTo>
                    <a:pt x="7" y="64"/>
                    <a:pt x="3" y="61"/>
                    <a:pt x="3" y="56"/>
                  </a:cubicBezTo>
                  <a:cubicBezTo>
                    <a:pt x="3" y="11"/>
                    <a:pt x="3" y="11"/>
                    <a:pt x="3" y="11"/>
                  </a:cubicBezTo>
                  <a:cubicBezTo>
                    <a:pt x="3" y="7"/>
                    <a:pt x="7" y="3"/>
                    <a:pt x="12" y="3"/>
                  </a:cubicBezTo>
                  <a:cubicBezTo>
                    <a:pt x="57" y="3"/>
                    <a:pt x="57" y="3"/>
                    <a:pt x="57" y="3"/>
                  </a:cubicBezTo>
                  <a:cubicBezTo>
                    <a:pt x="61" y="3"/>
                    <a:pt x="65" y="7"/>
                    <a:pt x="65" y="11"/>
                  </a:cubicBezTo>
                  <a:close/>
                  <a:moveTo>
                    <a:pt x="56" y="5"/>
                  </a:moveTo>
                  <a:cubicBezTo>
                    <a:pt x="12" y="5"/>
                    <a:pt x="12" y="5"/>
                    <a:pt x="12" y="5"/>
                  </a:cubicBezTo>
                  <a:cubicBezTo>
                    <a:pt x="9" y="5"/>
                    <a:pt x="6" y="8"/>
                    <a:pt x="6" y="12"/>
                  </a:cubicBezTo>
                  <a:cubicBezTo>
                    <a:pt x="6" y="56"/>
                    <a:pt x="6" y="56"/>
                    <a:pt x="6" y="56"/>
                  </a:cubicBezTo>
                  <a:cubicBezTo>
                    <a:pt x="6" y="59"/>
                    <a:pt x="9" y="62"/>
                    <a:pt x="12" y="62"/>
                  </a:cubicBezTo>
                  <a:cubicBezTo>
                    <a:pt x="56" y="62"/>
                    <a:pt x="56" y="62"/>
                    <a:pt x="56" y="62"/>
                  </a:cubicBezTo>
                  <a:cubicBezTo>
                    <a:pt x="60" y="62"/>
                    <a:pt x="63" y="59"/>
                    <a:pt x="63" y="56"/>
                  </a:cubicBezTo>
                  <a:cubicBezTo>
                    <a:pt x="63" y="12"/>
                    <a:pt x="63" y="12"/>
                    <a:pt x="63" y="12"/>
                  </a:cubicBezTo>
                  <a:cubicBezTo>
                    <a:pt x="63" y="8"/>
                    <a:pt x="60" y="5"/>
                    <a:pt x="56" y="5"/>
                  </a:cubicBezTo>
                  <a:close/>
                  <a:moveTo>
                    <a:pt x="61" y="12"/>
                  </a:moveTo>
                  <a:cubicBezTo>
                    <a:pt x="61" y="33"/>
                    <a:pt x="61" y="33"/>
                    <a:pt x="61" y="33"/>
                  </a:cubicBezTo>
                  <a:cubicBezTo>
                    <a:pt x="35" y="33"/>
                    <a:pt x="35" y="33"/>
                    <a:pt x="35" y="33"/>
                  </a:cubicBezTo>
                  <a:cubicBezTo>
                    <a:pt x="35" y="7"/>
                    <a:pt x="35" y="7"/>
                    <a:pt x="35" y="7"/>
                  </a:cubicBezTo>
                  <a:cubicBezTo>
                    <a:pt x="56" y="7"/>
                    <a:pt x="56" y="7"/>
                    <a:pt x="56" y="7"/>
                  </a:cubicBezTo>
                  <a:cubicBezTo>
                    <a:pt x="59" y="7"/>
                    <a:pt x="61" y="9"/>
                    <a:pt x="61" y="12"/>
                  </a:cubicBezTo>
                  <a:close/>
                  <a:moveTo>
                    <a:pt x="12" y="7"/>
                  </a:moveTo>
                  <a:cubicBezTo>
                    <a:pt x="33" y="7"/>
                    <a:pt x="33" y="7"/>
                    <a:pt x="33" y="7"/>
                  </a:cubicBezTo>
                  <a:cubicBezTo>
                    <a:pt x="33" y="33"/>
                    <a:pt x="33" y="33"/>
                    <a:pt x="33" y="33"/>
                  </a:cubicBezTo>
                  <a:cubicBezTo>
                    <a:pt x="8" y="33"/>
                    <a:pt x="8" y="33"/>
                    <a:pt x="8" y="33"/>
                  </a:cubicBezTo>
                  <a:cubicBezTo>
                    <a:pt x="8" y="12"/>
                    <a:pt x="8" y="12"/>
                    <a:pt x="8" y="12"/>
                  </a:cubicBezTo>
                  <a:cubicBezTo>
                    <a:pt x="8" y="9"/>
                    <a:pt x="10" y="7"/>
                    <a:pt x="12" y="7"/>
                  </a:cubicBezTo>
                  <a:close/>
                  <a:moveTo>
                    <a:pt x="8" y="56"/>
                  </a:moveTo>
                  <a:cubicBezTo>
                    <a:pt x="8" y="35"/>
                    <a:pt x="8" y="35"/>
                    <a:pt x="8" y="35"/>
                  </a:cubicBezTo>
                  <a:cubicBezTo>
                    <a:pt x="33" y="35"/>
                    <a:pt x="33" y="35"/>
                    <a:pt x="33" y="35"/>
                  </a:cubicBezTo>
                  <a:cubicBezTo>
                    <a:pt x="33" y="60"/>
                    <a:pt x="33" y="60"/>
                    <a:pt x="33" y="60"/>
                  </a:cubicBezTo>
                  <a:cubicBezTo>
                    <a:pt x="12" y="60"/>
                    <a:pt x="12" y="60"/>
                    <a:pt x="12" y="60"/>
                  </a:cubicBezTo>
                  <a:cubicBezTo>
                    <a:pt x="10" y="60"/>
                    <a:pt x="8" y="58"/>
                    <a:pt x="8" y="56"/>
                  </a:cubicBezTo>
                  <a:close/>
                  <a:moveTo>
                    <a:pt x="56" y="60"/>
                  </a:moveTo>
                  <a:cubicBezTo>
                    <a:pt x="35" y="60"/>
                    <a:pt x="35" y="60"/>
                    <a:pt x="35" y="60"/>
                  </a:cubicBezTo>
                  <a:cubicBezTo>
                    <a:pt x="35" y="35"/>
                    <a:pt x="35" y="35"/>
                    <a:pt x="35" y="35"/>
                  </a:cubicBezTo>
                  <a:cubicBezTo>
                    <a:pt x="61" y="35"/>
                    <a:pt x="61" y="35"/>
                    <a:pt x="61" y="35"/>
                  </a:cubicBezTo>
                  <a:cubicBezTo>
                    <a:pt x="61" y="56"/>
                    <a:pt x="61" y="56"/>
                    <a:pt x="61" y="56"/>
                  </a:cubicBezTo>
                  <a:cubicBezTo>
                    <a:pt x="61" y="58"/>
                    <a:pt x="59" y="60"/>
                    <a:pt x="56" y="60"/>
                  </a:cubicBezTo>
                  <a:close/>
                  <a:moveTo>
                    <a:pt x="12" y="20"/>
                  </a:moveTo>
                  <a:cubicBezTo>
                    <a:pt x="12" y="19"/>
                    <a:pt x="13" y="19"/>
                    <a:pt x="13" y="19"/>
                  </a:cubicBezTo>
                  <a:cubicBezTo>
                    <a:pt x="19" y="19"/>
                    <a:pt x="19" y="19"/>
                    <a:pt x="19" y="19"/>
                  </a:cubicBezTo>
                  <a:cubicBezTo>
                    <a:pt x="19" y="13"/>
                    <a:pt x="19" y="13"/>
                    <a:pt x="19" y="13"/>
                  </a:cubicBezTo>
                  <a:cubicBezTo>
                    <a:pt x="19" y="12"/>
                    <a:pt x="20" y="12"/>
                    <a:pt x="20" y="12"/>
                  </a:cubicBezTo>
                  <a:cubicBezTo>
                    <a:pt x="21" y="12"/>
                    <a:pt x="21" y="12"/>
                    <a:pt x="21" y="13"/>
                  </a:cubicBezTo>
                  <a:cubicBezTo>
                    <a:pt x="21" y="19"/>
                    <a:pt x="21" y="19"/>
                    <a:pt x="21" y="19"/>
                  </a:cubicBezTo>
                  <a:cubicBezTo>
                    <a:pt x="28" y="19"/>
                    <a:pt x="28" y="19"/>
                    <a:pt x="28" y="19"/>
                  </a:cubicBezTo>
                  <a:cubicBezTo>
                    <a:pt x="28" y="19"/>
                    <a:pt x="29" y="19"/>
                    <a:pt x="29" y="20"/>
                  </a:cubicBezTo>
                  <a:cubicBezTo>
                    <a:pt x="29" y="20"/>
                    <a:pt x="28" y="21"/>
                    <a:pt x="28" y="21"/>
                  </a:cubicBezTo>
                  <a:cubicBezTo>
                    <a:pt x="21" y="21"/>
                    <a:pt x="21" y="21"/>
                    <a:pt x="21" y="21"/>
                  </a:cubicBezTo>
                  <a:cubicBezTo>
                    <a:pt x="21" y="27"/>
                    <a:pt x="21" y="27"/>
                    <a:pt x="21" y="27"/>
                  </a:cubicBezTo>
                  <a:cubicBezTo>
                    <a:pt x="21" y="27"/>
                    <a:pt x="21" y="28"/>
                    <a:pt x="20" y="28"/>
                  </a:cubicBezTo>
                  <a:cubicBezTo>
                    <a:pt x="20" y="28"/>
                    <a:pt x="19" y="27"/>
                    <a:pt x="19" y="27"/>
                  </a:cubicBezTo>
                  <a:cubicBezTo>
                    <a:pt x="19" y="21"/>
                    <a:pt x="19" y="21"/>
                    <a:pt x="19" y="21"/>
                  </a:cubicBezTo>
                  <a:cubicBezTo>
                    <a:pt x="13" y="21"/>
                    <a:pt x="13" y="21"/>
                    <a:pt x="13" y="21"/>
                  </a:cubicBezTo>
                  <a:cubicBezTo>
                    <a:pt x="13" y="21"/>
                    <a:pt x="12" y="20"/>
                    <a:pt x="12" y="20"/>
                  </a:cubicBezTo>
                  <a:close/>
                  <a:moveTo>
                    <a:pt x="26" y="52"/>
                  </a:moveTo>
                  <a:cubicBezTo>
                    <a:pt x="27" y="52"/>
                    <a:pt x="27" y="53"/>
                    <a:pt x="26" y="53"/>
                  </a:cubicBezTo>
                  <a:cubicBezTo>
                    <a:pt x="26" y="53"/>
                    <a:pt x="26" y="53"/>
                    <a:pt x="25" y="53"/>
                  </a:cubicBezTo>
                  <a:cubicBezTo>
                    <a:pt x="25" y="53"/>
                    <a:pt x="25" y="53"/>
                    <a:pt x="25" y="53"/>
                  </a:cubicBezTo>
                  <a:cubicBezTo>
                    <a:pt x="20" y="49"/>
                    <a:pt x="20" y="49"/>
                    <a:pt x="20" y="49"/>
                  </a:cubicBezTo>
                  <a:cubicBezTo>
                    <a:pt x="16" y="53"/>
                    <a:pt x="16" y="53"/>
                    <a:pt x="16" y="53"/>
                  </a:cubicBezTo>
                  <a:cubicBezTo>
                    <a:pt x="16" y="53"/>
                    <a:pt x="16" y="53"/>
                    <a:pt x="15" y="53"/>
                  </a:cubicBezTo>
                  <a:cubicBezTo>
                    <a:pt x="15" y="53"/>
                    <a:pt x="15" y="53"/>
                    <a:pt x="15" y="53"/>
                  </a:cubicBezTo>
                  <a:cubicBezTo>
                    <a:pt x="14" y="53"/>
                    <a:pt x="14" y="52"/>
                    <a:pt x="15" y="52"/>
                  </a:cubicBezTo>
                  <a:cubicBezTo>
                    <a:pt x="19" y="47"/>
                    <a:pt x="19" y="47"/>
                    <a:pt x="19" y="47"/>
                  </a:cubicBezTo>
                  <a:cubicBezTo>
                    <a:pt x="15" y="43"/>
                    <a:pt x="15" y="43"/>
                    <a:pt x="15" y="43"/>
                  </a:cubicBezTo>
                  <a:cubicBezTo>
                    <a:pt x="14" y="43"/>
                    <a:pt x="14" y="42"/>
                    <a:pt x="15" y="42"/>
                  </a:cubicBezTo>
                  <a:cubicBezTo>
                    <a:pt x="15" y="41"/>
                    <a:pt x="16" y="41"/>
                    <a:pt x="16" y="42"/>
                  </a:cubicBezTo>
                  <a:cubicBezTo>
                    <a:pt x="20" y="46"/>
                    <a:pt x="20" y="46"/>
                    <a:pt x="20" y="46"/>
                  </a:cubicBezTo>
                  <a:cubicBezTo>
                    <a:pt x="25" y="42"/>
                    <a:pt x="25" y="42"/>
                    <a:pt x="25" y="42"/>
                  </a:cubicBezTo>
                  <a:cubicBezTo>
                    <a:pt x="25" y="41"/>
                    <a:pt x="26" y="41"/>
                    <a:pt x="26" y="42"/>
                  </a:cubicBezTo>
                  <a:cubicBezTo>
                    <a:pt x="27" y="42"/>
                    <a:pt x="27" y="43"/>
                    <a:pt x="26" y="43"/>
                  </a:cubicBezTo>
                  <a:cubicBezTo>
                    <a:pt x="22" y="47"/>
                    <a:pt x="22" y="47"/>
                    <a:pt x="22" y="47"/>
                  </a:cubicBezTo>
                  <a:lnTo>
                    <a:pt x="26" y="52"/>
                  </a:lnTo>
                  <a:close/>
                  <a:moveTo>
                    <a:pt x="40" y="19"/>
                  </a:moveTo>
                  <a:cubicBezTo>
                    <a:pt x="40" y="19"/>
                    <a:pt x="41" y="18"/>
                    <a:pt x="41" y="18"/>
                  </a:cubicBezTo>
                  <a:cubicBezTo>
                    <a:pt x="56" y="18"/>
                    <a:pt x="56" y="18"/>
                    <a:pt x="56" y="18"/>
                  </a:cubicBezTo>
                  <a:cubicBezTo>
                    <a:pt x="56" y="18"/>
                    <a:pt x="57" y="19"/>
                    <a:pt x="57" y="19"/>
                  </a:cubicBezTo>
                  <a:cubicBezTo>
                    <a:pt x="57" y="20"/>
                    <a:pt x="56" y="20"/>
                    <a:pt x="56" y="20"/>
                  </a:cubicBezTo>
                  <a:cubicBezTo>
                    <a:pt x="41" y="20"/>
                    <a:pt x="41" y="20"/>
                    <a:pt x="41" y="20"/>
                  </a:cubicBezTo>
                  <a:cubicBezTo>
                    <a:pt x="41" y="20"/>
                    <a:pt x="40" y="20"/>
                    <a:pt x="40" y="19"/>
                  </a:cubicBezTo>
                  <a:close/>
                  <a:moveTo>
                    <a:pt x="56" y="44"/>
                  </a:moveTo>
                  <a:cubicBezTo>
                    <a:pt x="56" y="45"/>
                    <a:pt x="56" y="45"/>
                    <a:pt x="55" y="45"/>
                  </a:cubicBezTo>
                  <a:cubicBezTo>
                    <a:pt x="41" y="45"/>
                    <a:pt x="41" y="45"/>
                    <a:pt x="41" y="45"/>
                  </a:cubicBezTo>
                  <a:cubicBezTo>
                    <a:pt x="41" y="45"/>
                    <a:pt x="40" y="45"/>
                    <a:pt x="40" y="44"/>
                  </a:cubicBezTo>
                  <a:cubicBezTo>
                    <a:pt x="40" y="44"/>
                    <a:pt x="41" y="43"/>
                    <a:pt x="41" y="43"/>
                  </a:cubicBezTo>
                  <a:cubicBezTo>
                    <a:pt x="55" y="43"/>
                    <a:pt x="55" y="43"/>
                    <a:pt x="55" y="43"/>
                  </a:cubicBezTo>
                  <a:cubicBezTo>
                    <a:pt x="56" y="43"/>
                    <a:pt x="56" y="44"/>
                    <a:pt x="56" y="44"/>
                  </a:cubicBezTo>
                  <a:close/>
                  <a:moveTo>
                    <a:pt x="56" y="50"/>
                  </a:moveTo>
                  <a:cubicBezTo>
                    <a:pt x="56" y="51"/>
                    <a:pt x="56" y="51"/>
                    <a:pt x="55" y="51"/>
                  </a:cubicBezTo>
                  <a:cubicBezTo>
                    <a:pt x="41" y="51"/>
                    <a:pt x="41" y="51"/>
                    <a:pt x="41" y="51"/>
                  </a:cubicBezTo>
                  <a:cubicBezTo>
                    <a:pt x="41" y="51"/>
                    <a:pt x="40" y="51"/>
                    <a:pt x="40" y="50"/>
                  </a:cubicBezTo>
                  <a:cubicBezTo>
                    <a:pt x="40" y="50"/>
                    <a:pt x="41" y="49"/>
                    <a:pt x="41" y="49"/>
                  </a:cubicBezTo>
                  <a:cubicBezTo>
                    <a:pt x="55" y="49"/>
                    <a:pt x="55" y="49"/>
                    <a:pt x="55" y="49"/>
                  </a:cubicBezTo>
                  <a:cubicBezTo>
                    <a:pt x="56" y="49"/>
                    <a:pt x="56" y="50"/>
                    <a:pt x="56" y="50"/>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39" name="Freeform 50"/>
            <p:cNvSpPr>
              <a:spLocks noEditPoints="1"/>
            </p:cNvSpPr>
            <p:nvPr/>
          </p:nvSpPr>
          <p:spPr bwMode="auto">
            <a:xfrm>
              <a:off x="8173878" y="1667655"/>
              <a:ext cx="301451" cy="291404"/>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40" name="Freeform 36"/>
            <p:cNvSpPr>
              <a:spLocks noEditPoints="1"/>
            </p:cNvSpPr>
            <p:nvPr/>
          </p:nvSpPr>
          <p:spPr bwMode="auto">
            <a:xfrm>
              <a:off x="4420392" y="3824677"/>
              <a:ext cx="329120" cy="32912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41" name="Freeform 36"/>
            <p:cNvSpPr>
              <a:spLocks noEditPoints="1"/>
            </p:cNvSpPr>
            <p:nvPr/>
          </p:nvSpPr>
          <p:spPr bwMode="auto">
            <a:xfrm>
              <a:off x="6730273" y="2777288"/>
              <a:ext cx="265777" cy="265779"/>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42" name="Freeform 31"/>
            <p:cNvSpPr>
              <a:spLocks noEditPoints="1"/>
            </p:cNvSpPr>
            <p:nvPr/>
          </p:nvSpPr>
          <p:spPr bwMode="auto">
            <a:xfrm>
              <a:off x="5418709" y="4208219"/>
              <a:ext cx="424442" cy="461620"/>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43" name="Freeform 32"/>
            <p:cNvSpPr>
              <a:spLocks noEditPoints="1"/>
            </p:cNvSpPr>
            <p:nvPr/>
          </p:nvSpPr>
          <p:spPr bwMode="auto">
            <a:xfrm>
              <a:off x="4905404" y="3395343"/>
              <a:ext cx="397375" cy="443694"/>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44" name="Freeform 33"/>
            <p:cNvSpPr>
              <a:spLocks noEditPoints="1"/>
            </p:cNvSpPr>
            <p:nvPr/>
          </p:nvSpPr>
          <p:spPr bwMode="auto">
            <a:xfrm>
              <a:off x="3045707" y="2808932"/>
              <a:ext cx="382175" cy="391496"/>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45" name="Freeform 35"/>
            <p:cNvSpPr>
              <a:spLocks noEditPoints="1"/>
            </p:cNvSpPr>
            <p:nvPr/>
          </p:nvSpPr>
          <p:spPr bwMode="auto">
            <a:xfrm>
              <a:off x="5473374" y="2511750"/>
              <a:ext cx="346735" cy="331374"/>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46" name="Freeform 36"/>
            <p:cNvSpPr>
              <a:spLocks noEditPoints="1"/>
            </p:cNvSpPr>
            <p:nvPr/>
          </p:nvSpPr>
          <p:spPr bwMode="auto">
            <a:xfrm>
              <a:off x="4417564" y="5064957"/>
              <a:ext cx="421885" cy="352397"/>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47" name="Freeform 37"/>
            <p:cNvSpPr>
              <a:spLocks noEditPoints="1"/>
            </p:cNvSpPr>
            <p:nvPr/>
          </p:nvSpPr>
          <p:spPr bwMode="auto">
            <a:xfrm>
              <a:off x="6996050" y="2402795"/>
              <a:ext cx="375466" cy="361207"/>
            </a:xfrm>
            <a:custGeom>
              <a:avLst/>
              <a:gdLst>
                <a:gd name="T0" fmla="*/ 65 w 67"/>
                <a:gd name="T1" fmla="*/ 41 h 64"/>
                <a:gd name="T2" fmla="*/ 46 w 67"/>
                <a:gd name="T3" fmla="*/ 41 h 64"/>
                <a:gd name="T4" fmla="*/ 46 w 67"/>
                <a:gd name="T5" fmla="*/ 34 h 64"/>
                <a:gd name="T6" fmla="*/ 44 w 67"/>
                <a:gd name="T7" fmla="*/ 32 h 64"/>
                <a:gd name="T8" fmla="*/ 23 w 67"/>
                <a:gd name="T9" fmla="*/ 32 h 64"/>
                <a:gd name="T10" fmla="*/ 21 w 67"/>
                <a:gd name="T11" fmla="*/ 34 h 64"/>
                <a:gd name="T12" fmla="*/ 21 w 67"/>
                <a:gd name="T13" fmla="*/ 47 h 64"/>
                <a:gd name="T14" fmla="*/ 2 w 67"/>
                <a:gd name="T15" fmla="*/ 47 h 64"/>
                <a:gd name="T16" fmla="*/ 0 w 67"/>
                <a:gd name="T17" fmla="*/ 49 h 64"/>
                <a:gd name="T18" fmla="*/ 0 w 67"/>
                <a:gd name="T19" fmla="*/ 62 h 64"/>
                <a:gd name="T20" fmla="*/ 2 w 67"/>
                <a:gd name="T21" fmla="*/ 64 h 64"/>
                <a:gd name="T22" fmla="*/ 23 w 67"/>
                <a:gd name="T23" fmla="*/ 64 h 64"/>
                <a:gd name="T24" fmla="*/ 44 w 67"/>
                <a:gd name="T25" fmla="*/ 64 h 64"/>
                <a:gd name="T26" fmla="*/ 65 w 67"/>
                <a:gd name="T27" fmla="*/ 64 h 64"/>
                <a:gd name="T28" fmla="*/ 67 w 67"/>
                <a:gd name="T29" fmla="*/ 62 h 64"/>
                <a:gd name="T30" fmla="*/ 67 w 67"/>
                <a:gd name="T31" fmla="*/ 43 h 64"/>
                <a:gd name="T32" fmla="*/ 65 w 67"/>
                <a:gd name="T33" fmla="*/ 41 h 64"/>
                <a:gd name="T34" fmla="*/ 45 w 67"/>
                <a:gd name="T35" fmla="*/ 61 h 64"/>
                <a:gd name="T36" fmla="*/ 45 w 67"/>
                <a:gd name="T37" fmla="*/ 44 h 64"/>
                <a:gd name="T38" fmla="*/ 64 w 67"/>
                <a:gd name="T39" fmla="*/ 44 h 64"/>
                <a:gd name="T40" fmla="*/ 64 w 67"/>
                <a:gd name="T41" fmla="*/ 61 h 64"/>
                <a:gd name="T42" fmla="*/ 45 w 67"/>
                <a:gd name="T43" fmla="*/ 61 h 64"/>
                <a:gd name="T44" fmla="*/ 24 w 67"/>
                <a:gd name="T45" fmla="*/ 49 h 64"/>
                <a:gd name="T46" fmla="*/ 24 w 67"/>
                <a:gd name="T47" fmla="*/ 35 h 64"/>
                <a:gd name="T48" fmla="*/ 43 w 67"/>
                <a:gd name="T49" fmla="*/ 35 h 64"/>
                <a:gd name="T50" fmla="*/ 43 w 67"/>
                <a:gd name="T51" fmla="*/ 43 h 64"/>
                <a:gd name="T52" fmla="*/ 43 w 67"/>
                <a:gd name="T53" fmla="*/ 61 h 64"/>
                <a:gd name="T54" fmla="*/ 24 w 67"/>
                <a:gd name="T55" fmla="*/ 61 h 64"/>
                <a:gd name="T56" fmla="*/ 24 w 67"/>
                <a:gd name="T57" fmla="*/ 49 h 64"/>
                <a:gd name="T58" fmla="*/ 22 w 67"/>
                <a:gd name="T59" fmla="*/ 61 h 64"/>
                <a:gd name="T60" fmla="*/ 3 w 67"/>
                <a:gd name="T61" fmla="*/ 61 h 64"/>
                <a:gd name="T62" fmla="*/ 3 w 67"/>
                <a:gd name="T63" fmla="*/ 50 h 64"/>
                <a:gd name="T64" fmla="*/ 22 w 67"/>
                <a:gd name="T65" fmla="*/ 50 h 64"/>
                <a:gd name="T66" fmla="*/ 22 w 67"/>
                <a:gd name="T67" fmla="*/ 61 h 64"/>
                <a:gd name="T68" fmla="*/ 32 w 67"/>
                <a:gd name="T69" fmla="*/ 20 h 64"/>
                <a:gd name="T70" fmla="*/ 32 w 67"/>
                <a:gd name="T71" fmla="*/ 9 h 64"/>
                <a:gd name="T72" fmla="*/ 30 w 67"/>
                <a:gd name="T73" fmla="*/ 10 h 64"/>
                <a:gd name="T74" fmla="*/ 29 w 67"/>
                <a:gd name="T75" fmla="*/ 10 h 64"/>
                <a:gd name="T76" fmla="*/ 29 w 67"/>
                <a:gd name="T77" fmla="*/ 9 h 64"/>
                <a:gd name="T78" fmla="*/ 33 w 67"/>
                <a:gd name="T79" fmla="*/ 6 h 64"/>
                <a:gd name="T80" fmla="*/ 34 w 67"/>
                <a:gd name="T81" fmla="*/ 6 h 64"/>
                <a:gd name="T82" fmla="*/ 34 w 67"/>
                <a:gd name="T83" fmla="*/ 7 h 64"/>
                <a:gd name="T84" fmla="*/ 34 w 67"/>
                <a:gd name="T85" fmla="*/ 20 h 64"/>
                <a:gd name="T86" fmla="*/ 37 w 67"/>
                <a:gd name="T87" fmla="*/ 20 h 64"/>
                <a:gd name="T88" fmla="*/ 38 w 67"/>
                <a:gd name="T89" fmla="*/ 21 h 64"/>
                <a:gd name="T90" fmla="*/ 37 w 67"/>
                <a:gd name="T91" fmla="*/ 22 h 64"/>
                <a:gd name="T92" fmla="*/ 30 w 67"/>
                <a:gd name="T93" fmla="*/ 22 h 64"/>
                <a:gd name="T94" fmla="*/ 29 w 67"/>
                <a:gd name="T95" fmla="*/ 21 h 64"/>
                <a:gd name="T96" fmla="*/ 30 w 67"/>
                <a:gd name="T97" fmla="*/ 20 h 64"/>
                <a:gd name="T98" fmla="*/ 32 w 67"/>
                <a:gd name="T99" fmla="*/ 20 h 64"/>
                <a:gd name="T100" fmla="*/ 33 w 67"/>
                <a:gd name="T101" fmla="*/ 28 h 64"/>
                <a:gd name="T102" fmla="*/ 47 w 67"/>
                <a:gd name="T103" fmla="*/ 14 h 64"/>
                <a:gd name="T104" fmla="*/ 33 w 67"/>
                <a:gd name="T105" fmla="*/ 0 h 64"/>
                <a:gd name="T106" fmla="*/ 20 w 67"/>
                <a:gd name="T107" fmla="*/ 14 h 64"/>
                <a:gd name="T108" fmla="*/ 33 w 67"/>
                <a:gd name="T109" fmla="*/ 28 h 64"/>
                <a:gd name="T110" fmla="*/ 33 w 67"/>
                <a:gd name="T111" fmla="*/ 3 h 64"/>
                <a:gd name="T112" fmla="*/ 44 w 67"/>
                <a:gd name="T113" fmla="*/ 14 h 64"/>
                <a:gd name="T114" fmla="*/ 33 w 67"/>
                <a:gd name="T115" fmla="*/ 25 h 64"/>
                <a:gd name="T116" fmla="*/ 23 w 67"/>
                <a:gd name="T117" fmla="*/ 14 h 64"/>
                <a:gd name="T118" fmla="*/ 33 w 67"/>
                <a:gd name="T119"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7" h="64">
                  <a:moveTo>
                    <a:pt x="65" y="41"/>
                  </a:moveTo>
                  <a:cubicBezTo>
                    <a:pt x="46" y="41"/>
                    <a:pt x="46" y="41"/>
                    <a:pt x="46" y="41"/>
                  </a:cubicBezTo>
                  <a:cubicBezTo>
                    <a:pt x="46" y="34"/>
                    <a:pt x="46" y="34"/>
                    <a:pt x="46" y="34"/>
                  </a:cubicBezTo>
                  <a:cubicBezTo>
                    <a:pt x="46" y="32"/>
                    <a:pt x="45" y="32"/>
                    <a:pt x="44" y="32"/>
                  </a:cubicBezTo>
                  <a:cubicBezTo>
                    <a:pt x="23" y="32"/>
                    <a:pt x="23" y="32"/>
                    <a:pt x="23" y="32"/>
                  </a:cubicBezTo>
                  <a:cubicBezTo>
                    <a:pt x="22" y="32"/>
                    <a:pt x="21" y="32"/>
                    <a:pt x="21" y="34"/>
                  </a:cubicBezTo>
                  <a:cubicBezTo>
                    <a:pt x="21" y="47"/>
                    <a:pt x="21" y="47"/>
                    <a:pt x="21" y="47"/>
                  </a:cubicBezTo>
                  <a:cubicBezTo>
                    <a:pt x="2" y="47"/>
                    <a:pt x="2" y="47"/>
                    <a:pt x="2" y="47"/>
                  </a:cubicBezTo>
                  <a:cubicBezTo>
                    <a:pt x="1" y="47"/>
                    <a:pt x="0" y="48"/>
                    <a:pt x="0" y="49"/>
                  </a:cubicBezTo>
                  <a:cubicBezTo>
                    <a:pt x="0" y="62"/>
                    <a:pt x="0" y="62"/>
                    <a:pt x="0" y="62"/>
                  </a:cubicBezTo>
                  <a:cubicBezTo>
                    <a:pt x="0" y="63"/>
                    <a:pt x="1" y="64"/>
                    <a:pt x="2" y="64"/>
                  </a:cubicBezTo>
                  <a:cubicBezTo>
                    <a:pt x="23" y="64"/>
                    <a:pt x="23" y="64"/>
                    <a:pt x="23" y="64"/>
                  </a:cubicBezTo>
                  <a:cubicBezTo>
                    <a:pt x="44" y="64"/>
                    <a:pt x="44" y="64"/>
                    <a:pt x="44" y="64"/>
                  </a:cubicBezTo>
                  <a:cubicBezTo>
                    <a:pt x="65" y="64"/>
                    <a:pt x="65" y="64"/>
                    <a:pt x="65" y="64"/>
                  </a:cubicBezTo>
                  <a:cubicBezTo>
                    <a:pt x="66" y="64"/>
                    <a:pt x="67" y="63"/>
                    <a:pt x="67" y="62"/>
                  </a:cubicBezTo>
                  <a:cubicBezTo>
                    <a:pt x="67" y="43"/>
                    <a:pt x="67" y="43"/>
                    <a:pt x="67" y="43"/>
                  </a:cubicBezTo>
                  <a:cubicBezTo>
                    <a:pt x="67" y="42"/>
                    <a:pt x="66" y="41"/>
                    <a:pt x="65" y="41"/>
                  </a:cubicBezTo>
                  <a:close/>
                  <a:moveTo>
                    <a:pt x="45" y="61"/>
                  </a:moveTo>
                  <a:cubicBezTo>
                    <a:pt x="45" y="44"/>
                    <a:pt x="45" y="44"/>
                    <a:pt x="45" y="44"/>
                  </a:cubicBezTo>
                  <a:cubicBezTo>
                    <a:pt x="64" y="44"/>
                    <a:pt x="64" y="44"/>
                    <a:pt x="64" y="44"/>
                  </a:cubicBezTo>
                  <a:cubicBezTo>
                    <a:pt x="64" y="61"/>
                    <a:pt x="64" y="61"/>
                    <a:pt x="64" y="61"/>
                  </a:cubicBezTo>
                  <a:lnTo>
                    <a:pt x="45" y="61"/>
                  </a:lnTo>
                  <a:close/>
                  <a:moveTo>
                    <a:pt x="24" y="49"/>
                  </a:moveTo>
                  <a:cubicBezTo>
                    <a:pt x="24" y="35"/>
                    <a:pt x="24" y="35"/>
                    <a:pt x="24" y="35"/>
                  </a:cubicBezTo>
                  <a:cubicBezTo>
                    <a:pt x="43" y="35"/>
                    <a:pt x="43" y="35"/>
                    <a:pt x="43" y="35"/>
                  </a:cubicBezTo>
                  <a:cubicBezTo>
                    <a:pt x="43" y="43"/>
                    <a:pt x="43" y="43"/>
                    <a:pt x="43" y="43"/>
                  </a:cubicBezTo>
                  <a:cubicBezTo>
                    <a:pt x="43" y="61"/>
                    <a:pt x="43" y="61"/>
                    <a:pt x="43" y="61"/>
                  </a:cubicBezTo>
                  <a:cubicBezTo>
                    <a:pt x="24" y="61"/>
                    <a:pt x="24" y="61"/>
                    <a:pt x="24" y="61"/>
                  </a:cubicBezTo>
                  <a:lnTo>
                    <a:pt x="24" y="49"/>
                  </a:lnTo>
                  <a:close/>
                  <a:moveTo>
                    <a:pt x="22" y="61"/>
                  </a:moveTo>
                  <a:cubicBezTo>
                    <a:pt x="3" y="61"/>
                    <a:pt x="3" y="61"/>
                    <a:pt x="3" y="61"/>
                  </a:cubicBezTo>
                  <a:cubicBezTo>
                    <a:pt x="3" y="50"/>
                    <a:pt x="3" y="50"/>
                    <a:pt x="3" y="50"/>
                  </a:cubicBezTo>
                  <a:cubicBezTo>
                    <a:pt x="22" y="50"/>
                    <a:pt x="22" y="50"/>
                    <a:pt x="22" y="50"/>
                  </a:cubicBezTo>
                  <a:lnTo>
                    <a:pt x="22" y="61"/>
                  </a:lnTo>
                  <a:close/>
                  <a:moveTo>
                    <a:pt x="32" y="20"/>
                  </a:moveTo>
                  <a:cubicBezTo>
                    <a:pt x="32" y="9"/>
                    <a:pt x="32" y="9"/>
                    <a:pt x="32" y="9"/>
                  </a:cubicBezTo>
                  <a:cubicBezTo>
                    <a:pt x="30" y="10"/>
                    <a:pt x="30" y="10"/>
                    <a:pt x="30" y="10"/>
                  </a:cubicBezTo>
                  <a:cubicBezTo>
                    <a:pt x="30" y="11"/>
                    <a:pt x="29" y="11"/>
                    <a:pt x="29" y="10"/>
                  </a:cubicBezTo>
                  <a:cubicBezTo>
                    <a:pt x="29" y="10"/>
                    <a:pt x="29" y="9"/>
                    <a:pt x="29" y="9"/>
                  </a:cubicBezTo>
                  <a:cubicBezTo>
                    <a:pt x="33" y="6"/>
                    <a:pt x="33" y="6"/>
                    <a:pt x="33" y="6"/>
                  </a:cubicBezTo>
                  <a:cubicBezTo>
                    <a:pt x="33" y="6"/>
                    <a:pt x="33" y="6"/>
                    <a:pt x="34" y="6"/>
                  </a:cubicBezTo>
                  <a:cubicBezTo>
                    <a:pt x="34" y="6"/>
                    <a:pt x="34" y="7"/>
                    <a:pt x="34" y="7"/>
                  </a:cubicBezTo>
                  <a:cubicBezTo>
                    <a:pt x="34" y="20"/>
                    <a:pt x="34" y="20"/>
                    <a:pt x="34" y="20"/>
                  </a:cubicBezTo>
                  <a:cubicBezTo>
                    <a:pt x="37" y="20"/>
                    <a:pt x="37" y="20"/>
                    <a:pt x="37" y="20"/>
                  </a:cubicBezTo>
                  <a:cubicBezTo>
                    <a:pt x="37" y="20"/>
                    <a:pt x="38" y="21"/>
                    <a:pt x="38" y="21"/>
                  </a:cubicBezTo>
                  <a:cubicBezTo>
                    <a:pt x="38" y="22"/>
                    <a:pt x="37" y="22"/>
                    <a:pt x="37" y="22"/>
                  </a:cubicBezTo>
                  <a:cubicBezTo>
                    <a:pt x="30" y="22"/>
                    <a:pt x="30" y="22"/>
                    <a:pt x="30" y="22"/>
                  </a:cubicBezTo>
                  <a:cubicBezTo>
                    <a:pt x="29" y="22"/>
                    <a:pt x="29" y="22"/>
                    <a:pt x="29" y="21"/>
                  </a:cubicBezTo>
                  <a:cubicBezTo>
                    <a:pt x="29" y="21"/>
                    <a:pt x="29" y="20"/>
                    <a:pt x="30" y="20"/>
                  </a:cubicBezTo>
                  <a:lnTo>
                    <a:pt x="32" y="20"/>
                  </a:lnTo>
                  <a:close/>
                  <a:moveTo>
                    <a:pt x="33" y="28"/>
                  </a:moveTo>
                  <a:cubicBezTo>
                    <a:pt x="41" y="28"/>
                    <a:pt x="47" y="22"/>
                    <a:pt x="47" y="14"/>
                  </a:cubicBezTo>
                  <a:cubicBezTo>
                    <a:pt x="47" y="7"/>
                    <a:pt x="41" y="0"/>
                    <a:pt x="33" y="0"/>
                  </a:cubicBezTo>
                  <a:cubicBezTo>
                    <a:pt x="26" y="0"/>
                    <a:pt x="20" y="7"/>
                    <a:pt x="20" y="14"/>
                  </a:cubicBezTo>
                  <a:cubicBezTo>
                    <a:pt x="20" y="22"/>
                    <a:pt x="26" y="28"/>
                    <a:pt x="33" y="28"/>
                  </a:cubicBezTo>
                  <a:close/>
                  <a:moveTo>
                    <a:pt x="33" y="3"/>
                  </a:moveTo>
                  <a:cubicBezTo>
                    <a:pt x="39" y="3"/>
                    <a:pt x="44" y="8"/>
                    <a:pt x="44" y="14"/>
                  </a:cubicBezTo>
                  <a:cubicBezTo>
                    <a:pt x="44" y="20"/>
                    <a:pt x="39" y="25"/>
                    <a:pt x="33" y="25"/>
                  </a:cubicBezTo>
                  <a:cubicBezTo>
                    <a:pt x="27" y="25"/>
                    <a:pt x="23" y="20"/>
                    <a:pt x="23" y="14"/>
                  </a:cubicBezTo>
                  <a:cubicBezTo>
                    <a:pt x="23" y="8"/>
                    <a:pt x="27" y="3"/>
                    <a:pt x="3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48" name="Freeform 31"/>
            <p:cNvSpPr>
              <a:spLocks noEditPoints="1"/>
            </p:cNvSpPr>
            <p:nvPr/>
          </p:nvSpPr>
          <p:spPr bwMode="auto">
            <a:xfrm>
              <a:off x="4997763" y="2460443"/>
              <a:ext cx="424442" cy="461620"/>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49" name="Freeform 14"/>
            <p:cNvSpPr>
              <a:spLocks noEditPoints="1"/>
            </p:cNvSpPr>
            <p:nvPr/>
          </p:nvSpPr>
          <p:spPr bwMode="auto">
            <a:xfrm>
              <a:off x="6663686" y="3178272"/>
              <a:ext cx="274883" cy="320698"/>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50" name="Freeform 37"/>
            <p:cNvSpPr>
              <a:spLocks noEditPoints="1"/>
            </p:cNvSpPr>
            <p:nvPr/>
          </p:nvSpPr>
          <p:spPr bwMode="auto">
            <a:xfrm>
              <a:off x="5514022" y="3600012"/>
              <a:ext cx="191882" cy="191884"/>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51" name="Freeform 36"/>
            <p:cNvSpPr>
              <a:spLocks noEditPoints="1"/>
            </p:cNvSpPr>
            <p:nvPr/>
          </p:nvSpPr>
          <p:spPr bwMode="auto">
            <a:xfrm>
              <a:off x="6318623" y="3816332"/>
              <a:ext cx="329120" cy="32912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52" name="Freeform 36"/>
            <p:cNvSpPr>
              <a:spLocks noEditPoints="1"/>
            </p:cNvSpPr>
            <p:nvPr/>
          </p:nvSpPr>
          <p:spPr bwMode="auto">
            <a:xfrm>
              <a:off x="7931962" y="2574897"/>
              <a:ext cx="232130" cy="232131"/>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53" name="Freeform 36"/>
            <p:cNvSpPr>
              <a:spLocks noEditPoints="1"/>
            </p:cNvSpPr>
            <p:nvPr/>
          </p:nvSpPr>
          <p:spPr bwMode="auto">
            <a:xfrm>
              <a:off x="3996266" y="2020116"/>
              <a:ext cx="421885" cy="352397"/>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54" name="Freeform 24"/>
            <p:cNvSpPr>
              <a:spLocks noEditPoints="1"/>
            </p:cNvSpPr>
            <p:nvPr/>
          </p:nvSpPr>
          <p:spPr bwMode="auto">
            <a:xfrm>
              <a:off x="7815448" y="5058781"/>
              <a:ext cx="357647" cy="377244"/>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55" name="Freeform 34"/>
            <p:cNvSpPr>
              <a:spLocks noEditPoints="1"/>
            </p:cNvSpPr>
            <p:nvPr/>
          </p:nvSpPr>
          <p:spPr bwMode="auto">
            <a:xfrm>
              <a:off x="7522185" y="2726666"/>
              <a:ext cx="270999" cy="363536"/>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56" name="Freeform 33"/>
            <p:cNvSpPr>
              <a:spLocks noEditPoints="1"/>
            </p:cNvSpPr>
            <p:nvPr/>
          </p:nvSpPr>
          <p:spPr bwMode="auto">
            <a:xfrm>
              <a:off x="5177408" y="3040466"/>
              <a:ext cx="239605" cy="245450"/>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57" name="Freeform 31"/>
            <p:cNvSpPr>
              <a:spLocks noEditPoints="1"/>
            </p:cNvSpPr>
            <p:nvPr/>
          </p:nvSpPr>
          <p:spPr bwMode="auto">
            <a:xfrm>
              <a:off x="6247377" y="3109171"/>
              <a:ext cx="290845" cy="316321"/>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58" name="Freeform 85"/>
            <p:cNvSpPr>
              <a:spLocks noEditPoints="1"/>
            </p:cNvSpPr>
            <p:nvPr/>
          </p:nvSpPr>
          <p:spPr bwMode="auto">
            <a:xfrm>
              <a:off x="5960994" y="2348196"/>
              <a:ext cx="250919" cy="188560"/>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59" name="Freeform 24"/>
            <p:cNvSpPr>
              <a:spLocks noEditPoints="1"/>
            </p:cNvSpPr>
            <p:nvPr/>
          </p:nvSpPr>
          <p:spPr bwMode="auto">
            <a:xfrm>
              <a:off x="7048915" y="1566049"/>
              <a:ext cx="323243" cy="340955"/>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60" name="Freeform 30"/>
            <p:cNvSpPr>
              <a:spLocks noEditPoints="1"/>
            </p:cNvSpPr>
            <p:nvPr/>
          </p:nvSpPr>
          <p:spPr bwMode="auto">
            <a:xfrm>
              <a:off x="5147268" y="5467123"/>
              <a:ext cx="299883" cy="28463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61" name="Freeform 32"/>
            <p:cNvSpPr>
              <a:spLocks noEditPoints="1"/>
            </p:cNvSpPr>
            <p:nvPr/>
          </p:nvSpPr>
          <p:spPr bwMode="auto">
            <a:xfrm>
              <a:off x="6843052" y="5474730"/>
              <a:ext cx="311167" cy="347437"/>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62" name="Freeform 41"/>
            <p:cNvSpPr>
              <a:spLocks noEditPoints="1"/>
            </p:cNvSpPr>
            <p:nvPr/>
          </p:nvSpPr>
          <p:spPr bwMode="auto">
            <a:xfrm>
              <a:off x="8626374" y="3481429"/>
              <a:ext cx="328520" cy="317570"/>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63" name="Freeform 17"/>
            <p:cNvSpPr>
              <a:spLocks noEditPoints="1"/>
            </p:cNvSpPr>
            <p:nvPr/>
          </p:nvSpPr>
          <p:spPr bwMode="auto">
            <a:xfrm>
              <a:off x="4270782" y="4215532"/>
              <a:ext cx="353973" cy="299836"/>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64" name="Freeform 52"/>
            <p:cNvSpPr>
              <a:spLocks noEditPoints="1"/>
            </p:cNvSpPr>
            <p:nvPr/>
          </p:nvSpPr>
          <p:spPr bwMode="auto">
            <a:xfrm>
              <a:off x="7414484" y="4462722"/>
              <a:ext cx="427572" cy="402274"/>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65" name="Freeform 36"/>
            <p:cNvSpPr>
              <a:spLocks noEditPoints="1"/>
            </p:cNvSpPr>
            <p:nvPr/>
          </p:nvSpPr>
          <p:spPr bwMode="auto">
            <a:xfrm>
              <a:off x="7626142" y="3331001"/>
              <a:ext cx="421885" cy="352397"/>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66" name="Freeform 24"/>
            <p:cNvSpPr>
              <a:spLocks noEditPoints="1"/>
            </p:cNvSpPr>
            <p:nvPr/>
          </p:nvSpPr>
          <p:spPr bwMode="auto">
            <a:xfrm>
              <a:off x="5655996" y="1632312"/>
              <a:ext cx="288083" cy="303868"/>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67" name="Freeform 54"/>
            <p:cNvSpPr>
              <a:spLocks noEditPoints="1"/>
            </p:cNvSpPr>
            <p:nvPr/>
          </p:nvSpPr>
          <p:spPr bwMode="auto">
            <a:xfrm>
              <a:off x="4791165" y="5149532"/>
              <a:ext cx="329105" cy="382276"/>
            </a:xfrm>
            <a:custGeom>
              <a:avLst/>
              <a:gdLst>
                <a:gd name="T0" fmla="*/ 31 w 62"/>
                <a:gd name="T1" fmla="*/ 49 h 70"/>
                <a:gd name="T2" fmla="*/ 45 w 62"/>
                <a:gd name="T3" fmla="*/ 35 h 70"/>
                <a:gd name="T4" fmla="*/ 45 w 62"/>
                <a:gd name="T5" fmla="*/ 8 h 70"/>
                <a:gd name="T6" fmla="*/ 17 w 62"/>
                <a:gd name="T7" fmla="*/ 8 h 70"/>
                <a:gd name="T8" fmla="*/ 17 w 62"/>
                <a:gd name="T9" fmla="*/ 35 h 70"/>
                <a:gd name="T10" fmla="*/ 31 w 62"/>
                <a:gd name="T11" fmla="*/ 49 h 70"/>
                <a:gd name="T12" fmla="*/ 31 w 62"/>
                <a:gd name="T13" fmla="*/ 8 h 70"/>
                <a:gd name="T14" fmla="*/ 44 w 62"/>
                <a:gd name="T15" fmla="*/ 21 h 70"/>
                <a:gd name="T16" fmla="*/ 31 w 62"/>
                <a:gd name="T17" fmla="*/ 34 h 70"/>
                <a:gd name="T18" fmla="*/ 18 w 62"/>
                <a:gd name="T19" fmla="*/ 21 h 70"/>
                <a:gd name="T20" fmla="*/ 31 w 62"/>
                <a:gd name="T21" fmla="*/ 8 h 70"/>
                <a:gd name="T22" fmla="*/ 25 w 62"/>
                <a:gd name="T23" fmla="*/ 50 h 70"/>
                <a:gd name="T24" fmla="*/ 27 w 62"/>
                <a:gd name="T25" fmla="*/ 48 h 70"/>
                <a:gd name="T26" fmla="*/ 30 w 62"/>
                <a:gd name="T27" fmla="*/ 50 h 70"/>
                <a:gd name="T28" fmla="*/ 31 w 62"/>
                <a:gd name="T29" fmla="*/ 51 h 70"/>
                <a:gd name="T30" fmla="*/ 32 w 62"/>
                <a:gd name="T31" fmla="*/ 50 h 70"/>
                <a:gd name="T32" fmla="*/ 34 w 62"/>
                <a:gd name="T33" fmla="*/ 48 h 70"/>
                <a:gd name="T34" fmla="*/ 37 w 62"/>
                <a:gd name="T35" fmla="*/ 50 h 70"/>
                <a:gd name="T36" fmla="*/ 31 w 62"/>
                <a:gd name="T37" fmla="*/ 53 h 70"/>
                <a:gd name="T38" fmla="*/ 25 w 62"/>
                <a:gd name="T39" fmla="*/ 50 h 70"/>
                <a:gd name="T40" fmla="*/ 8 w 62"/>
                <a:gd name="T41" fmla="*/ 53 h 70"/>
                <a:gd name="T42" fmla="*/ 31 w 62"/>
                <a:gd name="T43" fmla="*/ 62 h 70"/>
                <a:gd name="T44" fmla="*/ 54 w 62"/>
                <a:gd name="T45" fmla="*/ 53 h 70"/>
                <a:gd name="T46" fmla="*/ 39 w 62"/>
                <a:gd name="T47" fmla="*/ 44 h 70"/>
                <a:gd name="T48" fmla="*/ 35 w 62"/>
                <a:gd name="T49" fmla="*/ 47 h 70"/>
                <a:gd name="T50" fmla="*/ 44 w 62"/>
                <a:gd name="T51" fmla="*/ 51 h 70"/>
                <a:gd name="T52" fmla="*/ 31 w 62"/>
                <a:gd name="T53" fmla="*/ 54 h 70"/>
                <a:gd name="T54" fmla="*/ 18 w 62"/>
                <a:gd name="T55" fmla="*/ 51 h 70"/>
                <a:gd name="T56" fmla="*/ 26 w 62"/>
                <a:gd name="T57" fmla="*/ 47 h 70"/>
                <a:gd name="T58" fmla="*/ 23 w 62"/>
                <a:gd name="T59" fmla="*/ 44 h 70"/>
                <a:gd name="T60" fmla="*/ 8 w 62"/>
                <a:gd name="T61" fmla="*/ 53 h 70"/>
                <a:gd name="T62" fmla="*/ 16 w 62"/>
                <a:gd name="T63" fmla="*/ 51 h 70"/>
                <a:gd name="T64" fmla="*/ 31 w 62"/>
                <a:gd name="T65" fmla="*/ 56 h 70"/>
                <a:gd name="T66" fmla="*/ 46 w 62"/>
                <a:gd name="T67" fmla="*/ 51 h 70"/>
                <a:gd name="T68" fmla="*/ 42 w 62"/>
                <a:gd name="T69" fmla="*/ 47 h 70"/>
                <a:gd name="T70" fmla="*/ 52 w 62"/>
                <a:gd name="T71" fmla="*/ 53 h 70"/>
                <a:gd name="T72" fmla="*/ 31 w 62"/>
                <a:gd name="T73" fmla="*/ 60 h 70"/>
                <a:gd name="T74" fmla="*/ 10 w 62"/>
                <a:gd name="T75" fmla="*/ 53 h 70"/>
                <a:gd name="T76" fmla="*/ 20 w 62"/>
                <a:gd name="T77" fmla="*/ 47 h 70"/>
                <a:gd name="T78" fmla="*/ 16 w 62"/>
                <a:gd name="T79" fmla="*/ 51 h 70"/>
                <a:gd name="T80" fmla="*/ 62 w 62"/>
                <a:gd name="T81" fmla="*/ 55 h 70"/>
                <a:gd name="T82" fmla="*/ 31 w 62"/>
                <a:gd name="T83" fmla="*/ 70 h 70"/>
                <a:gd name="T84" fmla="*/ 0 w 62"/>
                <a:gd name="T85" fmla="*/ 55 h 70"/>
                <a:gd name="T86" fmla="*/ 20 w 62"/>
                <a:gd name="T87" fmla="*/ 41 h 70"/>
                <a:gd name="T88" fmla="*/ 23 w 62"/>
                <a:gd name="T89" fmla="*/ 44 h 70"/>
                <a:gd name="T90" fmla="*/ 3 w 62"/>
                <a:gd name="T91" fmla="*/ 55 h 70"/>
                <a:gd name="T92" fmla="*/ 31 w 62"/>
                <a:gd name="T93" fmla="*/ 67 h 70"/>
                <a:gd name="T94" fmla="*/ 59 w 62"/>
                <a:gd name="T95" fmla="*/ 55 h 70"/>
                <a:gd name="T96" fmla="*/ 39 w 62"/>
                <a:gd name="T97" fmla="*/ 44 h 70"/>
                <a:gd name="T98" fmla="*/ 42 w 62"/>
                <a:gd name="T99" fmla="*/ 41 h 70"/>
                <a:gd name="T100" fmla="*/ 62 w 62"/>
                <a:gd name="T101"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70">
                  <a:moveTo>
                    <a:pt x="31" y="49"/>
                  </a:moveTo>
                  <a:cubicBezTo>
                    <a:pt x="45" y="35"/>
                    <a:pt x="45" y="35"/>
                    <a:pt x="45" y="35"/>
                  </a:cubicBezTo>
                  <a:cubicBezTo>
                    <a:pt x="52" y="27"/>
                    <a:pt x="52" y="15"/>
                    <a:pt x="45" y="8"/>
                  </a:cubicBezTo>
                  <a:cubicBezTo>
                    <a:pt x="37" y="0"/>
                    <a:pt x="25" y="0"/>
                    <a:pt x="17" y="8"/>
                  </a:cubicBezTo>
                  <a:cubicBezTo>
                    <a:pt x="10" y="15"/>
                    <a:pt x="10" y="27"/>
                    <a:pt x="17" y="35"/>
                  </a:cubicBezTo>
                  <a:lnTo>
                    <a:pt x="31" y="49"/>
                  </a:lnTo>
                  <a:close/>
                  <a:moveTo>
                    <a:pt x="31" y="8"/>
                  </a:moveTo>
                  <a:cubicBezTo>
                    <a:pt x="38" y="8"/>
                    <a:pt x="44" y="14"/>
                    <a:pt x="44" y="21"/>
                  </a:cubicBezTo>
                  <a:cubicBezTo>
                    <a:pt x="44" y="29"/>
                    <a:pt x="38" y="34"/>
                    <a:pt x="31" y="34"/>
                  </a:cubicBezTo>
                  <a:cubicBezTo>
                    <a:pt x="24" y="34"/>
                    <a:pt x="18" y="29"/>
                    <a:pt x="18" y="21"/>
                  </a:cubicBezTo>
                  <a:cubicBezTo>
                    <a:pt x="18" y="14"/>
                    <a:pt x="24" y="8"/>
                    <a:pt x="31" y="8"/>
                  </a:cubicBezTo>
                  <a:close/>
                  <a:moveTo>
                    <a:pt x="25" y="50"/>
                  </a:moveTo>
                  <a:cubicBezTo>
                    <a:pt x="25" y="49"/>
                    <a:pt x="26" y="49"/>
                    <a:pt x="27" y="48"/>
                  </a:cubicBezTo>
                  <a:cubicBezTo>
                    <a:pt x="30" y="50"/>
                    <a:pt x="30" y="50"/>
                    <a:pt x="30" y="50"/>
                  </a:cubicBezTo>
                  <a:cubicBezTo>
                    <a:pt x="30" y="51"/>
                    <a:pt x="30" y="51"/>
                    <a:pt x="31" y="51"/>
                  </a:cubicBezTo>
                  <a:cubicBezTo>
                    <a:pt x="31" y="51"/>
                    <a:pt x="32" y="51"/>
                    <a:pt x="32" y="50"/>
                  </a:cubicBezTo>
                  <a:cubicBezTo>
                    <a:pt x="34" y="48"/>
                    <a:pt x="34" y="48"/>
                    <a:pt x="34" y="48"/>
                  </a:cubicBezTo>
                  <a:cubicBezTo>
                    <a:pt x="36" y="49"/>
                    <a:pt x="37" y="49"/>
                    <a:pt x="37" y="50"/>
                  </a:cubicBezTo>
                  <a:cubicBezTo>
                    <a:pt x="37" y="52"/>
                    <a:pt x="34" y="53"/>
                    <a:pt x="31" y="53"/>
                  </a:cubicBezTo>
                  <a:cubicBezTo>
                    <a:pt x="28" y="53"/>
                    <a:pt x="25" y="52"/>
                    <a:pt x="25" y="50"/>
                  </a:cubicBezTo>
                  <a:close/>
                  <a:moveTo>
                    <a:pt x="8" y="53"/>
                  </a:moveTo>
                  <a:cubicBezTo>
                    <a:pt x="8" y="58"/>
                    <a:pt x="18" y="62"/>
                    <a:pt x="31" y="62"/>
                  </a:cubicBezTo>
                  <a:cubicBezTo>
                    <a:pt x="44" y="62"/>
                    <a:pt x="54" y="58"/>
                    <a:pt x="54" y="53"/>
                  </a:cubicBezTo>
                  <a:cubicBezTo>
                    <a:pt x="54" y="49"/>
                    <a:pt x="48" y="45"/>
                    <a:pt x="39" y="44"/>
                  </a:cubicBezTo>
                  <a:cubicBezTo>
                    <a:pt x="35" y="47"/>
                    <a:pt x="35" y="47"/>
                    <a:pt x="35" y="47"/>
                  </a:cubicBezTo>
                  <a:cubicBezTo>
                    <a:pt x="41" y="48"/>
                    <a:pt x="44" y="49"/>
                    <a:pt x="44" y="51"/>
                  </a:cubicBezTo>
                  <a:cubicBezTo>
                    <a:pt x="44" y="52"/>
                    <a:pt x="39" y="54"/>
                    <a:pt x="31" y="54"/>
                  </a:cubicBezTo>
                  <a:cubicBezTo>
                    <a:pt x="23" y="54"/>
                    <a:pt x="18" y="52"/>
                    <a:pt x="18" y="51"/>
                  </a:cubicBezTo>
                  <a:cubicBezTo>
                    <a:pt x="18" y="49"/>
                    <a:pt x="21" y="48"/>
                    <a:pt x="26" y="47"/>
                  </a:cubicBezTo>
                  <a:cubicBezTo>
                    <a:pt x="23" y="44"/>
                    <a:pt x="23" y="44"/>
                    <a:pt x="23" y="44"/>
                  </a:cubicBezTo>
                  <a:cubicBezTo>
                    <a:pt x="14" y="45"/>
                    <a:pt x="8" y="49"/>
                    <a:pt x="8" y="53"/>
                  </a:cubicBezTo>
                  <a:close/>
                  <a:moveTo>
                    <a:pt x="16" y="51"/>
                  </a:moveTo>
                  <a:cubicBezTo>
                    <a:pt x="16" y="54"/>
                    <a:pt x="23" y="56"/>
                    <a:pt x="31" y="56"/>
                  </a:cubicBezTo>
                  <a:cubicBezTo>
                    <a:pt x="39" y="56"/>
                    <a:pt x="46" y="54"/>
                    <a:pt x="46" y="51"/>
                  </a:cubicBezTo>
                  <a:cubicBezTo>
                    <a:pt x="46" y="49"/>
                    <a:pt x="44" y="47"/>
                    <a:pt x="42" y="47"/>
                  </a:cubicBezTo>
                  <a:cubicBezTo>
                    <a:pt x="48" y="48"/>
                    <a:pt x="52" y="50"/>
                    <a:pt x="52" y="53"/>
                  </a:cubicBezTo>
                  <a:cubicBezTo>
                    <a:pt x="52" y="56"/>
                    <a:pt x="43" y="60"/>
                    <a:pt x="31" y="60"/>
                  </a:cubicBezTo>
                  <a:cubicBezTo>
                    <a:pt x="19" y="60"/>
                    <a:pt x="10" y="56"/>
                    <a:pt x="10" y="53"/>
                  </a:cubicBezTo>
                  <a:cubicBezTo>
                    <a:pt x="10" y="50"/>
                    <a:pt x="14" y="48"/>
                    <a:pt x="20" y="47"/>
                  </a:cubicBezTo>
                  <a:cubicBezTo>
                    <a:pt x="17" y="47"/>
                    <a:pt x="16" y="49"/>
                    <a:pt x="16" y="51"/>
                  </a:cubicBezTo>
                  <a:close/>
                  <a:moveTo>
                    <a:pt x="62" y="55"/>
                  </a:moveTo>
                  <a:cubicBezTo>
                    <a:pt x="62" y="64"/>
                    <a:pt x="49" y="70"/>
                    <a:pt x="31" y="70"/>
                  </a:cubicBezTo>
                  <a:cubicBezTo>
                    <a:pt x="13" y="70"/>
                    <a:pt x="0" y="64"/>
                    <a:pt x="0" y="55"/>
                  </a:cubicBezTo>
                  <a:cubicBezTo>
                    <a:pt x="0" y="49"/>
                    <a:pt x="8" y="43"/>
                    <a:pt x="20" y="41"/>
                  </a:cubicBezTo>
                  <a:cubicBezTo>
                    <a:pt x="23" y="44"/>
                    <a:pt x="23" y="44"/>
                    <a:pt x="23" y="44"/>
                  </a:cubicBezTo>
                  <a:cubicBezTo>
                    <a:pt x="10" y="45"/>
                    <a:pt x="3" y="50"/>
                    <a:pt x="3" y="55"/>
                  </a:cubicBezTo>
                  <a:cubicBezTo>
                    <a:pt x="3" y="61"/>
                    <a:pt x="14" y="67"/>
                    <a:pt x="31" y="67"/>
                  </a:cubicBezTo>
                  <a:cubicBezTo>
                    <a:pt x="48" y="67"/>
                    <a:pt x="59" y="61"/>
                    <a:pt x="59" y="55"/>
                  </a:cubicBezTo>
                  <a:cubicBezTo>
                    <a:pt x="59" y="50"/>
                    <a:pt x="51" y="45"/>
                    <a:pt x="39" y="44"/>
                  </a:cubicBezTo>
                  <a:cubicBezTo>
                    <a:pt x="42" y="41"/>
                    <a:pt x="42" y="41"/>
                    <a:pt x="42" y="41"/>
                  </a:cubicBezTo>
                  <a:cubicBezTo>
                    <a:pt x="54" y="43"/>
                    <a:pt x="62" y="49"/>
                    <a:pt x="62" y="55"/>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68" name="Freeform 55"/>
            <p:cNvSpPr>
              <a:spLocks noEditPoints="1"/>
            </p:cNvSpPr>
            <p:nvPr/>
          </p:nvSpPr>
          <p:spPr bwMode="auto">
            <a:xfrm>
              <a:off x="8806238" y="3947425"/>
              <a:ext cx="340055" cy="372752"/>
            </a:xfrm>
            <a:custGeom>
              <a:avLst/>
              <a:gdLst>
                <a:gd name="T0" fmla="*/ 31 w 63"/>
                <a:gd name="T1" fmla="*/ 45 h 67"/>
                <a:gd name="T2" fmla="*/ 42 w 63"/>
                <a:gd name="T3" fmla="*/ 33 h 67"/>
                <a:gd name="T4" fmla="*/ 52 w 63"/>
                <a:gd name="T5" fmla="*/ 33 h 67"/>
                <a:gd name="T6" fmla="*/ 52 w 63"/>
                <a:gd name="T7" fmla="*/ 0 h 67"/>
                <a:gd name="T8" fmla="*/ 11 w 63"/>
                <a:gd name="T9" fmla="*/ 0 h 67"/>
                <a:gd name="T10" fmla="*/ 11 w 63"/>
                <a:gd name="T11" fmla="*/ 33 h 67"/>
                <a:gd name="T12" fmla="*/ 21 w 63"/>
                <a:gd name="T13" fmla="*/ 33 h 67"/>
                <a:gd name="T14" fmla="*/ 31 w 63"/>
                <a:gd name="T15" fmla="*/ 45 h 67"/>
                <a:gd name="T16" fmla="*/ 15 w 63"/>
                <a:gd name="T17" fmla="*/ 29 h 67"/>
                <a:gd name="T18" fmla="*/ 15 w 63"/>
                <a:gd name="T19" fmla="*/ 4 h 67"/>
                <a:gd name="T20" fmla="*/ 48 w 63"/>
                <a:gd name="T21" fmla="*/ 4 h 67"/>
                <a:gd name="T22" fmla="*/ 48 w 63"/>
                <a:gd name="T23" fmla="*/ 29 h 67"/>
                <a:gd name="T24" fmla="*/ 45 w 63"/>
                <a:gd name="T25" fmla="*/ 29 h 67"/>
                <a:gd name="T26" fmla="*/ 17 w 63"/>
                <a:gd name="T27" fmla="*/ 29 h 67"/>
                <a:gd name="T28" fmla="*/ 15 w 63"/>
                <a:gd name="T29" fmla="*/ 29 h 67"/>
                <a:gd name="T30" fmla="*/ 25 w 63"/>
                <a:gd name="T31" fmla="*/ 47 h 67"/>
                <a:gd name="T32" fmla="*/ 29 w 63"/>
                <a:gd name="T33" fmla="*/ 45 h 67"/>
                <a:gd name="T34" fmla="*/ 30 w 63"/>
                <a:gd name="T35" fmla="*/ 46 h 67"/>
                <a:gd name="T36" fmla="*/ 31 w 63"/>
                <a:gd name="T37" fmla="*/ 47 h 67"/>
                <a:gd name="T38" fmla="*/ 33 w 63"/>
                <a:gd name="T39" fmla="*/ 46 h 67"/>
                <a:gd name="T40" fmla="*/ 34 w 63"/>
                <a:gd name="T41" fmla="*/ 45 h 67"/>
                <a:gd name="T42" fmla="*/ 37 w 63"/>
                <a:gd name="T43" fmla="*/ 47 h 67"/>
                <a:gd name="T44" fmla="*/ 31 w 63"/>
                <a:gd name="T45" fmla="*/ 50 h 67"/>
                <a:gd name="T46" fmla="*/ 25 w 63"/>
                <a:gd name="T47" fmla="*/ 47 h 67"/>
                <a:gd name="T48" fmla="*/ 8 w 63"/>
                <a:gd name="T49" fmla="*/ 50 h 67"/>
                <a:gd name="T50" fmla="*/ 31 w 63"/>
                <a:gd name="T51" fmla="*/ 59 h 67"/>
                <a:gd name="T52" fmla="*/ 54 w 63"/>
                <a:gd name="T53" fmla="*/ 50 h 67"/>
                <a:gd name="T54" fmla="*/ 37 w 63"/>
                <a:gd name="T55" fmla="*/ 41 h 67"/>
                <a:gd name="T56" fmla="*/ 34 w 63"/>
                <a:gd name="T57" fmla="*/ 44 h 67"/>
                <a:gd name="T58" fmla="*/ 44 w 63"/>
                <a:gd name="T59" fmla="*/ 48 h 67"/>
                <a:gd name="T60" fmla="*/ 31 w 63"/>
                <a:gd name="T61" fmla="*/ 51 h 67"/>
                <a:gd name="T62" fmla="*/ 18 w 63"/>
                <a:gd name="T63" fmla="*/ 48 h 67"/>
                <a:gd name="T64" fmla="*/ 28 w 63"/>
                <a:gd name="T65" fmla="*/ 44 h 67"/>
                <a:gd name="T66" fmla="*/ 25 w 63"/>
                <a:gd name="T67" fmla="*/ 41 h 67"/>
                <a:gd name="T68" fmla="*/ 8 w 63"/>
                <a:gd name="T69" fmla="*/ 50 h 67"/>
                <a:gd name="T70" fmla="*/ 16 w 63"/>
                <a:gd name="T71" fmla="*/ 48 h 67"/>
                <a:gd name="T72" fmla="*/ 31 w 63"/>
                <a:gd name="T73" fmla="*/ 53 h 67"/>
                <a:gd name="T74" fmla="*/ 46 w 63"/>
                <a:gd name="T75" fmla="*/ 48 h 67"/>
                <a:gd name="T76" fmla="*/ 42 w 63"/>
                <a:gd name="T77" fmla="*/ 44 h 67"/>
                <a:gd name="T78" fmla="*/ 52 w 63"/>
                <a:gd name="T79" fmla="*/ 50 h 67"/>
                <a:gd name="T80" fmla="*/ 31 w 63"/>
                <a:gd name="T81" fmla="*/ 57 h 67"/>
                <a:gd name="T82" fmla="*/ 10 w 63"/>
                <a:gd name="T83" fmla="*/ 50 h 67"/>
                <a:gd name="T84" fmla="*/ 20 w 63"/>
                <a:gd name="T85" fmla="*/ 44 h 67"/>
                <a:gd name="T86" fmla="*/ 16 w 63"/>
                <a:gd name="T87" fmla="*/ 48 h 67"/>
                <a:gd name="T88" fmla="*/ 63 w 63"/>
                <a:gd name="T89" fmla="*/ 52 h 67"/>
                <a:gd name="T90" fmla="*/ 31 w 63"/>
                <a:gd name="T91" fmla="*/ 67 h 67"/>
                <a:gd name="T92" fmla="*/ 0 w 63"/>
                <a:gd name="T93" fmla="*/ 52 h 67"/>
                <a:gd name="T94" fmla="*/ 22 w 63"/>
                <a:gd name="T95" fmla="*/ 38 h 67"/>
                <a:gd name="T96" fmla="*/ 25 w 63"/>
                <a:gd name="T97" fmla="*/ 40 h 67"/>
                <a:gd name="T98" fmla="*/ 3 w 63"/>
                <a:gd name="T99" fmla="*/ 52 h 67"/>
                <a:gd name="T100" fmla="*/ 31 w 63"/>
                <a:gd name="T101" fmla="*/ 64 h 67"/>
                <a:gd name="T102" fmla="*/ 60 w 63"/>
                <a:gd name="T103" fmla="*/ 52 h 67"/>
                <a:gd name="T104" fmla="*/ 38 w 63"/>
                <a:gd name="T105" fmla="*/ 40 h 67"/>
                <a:gd name="T106" fmla="*/ 40 w 63"/>
                <a:gd name="T107" fmla="*/ 38 h 67"/>
                <a:gd name="T108" fmla="*/ 63 w 63"/>
                <a:gd name="T10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 h="67">
                  <a:moveTo>
                    <a:pt x="31" y="45"/>
                  </a:moveTo>
                  <a:cubicBezTo>
                    <a:pt x="42" y="33"/>
                    <a:pt x="42" y="33"/>
                    <a:pt x="42" y="33"/>
                  </a:cubicBezTo>
                  <a:cubicBezTo>
                    <a:pt x="52" y="33"/>
                    <a:pt x="52" y="33"/>
                    <a:pt x="52" y="33"/>
                  </a:cubicBezTo>
                  <a:cubicBezTo>
                    <a:pt x="52" y="0"/>
                    <a:pt x="52" y="0"/>
                    <a:pt x="52" y="0"/>
                  </a:cubicBezTo>
                  <a:cubicBezTo>
                    <a:pt x="11" y="0"/>
                    <a:pt x="11" y="0"/>
                    <a:pt x="11" y="0"/>
                  </a:cubicBezTo>
                  <a:cubicBezTo>
                    <a:pt x="11" y="33"/>
                    <a:pt x="11" y="33"/>
                    <a:pt x="11" y="33"/>
                  </a:cubicBezTo>
                  <a:cubicBezTo>
                    <a:pt x="21" y="33"/>
                    <a:pt x="21" y="33"/>
                    <a:pt x="21" y="33"/>
                  </a:cubicBezTo>
                  <a:lnTo>
                    <a:pt x="31" y="45"/>
                  </a:lnTo>
                  <a:close/>
                  <a:moveTo>
                    <a:pt x="15" y="29"/>
                  </a:moveTo>
                  <a:cubicBezTo>
                    <a:pt x="15" y="4"/>
                    <a:pt x="15" y="4"/>
                    <a:pt x="15" y="4"/>
                  </a:cubicBezTo>
                  <a:cubicBezTo>
                    <a:pt x="48" y="4"/>
                    <a:pt x="48" y="4"/>
                    <a:pt x="48" y="4"/>
                  </a:cubicBezTo>
                  <a:cubicBezTo>
                    <a:pt x="48" y="29"/>
                    <a:pt x="48" y="29"/>
                    <a:pt x="48" y="29"/>
                  </a:cubicBezTo>
                  <a:cubicBezTo>
                    <a:pt x="45" y="29"/>
                    <a:pt x="45" y="29"/>
                    <a:pt x="45" y="29"/>
                  </a:cubicBezTo>
                  <a:cubicBezTo>
                    <a:pt x="17" y="29"/>
                    <a:pt x="17" y="29"/>
                    <a:pt x="17" y="29"/>
                  </a:cubicBezTo>
                  <a:lnTo>
                    <a:pt x="15" y="29"/>
                  </a:lnTo>
                  <a:close/>
                  <a:moveTo>
                    <a:pt x="25" y="47"/>
                  </a:moveTo>
                  <a:cubicBezTo>
                    <a:pt x="25" y="46"/>
                    <a:pt x="27" y="45"/>
                    <a:pt x="29" y="45"/>
                  </a:cubicBezTo>
                  <a:cubicBezTo>
                    <a:pt x="30" y="46"/>
                    <a:pt x="30" y="46"/>
                    <a:pt x="30" y="46"/>
                  </a:cubicBezTo>
                  <a:cubicBezTo>
                    <a:pt x="30" y="46"/>
                    <a:pt x="31" y="47"/>
                    <a:pt x="31" y="47"/>
                  </a:cubicBezTo>
                  <a:cubicBezTo>
                    <a:pt x="32" y="47"/>
                    <a:pt x="32" y="46"/>
                    <a:pt x="33" y="46"/>
                  </a:cubicBezTo>
                  <a:cubicBezTo>
                    <a:pt x="34" y="45"/>
                    <a:pt x="34" y="45"/>
                    <a:pt x="34" y="45"/>
                  </a:cubicBezTo>
                  <a:cubicBezTo>
                    <a:pt x="36" y="45"/>
                    <a:pt x="37" y="46"/>
                    <a:pt x="37" y="47"/>
                  </a:cubicBezTo>
                  <a:cubicBezTo>
                    <a:pt x="37" y="49"/>
                    <a:pt x="34" y="50"/>
                    <a:pt x="31" y="50"/>
                  </a:cubicBezTo>
                  <a:cubicBezTo>
                    <a:pt x="28" y="50"/>
                    <a:pt x="25" y="49"/>
                    <a:pt x="25" y="47"/>
                  </a:cubicBezTo>
                  <a:close/>
                  <a:moveTo>
                    <a:pt x="8" y="50"/>
                  </a:moveTo>
                  <a:cubicBezTo>
                    <a:pt x="8" y="55"/>
                    <a:pt x="18" y="59"/>
                    <a:pt x="31" y="59"/>
                  </a:cubicBezTo>
                  <a:cubicBezTo>
                    <a:pt x="44" y="59"/>
                    <a:pt x="54" y="55"/>
                    <a:pt x="54" y="50"/>
                  </a:cubicBezTo>
                  <a:cubicBezTo>
                    <a:pt x="54" y="45"/>
                    <a:pt x="47" y="42"/>
                    <a:pt x="37" y="41"/>
                  </a:cubicBezTo>
                  <a:cubicBezTo>
                    <a:pt x="34" y="44"/>
                    <a:pt x="34" y="44"/>
                    <a:pt x="34" y="44"/>
                  </a:cubicBezTo>
                  <a:cubicBezTo>
                    <a:pt x="41" y="45"/>
                    <a:pt x="44" y="46"/>
                    <a:pt x="44" y="48"/>
                  </a:cubicBezTo>
                  <a:cubicBezTo>
                    <a:pt x="44" y="49"/>
                    <a:pt x="39" y="51"/>
                    <a:pt x="31" y="51"/>
                  </a:cubicBezTo>
                  <a:cubicBezTo>
                    <a:pt x="23" y="51"/>
                    <a:pt x="18" y="49"/>
                    <a:pt x="18" y="48"/>
                  </a:cubicBezTo>
                  <a:cubicBezTo>
                    <a:pt x="18" y="46"/>
                    <a:pt x="22" y="45"/>
                    <a:pt x="28" y="44"/>
                  </a:cubicBezTo>
                  <a:cubicBezTo>
                    <a:pt x="25" y="41"/>
                    <a:pt x="25" y="41"/>
                    <a:pt x="25" y="41"/>
                  </a:cubicBezTo>
                  <a:cubicBezTo>
                    <a:pt x="15" y="42"/>
                    <a:pt x="8" y="45"/>
                    <a:pt x="8" y="50"/>
                  </a:cubicBezTo>
                  <a:close/>
                  <a:moveTo>
                    <a:pt x="16" y="48"/>
                  </a:moveTo>
                  <a:cubicBezTo>
                    <a:pt x="16" y="51"/>
                    <a:pt x="24" y="53"/>
                    <a:pt x="31" y="53"/>
                  </a:cubicBezTo>
                  <a:cubicBezTo>
                    <a:pt x="39" y="53"/>
                    <a:pt x="46" y="51"/>
                    <a:pt x="46" y="48"/>
                  </a:cubicBezTo>
                  <a:cubicBezTo>
                    <a:pt x="46" y="46"/>
                    <a:pt x="45" y="44"/>
                    <a:pt x="42" y="44"/>
                  </a:cubicBezTo>
                  <a:cubicBezTo>
                    <a:pt x="48" y="45"/>
                    <a:pt x="52" y="47"/>
                    <a:pt x="52" y="50"/>
                  </a:cubicBezTo>
                  <a:cubicBezTo>
                    <a:pt x="52" y="53"/>
                    <a:pt x="44" y="57"/>
                    <a:pt x="31" y="57"/>
                  </a:cubicBezTo>
                  <a:cubicBezTo>
                    <a:pt x="19" y="57"/>
                    <a:pt x="10" y="53"/>
                    <a:pt x="10" y="50"/>
                  </a:cubicBezTo>
                  <a:cubicBezTo>
                    <a:pt x="10" y="47"/>
                    <a:pt x="14" y="45"/>
                    <a:pt x="20" y="44"/>
                  </a:cubicBezTo>
                  <a:cubicBezTo>
                    <a:pt x="18" y="44"/>
                    <a:pt x="16" y="46"/>
                    <a:pt x="16" y="48"/>
                  </a:cubicBezTo>
                  <a:close/>
                  <a:moveTo>
                    <a:pt x="63" y="52"/>
                  </a:moveTo>
                  <a:cubicBezTo>
                    <a:pt x="63" y="61"/>
                    <a:pt x="49" y="67"/>
                    <a:pt x="31" y="67"/>
                  </a:cubicBezTo>
                  <a:cubicBezTo>
                    <a:pt x="14" y="67"/>
                    <a:pt x="0" y="61"/>
                    <a:pt x="0" y="52"/>
                  </a:cubicBezTo>
                  <a:cubicBezTo>
                    <a:pt x="0" y="45"/>
                    <a:pt x="9" y="40"/>
                    <a:pt x="22" y="38"/>
                  </a:cubicBezTo>
                  <a:cubicBezTo>
                    <a:pt x="25" y="40"/>
                    <a:pt x="25" y="40"/>
                    <a:pt x="25" y="40"/>
                  </a:cubicBezTo>
                  <a:cubicBezTo>
                    <a:pt x="11" y="42"/>
                    <a:pt x="3" y="47"/>
                    <a:pt x="3" y="52"/>
                  </a:cubicBezTo>
                  <a:cubicBezTo>
                    <a:pt x="3" y="58"/>
                    <a:pt x="14" y="64"/>
                    <a:pt x="31" y="64"/>
                  </a:cubicBezTo>
                  <a:cubicBezTo>
                    <a:pt x="48" y="64"/>
                    <a:pt x="60" y="58"/>
                    <a:pt x="60" y="52"/>
                  </a:cubicBezTo>
                  <a:cubicBezTo>
                    <a:pt x="60" y="47"/>
                    <a:pt x="51" y="42"/>
                    <a:pt x="38" y="40"/>
                  </a:cubicBezTo>
                  <a:cubicBezTo>
                    <a:pt x="40" y="38"/>
                    <a:pt x="40" y="38"/>
                    <a:pt x="40" y="38"/>
                  </a:cubicBezTo>
                  <a:cubicBezTo>
                    <a:pt x="53" y="40"/>
                    <a:pt x="63" y="45"/>
                    <a:pt x="63" y="52"/>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69" name="Freeform 55"/>
            <p:cNvSpPr>
              <a:spLocks noEditPoints="1"/>
            </p:cNvSpPr>
            <p:nvPr/>
          </p:nvSpPr>
          <p:spPr bwMode="auto">
            <a:xfrm>
              <a:off x="3612898" y="1953683"/>
              <a:ext cx="268115" cy="293895"/>
            </a:xfrm>
            <a:custGeom>
              <a:avLst/>
              <a:gdLst>
                <a:gd name="T0" fmla="*/ 31 w 63"/>
                <a:gd name="T1" fmla="*/ 45 h 67"/>
                <a:gd name="T2" fmla="*/ 42 w 63"/>
                <a:gd name="T3" fmla="*/ 33 h 67"/>
                <a:gd name="T4" fmla="*/ 52 w 63"/>
                <a:gd name="T5" fmla="*/ 33 h 67"/>
                <a:gd name="T6" fmla="*/ 52 w 63"/>
                <a:gd name="T7" fmla="*/ 0 h 67"/>
                <a:gd name="T8" fmla="*/ 11 w 63"/>
                <a:gd name="T9" fmla="*/ 0 h 67"/>
                <a:gd name="T10" fmla="*/ 11 w 63"/>
                <a:gd name="T11" fmla="*/ 33 h 67"/>
                <a:gd name="T12" fmla="*/ 21 w 63"/>
                <a:gd name="T13" fmla="*/ 33 h 67"/>
                <a:gd name="T14" fmla="*/ 31 w 63"/>
                <a:gd name="T15" fmla="*/ 45 h 67"/>
                <a:gd name="T16" fmla="*/ 15 w 63"/>
                <a:gd name="T17" fmla="*/ 29 h 67"/>
                <a:gd name="T18" fmla="*/ 15 w 63"/>
                <a:gd name="T19" fmla="*/ 4 h 67"/>
                <a:gd name="T20" fmla="*/ 48 w 63"/>
                <a:gd name="T21" fmla="*/ 4 h 67"/>
                <a:gd name="T22" fmla="*/ 48 w 63"/>
                <a:gd name="T23" fmla="*/ 29 h 67"/>
                <a:gd name="T24" fmla="*/ 45 w 63"/>
                <a:gd name="T25" fmla="*/ 29 h 67"/>
                <a:gd name="T26" fmla="*/ 17 w 63"/>
                <a:gd name="T27" fmla="*/ 29 h 67"/>
                <a:gd name="T28" fmla="*/ 15 w 63"/>
                <a:gd name="T29" fmla="*/ 29 h 67"/>
                <a:gd name="T30" fmla="*/ 25 w 63"/>
                <a:gd name="T31" fmla="*/ 47 h 67"/>
                <a:gd name="T32" fmla="*/ 29 w 63"/>
                <a:gd name="T33" fmla="*/ 45 h 67"/>
                <a:gd name="T34" fmla="*/ 30 w 63"/>
                <a:gd name="T35" fmla="*/ 46 h 67"/>
                <a:gd name="T36" fmla="*/ 31 w 63"/>
                <a:gd name="T37" fmla="*/ 47 h 67"/>
                <a:gd name="T38" fmla="*/ 33 w 63"/>
                <a:gd name="T39" fmla="*/ 46 h 67"/>
                <a:gd name="T40" fmla="*/ 34 w 63"/>
                <a:gd name="T41" fmla="*/ 45 h 67"/>
                <a:gd name="T42" fmla="*/ 37 w 63"/>
                <a:gd name="T43" fmla="*/ 47 h 67"/>
                <a:gd name="T44" fmla="*/ 31 w 63"/>
                <a:gd name="T45" fmla="*/ 50 h 67"/>
                <a:gd name="T46" fmla="*/ 25 w 63"/>
                <a:gd name="T47" fmla="*/ 47 h 67"/>
                <a:gd name="T48" fmla="*/ 8 w 63"/>
                <a:gd name="T49" fmla="*/ 50 h 67"/>
                <a:gd name="T50" fmla="*/ 31 w 63"/>
                <a:gd name="T51" fmla="*/ 59 h 67"/>
                <a:gd name="T52" fmla="*/ 54 w 63"/>
                <a:gd name="T53" fmla="*/ 50 h 67"/>
                <a:gd name="T54" fmla="*/ 37 w 63"/>
                <a:gd name="T55" fmla="*/ 41 h 67"/>
                <a:gd name="T56" fmla="*/ 34 w 63"/>
                <a:gd name="T57" fmla="*/ 44 h 67"/>
                <a:gd name="T58" fmla="*/ 44 w 63"/>
                <a:gd name="T59" fmla="*/ 48 h 67"/>
                <a:gd name="T60" fmla="*/ 31 w 63"/>
                <a:gd name="T61" fmla="*/ 51 h 67"/>
                <a:gd name="T62" fmla="*/ 18 w 63"/>
                <a:gd name="T63" fmla="*/ 48 h 67"/>
                <a:gd name="T64" fmla="*/ 28 w 63"/>
                <a:gd name="T65" fmla="*/ 44 h 67"/>
                <a:gd name="T66" fmla="*/ 25 w 63"/>
                <a:gd name="T67" fmla="*/ 41 h 67"/>
                <a:gd name="T68" fmla="*/ 8 w 63"/>
                <a:gd name="T69" fmla="*/ 50 h 67"/>
                <a:gd name="T70" fmla="*/ 16 w 63"/>
                <a:gd name="T71" fmla="*/ 48 h 67"/>
                <a:gd name="T72" fmla="*/ 31 w 63"/>
                <a:gd name="T73" fmla="*/ 53 h 67"/>
                <a:gd name="T74" fmla="*/ 46 w 63"/>
                <a:gd name="T75" fmla="*/ 48 h 67"/>
                <a:gd name="T76" fmla="*/ 42 w 63"/>
                <a:gd name="T77" fmla="*/ 44 h 67"/>
                <a:gd name="T78" fmla="*/ 52 w 63"/>
                <a:gd name="T79" fmla="*/ 50 h 67"/>
                <a:gd name="T80" fmla="*/ 31 w 63"/>
                <a:gd name="T81" fmla="*/ 57 h 67"/>
                <a:gd name="T82" fmla="*/ 10 w 63"/>
                <a:gd name="T83" fmla="*/ 50 h 67"/>
                <a:gd name="T84" fmla="*/ 20 w 63"/>
                <a:gd name="T85" fmla="*/ 44 h 67"/>
                <a:gd name="T86" fmla="*/ 16 w 63"/>
                <a:gd name="T87" fmla="*/ 48 h 67"/>
                <a:gd name="T88" fmla="*/ 63 w 63"/>
                <a:gd name="T89" fmla="*/ 52 h 67"/>
                <a:gd name="T90" fmla="*/ 31 w 63"/>
                <a:gd name="T91" fmla="*/ 67 h 67"/>
                <a:gd name="T92" fmla="*/ 0 w 63"/>
                <a:gd name="T93" fmla="*/ 52 h 67"/>
                <a:gd name="T94" fmla="*/ 22 w 63"/>
                <a:gd name="T95" fmla="*/ 38 h 67"/>
                <a:gd name="T96" fmla="*/ 25 w 63"/>
                <a:gd name="T97" fmla="*/ 40 h 67"/>
                <a:gd name="T98" fmla="*/ 3 w 63"/>
                <a:gd name="T99" fmla="*/ 52 h 67"/>
                <a:gd name="T100" fmla="*/ 31 w 63"/>
                <a:gd name="T101" fmla="*/ 64 h 67"/>
                <a:gd name="T102" fmla="*/ 60 w 63"/>
                <a:gd name="T103" fmla="*/ 52 h 67"/>
                <a:gd name="T104" fmla="*/ 38 w 63"/>
                <a:gd name="T105" fmla="*/ 40 h 67"/>
                <a:gd name="T106" fmla="*/ 40 w 63"/>
                <a:gd name="T107" fmla="*/ 38 h 67"/>
                <a:gd name="T108" fmla="*/ 63 w 63"/>
                <a:gd name="T10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 h="67">
                  <a:moveTo>
                    <a:pt x="31" y="45"/>
                  </a:moveTo>
                  <a:cubicBezTo>
                    <a:pt x="42" y="33"/>
                    <a:pt x="42" y="33"/>
                    <a:pt x="42" y="33"/>
                  </a:cubicBezTo>
                  <a:cubicBezTo>
                    <a:pt x="52" y="33"/>
                    <a:pt x="52" y="33"/>
                    <a:pt x="52" y="33"/>
                  </a:cubicBezTo>
                  <a:cubicBezTo>
                    <a:pt x="52" y="0"/>
                    <a:pt x="52" y="0"/>
                    <a:pt x="52" y="0"/>
                  </a:cubicBezTo>
                  <a:cubicBezTo>
                    <a:pt x="11" y="0"/>
                    <a:pt x="11" y="0"/>
                    <a:pt x="11" y="0"/>
                  </a:cubicBezTo>
                  <a:cubicBezTo>
                    <a:pt x="11" y="33"/>
                    <a:pt x="11" y="33"/>
                    <a:pt x="11" y="33"/>
                  </a:cubicBezTo>
                  <a:cubicBezTo>
                    <a:pt x="21" y="33"/>
                    <a:pt x="21" y="33"/>
                    <a:pt x="21" y="33"/>
                  </a:cubicBezTo>
                  <a:lnTo>
                    <a:pt x="31" y="45"/>
                  </a:lnTo>
                  <a:close/>
                  <a:moveTo>
                    <a:pt x="15" y="29"/>
                  </a:moveTo>
                  <a:cubicBezTo>
                    <a:pt x="15" y="4"/>
                    <a:pt x="15" y="4"/>
                    <a:pt x="15" y="4"/>
                  </a:cubicBezTo>
                  <a:cubicBezTo>
                    <a:pt x="48" y="4"/>
                    <a:pt x="48" y="4"/>
                    <a:pt x="48" y="4"/>
                  </a:cubicBezTo>
                  <a:cubicBezTo>
                    <a:pt x="48" y="29"/>
                    <a:pt x="48" y="29"/>
                    <a:pt x="48" y="29"/>
                  </a:cubicBezTo>
                  <a:cubicBezTo>
                    <a:pt x="45" y="29"/>
                    <a:pt x="45" y="29"/>
                    <a:pt x="45" y="29"/>
                  </a:cubicBezTo>
                  <a:cubicBezTo>
                    <a:pt x="17" y="29"/>
                    <a:pt x="17" y="29"/>
                    <a:pt x="17" y="29"/>
                  </a:cubicBezTo>
                  <a:lnTo>
                    <a:pt x="15" y="29"/>
                  </a:lnTo>
                  <a:close/>
                  <a:moveTo>
                    <a:pt x="25" y="47"/>
                  </a:moveTo>
                  <a:cubicBezTo>
                    <a:pt x="25" y="46"/>
                    <a:pt x="27" y="45"/>
                    <a:pt x="29" y="45"/>
                  </a:cubicBezTo>
                  <a:cubicBezTo>
                    <a:pt x="30" y="46"/>
                    <a:pt x="30" y="46"/>
                    <a:pt x="30" y="46"/>
                  </a:cubicBezTo>
                  <a:cubicBezTo>
                    <a:pt x="30" y="46"/>
                    <a:pt x="31" y="47"/>
                    <a:pt x="31" y="47"/>
                  </a:cubicBezTo>
                  <a:cubicBezTo>
                    <a:pt x="32" y="47"/>
                    <a:pt x="32" y="46"/>
                    <a:pt x="33" y="46"/>
                  </a:cubicBezTo>
                  <a:cubicBezTo>
                    <a:pt x="34" y="45"/>
                    <a:pt x="34" y="45"/>
                    <a:pt x="34" y="45"/>
                  </a:cubicBezTo>
                  <a:cubicBezTo>
                    <a:pt x="36" y="45"/>
                    <a:pt x="37" y="46"/>
                    <a:pt x="37" y="47"/>
                  </a:cubicBezTo>
                  <a:cubicBezTo>
                    <a:pt x="37" y="49"/>
                    <a:pt x="34" y="50"/>
                    <a:pt x="31" y="50"/>
                  </a:cubicBezTo>
                  <a:cubicBezTo>
                    <a:pt x="28" y="50"/>
                    <a:pt x="25" y="49"/>
                    <a:pt x="25" y="47"/>
                  </a:cubicBezTo>
                  <a:close/>
                  <a:moveTo>
                    <a:pt x="8" y="50"/>
                  </a:moveTo>
                  <a:cubicBezTo>
                    <a:pt x="8" y="55"/>
                    <a:pt x="18" y="59"/>
                    <a:pt x="31" y="59"/>
                  </a:cubicBezTo>
                  <a:cubicBezTo>
                    <a:pt x="44" y="59"/>
                    <a:pt x="54" y="55"/>
                    <a:pt x="54" y="50"/>
                  </a:cubicBezTo>
                  <a:cubicBezTo>
                    <a:pt x="54" y="45"/>
                    <a:pt x="47" y="42"/>
                    <a:pt x="37" y="41"/>
                  </a:cubicBezTo>
                  <a:cubicBezTo>
                    <a:pt x="34" y="44"/>
                    <a:pt x="34" y="44"/>
                    <a:pt x="34" y="44"/>
                  </a:cubicBezTo>
                  <a:cubicBezTo>
                    <a:pt x="41" y="45"/>
                    <a:pt x="44" y="46"/>
                    <a:pt x="44" y="48"/>
                  </a:cubicBezTo>
                  <a:cubicBezTo>
                    <a:pt x="44" y="49"/>
                    <a:pt x="39" y="51"/>
                    <a:pt x="31" y="51"/>
                  </a:cubicBezTo>
                  <a:cubicBezTo>
                    <a:pt x="23" y="51"/>
                    <a:pt x="18" y="49"/>
                    <a:pt x="18" y="48"/>
                  </a:cubicBezTo>
                  <a:cubicBezTo>
                    <a:pt x="18" y="46"/>
                    <a:pt x="22" y="45"/>
                    <a:pt x="28" y="44"/>
                  </a:cubicBezTo>
                  <a:cubicBezTo>
                    <a:pt x="25" y="41"/>
                    <a:pt x="25" y="41"/>
                    <a:pt x="25" y="41"/>
                  </a:cubicBezTo>
                  <a:cubicBezTo>
                    <a:pt x="15" y="42"/>
                    <a:pt x="8" y="45"/>
                    <a:pt x="8" y="50"/>
                  </a:cubicBezTo>
                  <a:close/>
                  <a:moveTo>
                    <a:pt x="16" y="48"/>
                  </a:moveTo>
                  <a:cubicBezTo>
                    <a:pt x="16" y="51"/>
                    <a:pt x="24" y="53"/>
                    <a:pt x="31" y="53"/>
                  </a:cubicBezTo>
                  <a:cubicBezTo>
                    <a:pt x="39" y="53"/>
                    <a:pt x="46" y="51"/>
                    <a:pt x="46" y="48"/>
                  </a:cubicBezTo>
                  <a:cubicBezTo>
                    <a:pt x="46" y="46"/>
                    <a:pt x="45" y="44"/>
                    <a:pt x="42" y="44"/>
                  </a:cubicBezTo>
                  <a:cubicBezTo>
                    <a:pt x="48" y="45"/>
                    <a:pt x="52" y="47"/>
                    <a:pt x="52" y="50"/>
                  </a:cubicBezTo>
                  <a:cubicBezTo>
                    <a:pt x="52" y="53"/>
                    <a:pt x="44" y="57"/>
                    <a:pt x="31" y="57"/>
                  </a:cubicBezTo>
                  <a:cubicBezTo>
                    <a:pt x="19" y="57"/>
                    <a:pt x="10" y="53"/>
                    <a:pt x="10" y="50"/>
                  </a:cubicBezTo>
                  <a:cubicBezTo>
                    <a:pt x="10" y="47"/>
                    <a:pt x="14" y="45"/>
                    <a:pt x="20" y="44"/>
                  </a:cubicBezTo>
                  <a:cubicBezTo>
                    <a:pt x="18" y="44"/>
                    <a:pt x="16" y="46"/>
                    <a:pt x="16" y="48"/>
                  </a:cubicBezTo>
                  <a:close/>
                  <a:moveTo>
                    <a:pt x="63" y="52"/>
                  </a:moveTo>
                  <a:cubicBezTo>
                    <a:pt x="63" y="61"/>
                    <a:pt x="49" y="67"/>
                    <a:pt x="31" y="67"/>
                  </a:cubicBezTo>
                  <a:cubicBezTo>
                    <a:pt x="14" y="67"/>
                    <a:pt x="0" y="61"/>
                    <a:pt x="0" y="52"/>
                  </a:cubicBezTo>
                  <a:cubicBezTo>
                    <a:pt x="0" y="45"/>
                    <a:pt x="9" y="40"/>
                    <a:pt x="22" y="38"/>
                  </a:cubicBezTo>
                  <a:cubicBezTo>
                    <a:pt x="25" y="40"/>
                    <a:pt x="25" y="40"/>
                    <a:pt x="25" y="40"/>
                  </a:cubicBezTo>
                  <a:cubicBezTo>
                    <a:pt x="11" y="42"/>
                    <a:pt x="3" y="47"/>
                    <a:pt x="3" y="52"/>
                  </a:cubicBezTo>
                  <a:cubicBezTo>
                    <a:pt x="3" y="58"/>
                    <a:pt x="14" y="64"/>
                    <a:pt x="31" y="64"/>
                  </a:cubicBezTo>
                  <a:cubicBezTo>
                    <a:pt x="48" y="64"/>
                    <a:pt x="60" y="58"/>
                    <a:pt x="60" y="52"/>
                  </a:cubicBezTo>
                  <a:cubicBezTo>
                    <a:pt x="60" y="47"/>
                    <a:pt x="51" y="42"/>
                    <a:pt x="38" y="40"/>
                  </a:cubicBezTo>
                  <a:cubicBezTo>
                    <a:pt x="40" y="38"/>
                    <a:pt x="40" y="38"/>
                    <a:pt x="40" y="38"/>
                  </a:cubicBezTo>
                  <a:cubicBezTo>
                    <a:pt x="53" y="40"/>
                    <a:pt x="63" y="45"/>
                    <a:pt x="63" y="52"/>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70" name="Freeform 91"/>
            <p:cNvSpPr>
              <a:spLocks noEditPoints="1"/>
            </p:cNvSpPr>
            <p:nvPr/>
          </p:nvSpPr>
          <p:spPr bwMode="auto">
            <a:xfrm>
              <a:off x="6856760" y="1839359"/>
              <a:ext cx="255906" cy="255905"/>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71" name="Freeform 54"/>
            <p:cNvSpPr>
              <a:spLocks noEditPoints="1"/>
            </p:cNvSpPr>
            <p:nvPr/>
          </p:nvSpPr>
          <p:spPr bwMode="auto">
            <a:xfrm>
              <a:off x="7248011" y="3738365"/>
              <a:ext cx="258419" cy="300168"/>
            </a:xfrm>
            <a:custGeom>
              <a:avLst/>
              <a:gdLst>
                <a:gd name="T0" fmla="*/ 31 w 62"/>
                <a:gd name="T1" fmla="*/ 49 h 70"/>
                <a:gd name="T2" fmla="*/ 45 w 62"/>
                <a:gd name="T3" fmla="*/ 35 h 70"/>
                <a:gd name="T4" fmla="*/ 45 w 62"/>
                <a:gd name="T5" fmla="*/ 8 h 70"/>
                <a:gd name="T6" fmla="*/ 17 w 62"/>
                <a:gd name="T7" fmla="*/ 8 h 70"/>
                <a:gd name="T8" fmla="*/ 17 w 62"/>
                <a:gd name="T9" fmla="*/ 35 h 70"/>
                <a:gd name="T10" fmla="*/ 31 w 62"/>
                <a:gd name="T11" fmla="*/ 49 h 70"/>
                <a:gd name="T12" fmla="*/ 31 w 62"/>
                <a:gd name="T13" fmla="*/ 8 h 70"/>
                <a:gd name="T14" fmla="*/ 44 w 62"/>
                <a:gd name="T15" fmla="*/ 21 h 70"/>
                <a:gd name="T16" fmla="*/ 31 w 62"/>
                <a:gd name="T17" fmla="*/ 34 h 70"/>
                <a:gd name="T18" fmla="*/ 18 w 62"/>
                <a:gd name="T19" fmla="*/ 21 h 70"/>
                <a:gd name="T20" fmla="*/ 31 w 62"/>
                <a:gd name="T21" fmla="*/ 8 h 70"/>
                <a:gd name="T22" fmla="*/ 25 w 62"/>
                <a:gd name="T23" fmla="*/ 50 h 70"/>
                <a:gd name="T24" fmla="*/ 27 w 62"/>
                <a:gd name="T25" fmla="*/ 48 h 70"/>
                <a:gd name="T26" fmla="*/ 30 w 62"/>
                <a:gd name="T27" fmla="*/ 50 h 70"/>
                <a:gd name="T28" fmla="*/ 31 w 62"/>
                <a:gd name="T29" fmla="*/ 51 h 70"/>
                <a:gd name="T30" fmla="*/ 32 w 62"/>
                <a:gd name="T31" fmla="*/ 50 h 70"/>
                <a:gd name="T32" fmla="*/ 34 w 62"/>
                <a:gd name="T33" fmla="*/ 48 h 70"/>
                <a:gd name="T34" fmla="*/ 37 w 62"/>
                <a:gd name="T35" fmla="*/ 50 h 70"/>
                <a:gd name="T36" fmla="*/ 31 w 62"/>
                <a:gd name="T37" fmla="*/ 53 h 70"/>
                <a:gd name="T38" fmla="*/ 25 w 62"/>
                <a:gd name="T39" fmla="*/ 50 h 70"/>
                <a:gd name="T40" fmla="*/ 8 w 62"/>
                <a:gd name="T41" fmla="*/ 53 h 70"/>
                <a:gd name="T42" fmla="*/ 31 w 62"/>
                <a:gd name="T43" fmla="*/ 62 h 70"/>
                <a:gd name="T44" fmla="*/ 54 w 62"/>
                <a:gd name="T45" fmla="*/ 53 h 70"/>
                <a:gd name="T46" fmla="*/ 39 w 62"/>
                <a:gd name="T47" fmla="*/ 44 h 70"/>
                <a:gd name="T48" fmla="*/ 35 w 62"/>
                <a:gd name="T49" fmla="*/ 47 h 70"/>
                <a:gd name="T50" fmla="*/ 44 w 62"/>
                <a:gd name="T51" fmla="*/ 51 h 70"/>
                <a:gd name="T52" fmla="*/ 31 w 62"/>
                <a:gd name="T53" fmla="*/ 54 h 70"/>
                <a:gd name="T54" fmla="*/ 18 w 62"/>
                <a:gd name="T55" fmla="*/ 51 h 70"/>
                <a:gd name="T56" fmla="*/ 26 w 62"/>
                <a:gd name="T57" fmla="*/ 47 h 70"/>
                <a:gd name="T58" fmla="*/ 23 w 62"/>
                <a:gd name="T59" fmla="*/ 44 h 70"/>
                <a:gd name="T60" fmla="*/ 8 w 62"/>
                <a:gd name="T61" fmla="*/ 53 h 70"/>
                <a:gd name="T62" fmla="*/ 16 w 62"/>
                <a:gd name="T63" fmla="*/ 51 h 70"/>
                <a:gd name="T64" fmla="*/ 31 w 62"/>
                <a:gd name="T65" fmla="*/ 56 h 70"/>
                <a:gd name="T66" fmla="*/ 46 w 62"/>
                <a:gd name="T67" fmla="*/ 51 h 70"/>
                <a:gd name="T68" fmla="*/ 42 w 62"/>
                <a:gd name="T69" fmla="*/ 47 h 70"/>
                <a:gd name="T70" fmla="*/ 52 w 62"/>
                <a:gd name="T71" fmla="*/ 53 h 70"/>
                <a:gd name="T72" fmla="*/ 31 w 62"/>
                <a:gd name="T73" fmla="*/ 60 h 70"/>
                <a:gd name="T74" fmla="*/ 10 w 62"/>
                <a:gd name="T75" fmla="*/ 53 h 70"/>
                <a:gd name="T76" fmla="*/ 20 w 62"/>
                <a:gd name="T77" fmla="*/ 47 h 70"/>
                <a:gd name="T78" fmla="*/ 16 w 62"/>
                <a:gd name="T79" fmla="*/ 51 h 70"/>
                <a:gd name="T80" fmla="*/ 62 w 62"/>
                <a:gd name="T81" fmla="*/ 55 h 70"/>
                <a:gd name="T82" fmla="*/ 31 w 62"/>
                <a:gd name="T83" fmla="*/ 70 h 70"/>
                <a:gd name="T84" fmla="*/ 0 w 62"/>
                <a:gd name="T85" fmla="*/ 55 h 70"/>
                <a:gd name="T86" fmla="*/ 20 w 62"/>
                <a:gd name="T87" fmla="*/ 41 h 70"/>
                <a:gd name="T88" fmla="*/ 23 w 62"/>
                <a:gd name="T89" fmla="*/ 44 h 70"/>
                <a:gd name="T90" fmla="*/ 3 w 62"/>
                <a:gd name="T91" fmla="*/ 55 h 70"/>
                <a:gd name="T92" fmla="*/ 31 w 62"/>
                <a:gd name="T93" fmla="*/ 67 h 70"/>
                <a:gd name="T94" fmla="*/ 59 w 62"/>
                <a:gd name="T95" fmla="*/ 55 h 70"/>
                <a:gd name="T96" fmla="*/ 39 w 62"/>
                <a:gd name="T97" fmla="*/ 44 h 70"/>
                <a:gd name="T98" fmla="*/ 42 w 62"/>
                <a:gd name="T99" fmla="*/ 41 h 70"/>
                <a:gd name="T100" fmla="*/ 62 w 62"/>
                <a:gd name="T101"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70">
                  <a:moveTo>
                    <a:pt x="31" y="49"/>
                  </a:moveTo>
                  <a:cubicBezTo>
                    <a:pt x="45" y="35"/>
                    <a:pt x="45" y="35"/>
                    <a:pt x="45" y="35"/>
                  </a:cubicBezTo>
                  <a:cubicBezTo>
                    <a:pt x="52" y="27"/>
                    <a:pt x="52" y="15"/>
                    <a:pt x="45" y="8"/>
                  </a:cubicBezTo>
                  <a:cubicBezTo>
                    <a:pt x="37" y="0"/>
                    <a:pt x="25" y="0"/>
                    <a:pt x="17" y="8"/>
                  </a:cubicBezTo>
                  <a:cubicBezTo>
                    <a:pt x="10" y="15"/>
                    <a:pt x="10" y="27"/>
                    <a:pt x="17" y="35"/>
                  </a:cubicBezTo>
                  <a:lnTo>
                    <a:pt x="31" y="49"/>
                  </a:lnTo>
                  <a:close/>
                  <a:moveTo>
                    <a:pt x="31" y="8"/>
                  </a:moveTo>
                  <a:cubicBezTo>
                    <a:pt x="38" y="8"/>
                    <a:pt x="44" y="14"/>
                    <a:pt x="44" y="21"/>
                  </a:cubicBezTo>
                  <a:cubicBezTo>
                    <a:pt x="44" y="29"/>
                    <a:pt x="38" y="34"/>
                    <a:pt x="31" y="34"/>
                  </a:cubicBezTo>
                  <a:cubicBezTo>
                    <a:pt x="24" y="34"/>
                    <a:pt x="18" y="29"/>
                    <a:pt x="18" y="21"/>
                  </a:cubicBezTo>
                  <a:cubicBezTo>
                    <a:pt x="18" y="14"/>
                    <a:pt x="24" y="8"/>
                    <a:pt x="31" y="8"/>
                  </a:cubicBezTo>
                  <a:close/>
                  <a:moveTo>
                    <a:pt x="25" y="50"/>
                  </a:moveTo>
                  <a:cubicBezTo>
                    <a:pt x="25" y="49"/>
                    <a:pt x="26" y="49"/>
                    <a:pt x="27" y="48"/>
                  </a:cubicBezTo>
                  <a:cubicBezTo>
                    <a:pt x="30" y="50"/>
                    <a:pt x="30" y="50"/>
                    <a:pt x="30" y="50"/>
                  </a:cubicBezTo>
                  <a:cubicBezTo>
                    <a:pt x="30" y="51"/>
                    <a:pt x="30" y="51"/>
                    <a:pt x="31" y="51"/>
                  </a:cubicBezTo>
                  <a:cubicBezTo>
                    <a:pt x="31" y="51"/>
                    <a:pt x="32" y="51"/>
                    <a:pt x="32" y="50"/>
                  </a:cubicBezTo>
                  <a:cubicBezTo>
                    <a:pt x="34" y="48"/>
                    <a:pt x="34" y="48"/>
                    <a:pt x="34" y="48"/>
                  </a:cubicBezTo>
                  <a:cubicBezTo>
                    <a:pt x="36" y="49"/>
                    <a:pt x="37" y="49"/>
                    <a:pt x="37" y="50"/>
                  </a:cubicBezTo>
                  <a:cubicBezTo>
                    <a:pt x="37" y="52"/>
                    <a:pt x="34" y="53"/>
                    <a:pt x="31" y="53"/>
                  </a:cubicBezTo>
                  <a:cubicBezTo>
                    <a:pt x="28" y="53"/>
                    <a:pt x="25" y="52"/>
                    <a:pt x="25" y="50"/>
                  </a:cubicBezTo>
                  <a:close/>
                  <a:moveTo>
                    <a:pt x="8" y="53"/>
                  </a:moveTo>
                  <a:cubicBezTo>
                    <a:pt x="8" y="58"/>
                    <a:pt x="18" y="62"/>
                    <a:pt x="31" y="62"/>
                  </a:cubicBezTo>
                  <a:cubicBezTo>
                    <a:pt x="44" y="62"/>
                    <a:pt x="54" y="58"/>
                    <a:pt x="54" y="53"/>
                  </a:cubicBezTo>
                  <a:cubicBezTo>
                    <a:pt x="54" y="49"/>
                    <a:pt x="48" y="45"/>
                    <a:pt x="39" y="44"/>
                  </a:cubicBezTo>
                  <a:cubicBezTo>
                    <a:pt x="35" y="47"/>
                    <a:pt x="35" y="47"/>
                    <a:pt x="35" y="47"/>
                  </a:cubicBezTo>
                  <a:cubicBezTo>
                    <a:pt x="41" y="48"/>
                    <a:pt x="44" y="49"/>
                    <a:pt x="44" y="51"/>
                  </a:cubicBezTo>
                  <a:cubicBezTo>
                    <a:pt x="44" y="52"/>
                    <a:pt x="39" y="54"/>
                    <a:pt x="31" y="54"/>
                  </a:cubicBezTo>
                  <a:cubicBezTo>
                    <a:pt x="23" y="54"/>
                    <a:pt x="18" y="52"/>
                    <a:pt x="18" y="51"/>
                  </a:cubicBezTo>
                  <a:cubicBezTo>
                    <a:pt x="18" y="49"/>
                    <a:pt x="21" y="48"/>
                    <a:pt x="26" y="47"/>
                  </a:cubicBezTo>
                  <a:cubicBezTo>
                    <a:pt x="23" y="44"/>
                    <a:pt x="23" y="44"/>
                    <a:pt x="23" y="44"/>
                  </a:cubicBezTo>
                  <a:cubicBezTo>
                    <a:pt x="14" y="45"/>
                    <a:pt x="8" y="49"/>
                    <a:pt x="8" y="53"/>
                  </a:cubicBezTo>
                  <a:close/>
                  <a:moveTo>
                    <a:pt x="16" y="51"/>
                  </a:moveTo>
                  <a:cubicBezTo>
                    <a:pt x="16" y="54"/>
                    <a:pt x="23" y="56"/>
                    <a:pt x="31" y="56"/>
                  </a:cubicBezTo>
                  <a:cubicBezTo>
                    <a:pt x="39" y="56"/>
                    <a:pt x="46" y="54"/>
                    <a:pt x="46" y="51"/>
                  </a:cubicBezTo>
                  <a:cubicBezTo>
                    <a:pt x="46" y="49"/>
                    <a:pt x="44" y="47"/>
                    <a:pt x="42" y="47"/>
                  </a:cubicBezTo>
                  <a:cubicBezTo>
                    <a:pt x="48" y="48"/>
                    <a:pt x="52" y="50"/>
                    <a:pt x="52" y="53"/>
                  </a:cubicBezTo>
                  <a:cubicBezTo>
                    <a:pt x="52" y="56"/>
                    <a:pt x="43" y="60"/>
                    <a:pt x="31" y="60"/>
                  </a:cubicBezTo>
                  <a:cubicBezTo>
                    <a:pt x="19" y="60"/>
                    <a:pt x="10" y="56"/>
                    <a:pt x="10" y="53"/>
                  </a:cubicBezTo>
                  <a:cubicBezTo>
                    <a:pt x="10" y="50"/>
                    <a:pt x="14" y="48"/>
                    <a:pt x="20" y="47"/>
                  </a:cubicBezTo>
                  <a:cubicBezTo>
                    <a:pt x="17" y="47"/>
                    <a:pt x="16" y="49"/>
                    <a:pt x="16" y="51"/>
                  </a:cubicBezTo>
                  <a:close/>
                  <a:moveTo>
                    <a:pt x="62" y="55"/>
                  </a:moveTo>
                  <a:cubicBezTo>
                    <a:pt x="62" y="64"/>
                    <a:pt x="49" y="70"/>
                    <a:pt x="31" y="70"/>
                  </a:cubicBezTo>
                  <a:cubicBezTo>
                    <a:pt x="13" y="70"/>
                    <a:pt x="0" y="64"/>
                    <a:pt x="0" y="55"/>
                  </a:cubicBezTo>
                  <a:cubicBezTo>
                    <a:pt x="0" y="49"/>
                    <a:pt x="8" y="43"/>
                    <a:pt x="20" y="41"/>
                  </a:cubicBezTo>
                  <a:cubicBezTo>
                    <a:pt x="23" y="44"/>
                    <a:pt x="23" y="44"/>
                    <a:pt x="23" y="44"/>
                  </a:cubicBezTo>
                  <a:cubicBezTo>
                    <a:pt x="10" y="45"/>
                    <a:pt x="3" y="50"/>
                    <a:pt x="3" y="55"/>
                  </a:cubicBezTo>
                  <a:cubicBezTo>
                    <a:pt x="3" y="61"/>
                    <a:pt x="14" y="67"/>
                    <a:pt x="31" y="67"/>
                  </a:cubicBezTo>
                  <a:cubicBezTo>
                    <a:pt x="48" y="67"/>
                    <a:pt x="59" y="61"/>
                    <a:pt x="59" y="55"/>
                  </a:cubicBezTo>
                  <a:cubicBezTo>
                    <a:pt x="59" y="50"/>
                    <a:pt x="51" y="45"/>
                    <a:pt x="39" y="44"/>
                  </a:cubicBezTo>
                  <a:cubicBezTo>
                    <a:pt x="42" y="41"/>
                    <a:pt x="42" y="41"/>
                    <a:pt x="42" y="41"/>
                  </a:cubicBezTo>
                  <a:cubicBezTo>
                    <a:pt x="54" y="43"/>
                    <a:pt x="62" y="49"/>
                    <a:pt x="62" y="55"/>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72" name="Freeform 96"/>
            <p:cNvSpPr>
              <a:spLocks noEditPoints="1"/>
            </p:cNvSpPr>
            <p:nvPr/>
          </p:nvSpPr>
          <p:spPr bwMode="auto">
            <a:xfrm>
              <a:off x="6805586" y="4925363"/>
              <a:ext cx="282662" cy="282661"/>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73" name="Freeform 52"/>
            <p:cNvSpPr>
              <a:spLocks noEditPoints="1"/>
            </p:cNvSpPr>
            <p:nvPr/>
          </p:nvSpPr>
          <p:spPr bwMode="auto">
            <a:xfrm>
              <a:off x="5499324" y="5343165"/>
              <a:ext cx="269059" cy="253140"/>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74" name="Freeform 28"/>
            <p:cNvSpPr>
              <a:spLocks noEditPoints="1"/>
            </p:cNvSpPr>
            <p:nvPr/>
          </p:nvSpPr>
          <p:spPr bwMode="auto">
            <a:xfrm>
              <a:off x="6704825" y="3901485"/>
              <a:ext cx="450645" cy="365668"/>
            </a:xfrm>
            <a:custGeom>
              <a:avLst/>
              <a:gdLst>
                <a:gd name="T0" fmla="*/ 26 w 74"/>
                <a:gd name="T1" fmla="*/ 0 h 60"/>
                <a:gd name="T2" fmla="*/ 19 w 74"/>
                <a:gd name="T3" fmla="*/ 53 h 60"/>
                <a:gd name="T4" fmla="*/ 49 w 74"/>
                <a:gd name="T5" fmla="*/ 60 h 60"/>
                <a:gd name="T6" fmla="*/ 56 w 74"/>
                <a:gd name="T7" fmla="*/ 7 h 60"/>
                <a:gd name="T8" fmla="*/ 53 w 74"/>
                <a:gd name="T9" fmla="*/ 7 h 60"/>
                <a:gd name="T10" fmla="*/ 49 w 74"/>
                <a:gd name="T11" fmla="*/ 57 h 60"/>
                <a:gd name="T12" fmla="*/ 22 w 74"/>
                <a:gd name="T13" fmla="*/ 53 h 60"/>
                <a:gd name="T14" fmla="*/ 26 w 74"/>
                <a:gd name="T15" fmla="*/ 3 h 60"/>
                <a:gd name="T16" fmla="*/ 53 w 74"/>
                <a:gd name="T17" fmla="*/ 7 h 60"/>
                <a:gd name="T18" fmla="*/ 25 w 74"/>
                <a:gd name="T19" fmla="*/ 6 h 60"/>
                <a:gd name="T20" fmla="*/ 24 w 74"/>
                <a:gd name="T21" fmla="*/ 50 h 60"/>
                <a:gd name="T22" fmla="*/ 50 w 74"/>
                <a:gd name="T23" fmla="*/ 51 h 60"/>
                <a:gd name="T24" fmla="*/ 51 w 74"/>
                <a:gd name="T25" fmla="*/ 7 h 60"/>
                <a:gd name="T26" fmla="*/ 49 w 74"/>
                <a:gd name="T27" fmla="*/ 49 h 60"/>
                <a:gd name="T28" fmla="*/ 26 w 74"/>
                <a:gd name="T29" fmla="*/ 8 h 60"/>
                <a:gd name="T30" fmla="*/ 49 w 74"/>
                <a:gd name="T31" fmla="*/ 49 h 60"/>
                <a:gd name="T32" fmla="*/ 37 w 74"/>
                <a:gd name="T33" fmla="*/ 56 h 60"/>
                <a:gd name="T34" fmla="*/ 37 w 74"/>
                <a:gd name="T35" fmla="*/ 52 h 60"/>
                <a:gd name="T36" fmla="*/ 74 w 74"/>
                <a:gd name="T37" fmla="*/ 23 h 60"/>
                <a:gd name="T38" fmla="*/ 67 w 74"/>
                <a:gd name="T39" fmla="*/ 41 h 60"/>
                <a:gd name="T40" fmla="*/ 66 w 74"/>
                <a:gd name="T41" fmla="*/ 39 h 60"/>
                <a:gd name="T42" fmla="*/ 66 w 74"/>
                <a:gd name="T43" fmla="*/ 7 h 60"/>
                <a:gd name="T44" fmla="*/ 68 w 74"/>
                <a:gd name="T45" fmla="*/ 6 h 60"/>
                <a:gd name="T46" fmla="*/ 69 w 74"/>
                <a:gd name="T47" fmla="*/ 23 h 60"/>
                <a:gd name="T48" fmla="*/ 64 w 74"/>
                <a:gd name="T49" fmla="*/ 37 h 60"/>
                <a:gd name="T50" fmla="*/ 63 w 74"/>
                <a:gd name="T51" fmla="*/ 35 h 60"/>
                <a:gd name="T52" fmla="*/ 63 w 74"/>
                <a:gd name="T53" fmla="*/ 11 h 60"/>
                <a:gd name="T54" fmla="*/ 65 w 74"/>
                <a:gd name="T55" fmla="*/ 10 h 60"/>
                <a:gd name="T56" fmla="*/ 64 w 74"/>
                <a:gd name="T57" fmla="*/ 23 h 60"/>
                <a:gd name="T58" fmla="*/ 60 w 74"/>
                <a:gd name="T59" fmla="*/ 33 h 60"/>
                <a:gd name="T60" fmla="*/ 60 w 74"/>
                <a:gd name="T61" fmla="*/ 31 h 60"/>
                <a:gd name="T62" fmla="*/ 60 w 74"/>
                <a:gd name="T63" fmla="*/ 15 h 60"/>
                <a:gd name="T64" fmla="*/ 61 w 74"/>
                <a:gd name="T65" fmla="*/ 14 h 60"/>
                <a:gd name="T66" fmla="*/ 8 w 74"/>
                <a:gd name="T67" fmla="*/ 39 h 60"/>
                <a:gd name="T68" fmla="*/ 7 w 74"/>
                <a:gd name="T69" fmla="*/ 41 h 60"/>
                <a:gd name="T70" fmla="*/ 0 w 74"/>
                <a:gd name="T71" fmla="*/ 23 h 60"/>
                <a:gd name="T72" fmla="*/ 8 w 74"/>
                <a:gd name="T73" fmla="*/ 6 h 60"/>
                <a:gd name="T74" fmla="*/ 2 w 74"/>
                <a:gd name="T75" fmla="*/ 23 h 60"/>
                <a:gd name="T76" fmla="*/ 12 w 74"/>
                <a:gd name="T77" fmla="*/ 35 h 60"/>
                <a:gd name="T78" fmla="*/ 11 w 74"/>
                <a:gd name="T79" fmla="*/ 37 h 60"/>
                <a:gd name="T80" fmla="*/ 6 w 74"/>
                <a:gd name="T81" fmla="*/ 23 h 60"/>
                <a:gd name="T82" fmla="*/ 11 w 74"/>
                <a:gd name="T83" fmla="*/ 10 h 60"/>
                <a:gd name="T84" fmla="*/ 8 w 74"/>
                <a:gd name="T85" fmla="*/ 23 h 60"/>
                <a:gd name="T86" fmla="*/ 15 w 74"/>
                <a:gd name="T87" fmla="*/ 15 h 60"/>
                <a:gd name="T88" fmla="*/ 15 w 74"/>
                <a:gd name="T89" fmla="*/ 31 h 60"/>
                <a:gd name="T90" fmla="*/ 14 w 74"/>
                <a:gd name="T91" fmla="*/ 33 h 60"/>
                <a:gd name="T92" fmla="*/ 11 w 74"/>
                <a:gd name="T93" fmla="*/ 23 h 60"/>
                <a:gd name="T94" fmla="*/ 15 w 74"/>
                <a:gd name="T95"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60">
                  <a:moveTo>
                    <a:pt x="49" y="0"/>
                  </a:moveTo>
                  <a:cubicBezTo>
                    <a:pt x="26" y="0"/>
                    <a:pt x="26" y="0"/>
                    <a:pt x="26" y="0"/>
                  </a:cubicBezTo>
                  <a:cubicBezTo>
                    <a:pt x="22" y="0"/>
                    <a:pt x="19" y="3"/>
                    <a:pt x="19" y="7"/>
                  </a:cubicBezTo>
                  <a:cubicBezTo>
                    <a:pt x="19" y="53"/>
                    <a:pt x="19" y="53"/>
                    <a:pt x="19" y="53"/>
                  </a:cubicBezTo>
                  <a:cubicBezTo>
                    <a:pt x="19" y="56"/>
                    <a:pt x="22" y="60"/>
                    <a:pt x="26" y="60"/>
                  </a:cubicBezTo>
                  <a:cubicBezTo>
                    <a:pt x="49" y="60"/>
                    <a:pt x="49" y="60"/>
                    <a:pt x="49" y="60"/>
                  </a:cubicBezTo>
                  <a:cubicBezTo>
                    <a:pt x="53" y="60"/>
                    <a:pt x="56" y="56"/>
                    <a:pt x="56" y="53"/>
                  </a:cubicBezTo>
                  <a:cubicBezTo>
                    <a:pt x="56" y="7"/>
                    <a:pt x="56" y="7"/>
                    <a:pt x="56" y="7"/>
                  </a:cubicBezTo>
                  <a:cubicBezTo>
                    <a:pt x="56" y="3"/>
                    <a:pt x="53" y="0"/>
                    <a:pt x="49" y="0"/>
                  </a:cubicBezTo>
                  <a:close/>
                  <a:moveTo>
                    <a:pt x="53" y="7"/>
                  </a:moveTo>
                  <a:cubicBezTo>
                    <a:pt x="53" y="53"/>
                    <a:pt x="53" y="53"/>
                    <a:pt x="53" y="53"/>
                  </a:cubicBezTo>
                  <a:cubicBezTo>
                    <a:pt x="53" y="55"/>
                    <a:pt x="51" y="57"/>
                    <a:pt x="49" y="57"/>
                  </a:cubicBezTo>
                  <a:cubicBezTo>
                    <a:pt x="26" y="57"/>
                    <a:pt x="26" y="57"/>
                    <a:pt x="26" y="57"/>
                  </a:cubicBezTo>
                  <a:cubicBezTo>
                    <a:pt x="24" y="57"/>
                    <a:pt x="22" y="55"/>
                    <a:pt x="22" y="53"/>
                  </a:cubicBezTo>
                  <a:cubicBezTo>
                    <a:pt x="22" y="7"/>
                    <a:pt x="22" y="7"/>
                    <a:pt x="22" y="7"/>
                  </a:cubicBezTo>
                  <a:cubicBezTo>
                    <a:pt x="22" y="5"/>
                    <a:pt x="24" y="3"/>
                    <a:pt x="26" y="3"/>
                  </a:cubicBezTo>
                  <a:cubicBezTo>
                    <a:pt x="49" y="3"/>
                    <a:pt x="49" y="3"/>
                    <a:pt x="49" y="3"/>
                  </a:cubicBezTo>
                  <a:cubicBezTo>
                    <a:pt x="51" y="3"/>
                    <a:pt x="53" y="5"/>
                    <a:pt x="53" y="7"/>
                  </a:cubicBezTo>
                  <a:close/>
                  <a:moveTo>
                    <a:pt x="50" y="6"/>
                  </a:moveTo>
                  <a:cubicBezTo>
                    <a:pt x="25" y="6"/>
                    <a:pt x="25" y="6"/>
                    <a:pt x="25" y="6"/>
                  </a:cubicBezTo>
                  <a:cubicBezTo>
                    <a:pt x="24" y="6"/>
                    <a:pt x="24" y="6"/>
                    <a:pt x="24" y="7"/>
                  </a:cubicBezTo>
                  <a:cubicBezTo>
                    <a:pt x="24" y="50"/>
                    <a:pt x="24" y="50"/>
                    <a:pt x="24" y="50"/>
                  </a:cubicBezTo>
                  <a:cubicBezTo>
                    <a:pt x="24" y="51"/>
                    <a:pt x="24" y="51"/>
                    <a:pt x="25" y="51"/>
                  </a:cubicBezTo>
                  <a:cubicBezTo>
                    <a:pt x="50" y="51"/>
                    <a:pt x="50" y="51"/>
                    <a:pt x="50" y="51"/>
                  </a:cubicBezTo>
                  <a:cubicBezTo>
                    <a:pt x="50" y="51"/>
                    <a:pt x="51" y="51"/>
                    <a:pt x="51" y="50"/>
                  </a:cubicBezTo>
                  <a:cubicBezTo>
                    <a:pt x="51" y="7"/>
                    <a:pt x="51" y="7"/>
                    <a:pt x="51" y="7"/>
                  </a:cubicBezTo>
                  <a:cubicBezTo>
                    <a:pt x="51" y="6"/>
                    <a:pt x="50" y="6"/>
                    <a:pt x="50" y="6"/>
                  </a:cubicBezTo>
                  <a:close/>
                  <a:moveTo>
                    <a:pt x="49" y="49"/>
                  </a:moveTo>
                  <a:cubicBezTo>
                    <a:pt x="26" y="49"/>
                    <a:pt x="26" y="49"/>
                    <a:pt x="26" y="49"/>
                  </a:cubicBezTo>
                  <a:cubicBezTo>
                    <a:pt x="26" y="8"/>
                    <a:pt x="26" y="8"/>
                    <a:pt x="26" y="8"/>
                  </a:cubicBezTo>
                  <a:cubicBezTo>
                    <a:pt x="49" y="8"/>
                    <a:pt x="49" y="8"/>
                    <a:pt x="49" y="8"/>
                  </a:cubicBezTo>
                  <a:lnTo>
                    <a:pt x="49" y="49"/>
                  </a:lnTo>
                  <a:close/>
                  <a:moveTo>
                    <a:pt x="39" y="54"/>
                  </a:moveTo>
                  <a:cubicBezTo>
                    <a:pt x="39" y="55"/>
                    <a:pt x="38" y="56"/>
                    <a:pt x="37" y="56"/>
                  </a:cubicBezTo>
                  <a:cubicBezTo>
                    <a:pt x="36" y="56"/>
                    <a:pt x="35" y="55"/>
                    <a:pt x="35" y="54"/>
                  </a:cubicBezTo>
                  <a:cubicBezTo>
                    <a:pt x="35" y="53"/>
                    <a:pt x="36" y="52"/>
                    <a:pt x="37" y="52"/>
                  </a:cubicBezTo>
                  <a:cubicBezTo>
                    <a:pt x="38" y="52"/>
                    <a:pt x="39" y="53"/>
                    <a:pt x="39" y="54"/>
                  </a:cubicBezTo>
                  <a:close/>
                  <a:moveTo>
                    <a:pt x="74" y="23"/>
                  </a:moveTo>
                  <a:cubicBezTo>
                    <a:pt x="74" y="30"/>
                    <a:pt x="72" y="36"/>
                    <a:pt x="68" y="41"/>
                  </a:cubicBezTo>
                  <a:cubicBezTo>
                    <a:pt x="68" y="41"/>
                    <a:pt x="67" y="41"/>
                    <a:pt x="67" y="41"/>
                  </a:cubicBezTo>
                  <a:cubicBezTo>
                    <a:pt x="67" y="41"/>
                    <a:pt x="67" y="41"/>
                    <a:pt x="67" y="41"/>
                  </a:cubicBezTo>
                  <a:cubicBezTo>
                    <a:pt x="66" y="40"/>
                    <a:pt x="66" y="40"/>
                    <a:pt x="66" y="39"/>
                  </a:cubicBezTo>
                  <a:cubicBezTo>
                    <a:pt x="70" y="35"/>
                    <a:pt x="72" y="29"/>
                    <a:pt x="72" y="23"/>
                  </a:cubicBezTo>
                  <a:cubicBezTo>
                    <a:pt x="72" y="17"/>
                    <a:pt x="70" y="12"/>
                    <a:pt x="66" y="7"/>
                  </a:cubicBezTo>
                  <a:cubicBezTo>
                    <a:pt x="66" y="7"/>
                    <a:pt x="66" y="6"/>
                    <a:pt x="67" y="6"/>
                  </a:cubicBezTo>
                  <a:cubicBezTo>
                    <a:pt x="67" y="5"/>
                    <a:pt x="68" y="6"/>
                    <a:pt x="68" y="6"/>
                  </a:cubicBezTo>
                  <a:cubicBezTo>
                    <a:pt x="72" y="11"/>
                    <a:pt x="74" y="17"/>
                    <a:pt x="74" y="23"/>
                  </a:cubicBezTo>
                  <a:close/>
                  <a:moveTo>
                    <a:pt x="69" y="23"/>
                  </a:moveTo>
                  <a:cubicBezTo>
                    <a:pt x="69" y="28"/>
                    <a:pt x="67" y="33"/>
                    <a:pt x="65" y="36"/>
                  </a:cubicBezTo>
                  <a:cubicBezTo>
                    <a:pt x="64" y="37"/>
                    <a:pt x="64" y="37"/>
                    <a:pt x="64" y="37"/>
                  </a:cubicBezTo>
                  <a:cubicBezTo>
                    <a:pt x="64" y="37"/>
                    <a:pt x="63" y="37"/>
                    <a:pt x="63" y="37"/>
                  </a:cubicBezTo>
                  <a:cubicBezTo>
                    <a:pt x="63" y="36"/>
                    <a:pt x="63" y="36"/>
                    <a:pt x="63" y="35"/>
                  </a:cubicBezTo>
                  <a:cubicBezTo>
                    <a:pt x="66" y="32"/>
                    <a:pt x="67" y="28"/>
                    <a:pt x="67" y="23"/>
                  </a:cubicBezTo>
                  <a:cubicBezTo>
                    <a:pt x="67" y="19"/>
                    <a:pt x="66" y="15"/>
                    <a:pt x="63" y="11"/>
                  </a:cubicBezTo>
                  <a:cubicBezTo>
                    <a:pt x="63" y="11"/>
                    <a:pt x="63" y="10"/>
                    <a:pt x="63" y="10"/>
                  </a:cubicBezTo>
                  <a:cubicBezTo>
                    <a:pt x="64" y="10"/>
                    <a:pt x="64" y="10"/>
                    <a:pt x="65" y="10"/>
                  </a:cubicBezTo>
                  <a:cubicBezTo>
                    <a:pt x="67" y="14"/>
                    <a:pt x="69" y="19"/>
                    <a:pt x="69" y="23"/>
                  </a:cubicBezTo>
                  <a:close/>
                  <a:moveTo>
                    <a:pt x="64" y="23"/>
                  </a:moveTo>
                  <a:cubicBezTo>
                    <a:pt x="64" y="26"/>
                    <a:pt x="63" y="29"/>
                    <a:pt x="61" y="32"/>
                  </a:cubicBezTo>
                  <a:cubicBezTo>
                    <a:pt x="61" y="32"/>
                    <a:pt x="61" y="33"/>
                    <a:pt x="60" y="33"/>
                  </a:cubicBezTo>
                  <a:cubicBezTo>
                    <a:pt x="60" y="33"/>
                    <a:pt x="60" y="33"/>
                    <a:pt x="60" y="33"/>
                  </a:cubicBezTo>
                  <a:cubicBezTo>
                    <a:pt x="59" y="32"/>
                    <a:pt x="59" y="32"/>
                    <a:pt x="60" y="31"/>
                  </a:cubicBezTo>
                  <a:cubicBezTo>
                    <a:pt x="61" y="29"/>
                    <a:pt x="62" y="26"/>
                    <a:pt x="62" y="23"/>
                  </a:cubicBezTo>
                  <a:cubicBezTo>
                    <a:pt x="62" y="21"/>
                    <a:pt x="61" y="18"/>
                    <a:pt x="60" y="15"/>
                  </a:cubicBezTo>
                  <a:cubicBezTo>
                    <a:pt x="59" y="15"/>
                    <a:pt x="59" y="14"/>
                    <a:pt x="60" y="14"/>
                  </a:cubicBezTo>
                  <a:cubicBezTo>
                    <a:pt x="60" y="14"/>
                    <a:pt x="61" y="14"/>
                    <a:pt x="61" y="14"/>
                  </a:cubicBezTo>
                  <a:cubicBezTo>
                    <a:pt x="63" y="17"/>
                    <a:pt x="64" y="20"/>
                    <a:pt x="64" y="23"/>
                  </a:cubicBezTo>
                  <a:close/>
                  <a:moveTo>
                    <a:pt x="8" y="39"/>
                  </a:moveTo>
                  <a:cubicBezTo>
                    <a:pt x="9" y="40"/>
                    <a:pt x="8" y="40"/>
                    <a:pt x="8" y="41"/>
                  </a:cubicBezTo>
                  <a:cubicBezTo>
                    <a:pt x="8" y="41"/>
                    <a:pt x="8" y="41"/>
                    <a:pt x="7" y="41"/>
                  </a:cubicBezTo>
                  <a:cubicBezTo>
                    <a:pt x="7" y="41"/>
                    <a:pt x="7" y="41"/>
                    <a:pt x="7" y="41"/>
                  </a:cubicBezTo>
                  <a:cubicBezTo>
                    <a:pt x="3" y="36"/>
                    <a:pt x="0" y="30"/>
                    <a:pt x="0" y="23"/>
                  </a:cubicBezTo>
                  <a:cubicBezTo>
                    <a:pt x="0" y="17"/>
                    <a:pt x="3" y="11"/>
                    <a:pt x="7" y="6"/>
                  </a:cubicBezTo>
                  <a:cubicBezTo>
                    <a:pt x="7" y="6"/>
                    <a:pt x="8" y="5"/>
                    <a:pt x="8" y="6"/>
                  </a:cubicBezTo>
                  <a:cubicBezTo>
                    <a:pt x="8" y="6"/>
                    <a:pt x="9" y="7"/>
                    <a:pt x="8" y="7"/>
                  </a:cubicBezTo>
                  <a:cubicBezTo>
                    <a:pt x="5" y="12"/>
                    <a:pt x="2" y="17"/>
                    <a:pt x="2" y="23"/>
                  </a:cubicBezTo>
                  <a:cubicBezTo>
                    <a:pt x="2" y="29"/>
                    <a:pt x="5" y="35"/>
                    <a:pt x="8" y="39"/>
                  </a:cubicBezTo>
                  <a:close/>
                  <a:moveTo>
                    <a:pt x="12" y="35"/>
                  </a:moveTo>
                  <a:cubicBezTo>
                    <a:pt x="12" y="36"/>
                    <a:pt x="12" y="36"/>
                    <a:pt x="11" y="37"/>
                  </a:cubicBezTo>
                  <a:cubicBezTo>
                    <a:pt x="11" y="37"/>
                    <a:pt x="11" y="37"/>
                    <a:pt x="11" y="37"/>
                  </a:cubicBezTo>
                  <a:cubicBezTo>
                    <a:pt x="10" y="37"/>
                    <a:pt x="10" y="37"/>
                    <a:pt x="10" y="36"/>
                  </a:cubicBezTo>
                  <a:cubicBezTo>
                    <a:pt x="7" y="33"/>
                    <a:pt x="6" y="28"/>
                    <a:pt x="6" y="23"/>
                  </a:cubicBezTo>
                  <a:cubicBezTo>
                    <a:pt x="6" y="19"/>
                    <a:pt x="7" y="14"/>
                    <a:pt x="10" y="10"/>
                  </a:cubicBezTo>
                  <a:cubicBezTo>
                    <a:pt x="10" y="10"/>
                    <a:pt x="11" y="10"/>
                    <a:pt x="11" y="10"/>
                  </a:cubicBezTo>
                  <a:cubicBezTo>
                    <a:pt x="12" y="10"/>
                    <a:pt x="12" y="11"/>
                    <a:pt x="12" y="11"/>
                  </a:cubicBezTo>
                  <a:cubicBezTo>
                    <a:pt x="9" y="15"/>
                    <a:pt x="8" y="19"/>
                    <a:pt x="8" y="23"/>
                  </a:cubicBezTo>
                  <a:cubicBezTo>
                    <a:pt x="8" y="28"/>
                    <a:pt x="9" y="32"/>
                    <a:pt x="12" y="35"/>
                  </a:cubicBezTo>
                  <a:close/>
                  <a:moveTo>
                    <a:pt x="15" y="15"/>
                  </a:moveTo>
                  <a:cubicBezTo>
                    <a:pt x="14" y="18"/>
                    <a:pt x="13" y="21"/>
                    <a:pt x="13" y="23"/>
                  </a:cubicBezTo>
                  <a:cubicBezTo>
                    <a:pt x="13" y="26"/>
                    <a:pt x="14" y="29"/>
                    <a:pt x="15" y="31"/>
                  </a:cubicBezTo>
                  <a:cubicBezTo>
                    <a:pt x="15" y="32"/>
                    <a:pt x="15" y="32"/>
                    <a:pt x="15" y="33"/>
                  </a:cubicBezTo>
                  <a:cubicBezTo>
                    <a:pt x="15" y="33"/>
                    <a:pt x="14" y="33"/>
                    <a:pt x="14" y="33"/>
                  </a:cubicBezTo>
                  <a:cubicBezTo>
                    <a:pt x="14" y="33"/>
                    <a:pt x="14" y="32"/>
                    <a:pt x="13" y="32"/>
                  </a:cubicBezTo>
                  <a:cubicBezTo>
                    <a:pt x="12" y="29"/>
                    <a:pt x="11" y="26"/>
                    <a:pt x="11" y="23"/>
                  </a:cubicBezTo>
                  <a:cubicBezTo>
                    <a:pt x="11" y="20"/>
                    <a:pt x="12" y="17"/>
                    <a:pt x="13" y="14"/>
                  </a:cubicBezTo>
                  <a:cubicBezTo>
                    <a:pt x="14" y="14"/>
                    <a:pt x="14" y="14"/>
                    <a:pt x="15" y="14"/>
                  </a:cubicBezTo>
                  <a:cubicBezTo>
                    <a:pt x="15" y="14"/>
                    <a:pt x="15" y="15"/>
                    <a:pt x="15" y="15"/>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75" name="Freeform 36"/>
            <p:cNvSpPr>
              <a:spLocks noEditPoints="1"/>
            </p:cNvSpPr>
            <p:nvPr/>
          </p:nvSpPr>
          <p:spPr bwMode="auto">
            <a:xfrm>
              <a:off x="5782123" y="3933313"/>
              <a:ext cx="154602" cy="15460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76" name="Freeform 24"/>
            <p:cNvSpPr>
              <a:spLocks noEditPoints="1"/>
            </p:cNvSpPr>
            <p:nvPr/>
          </p:nvSpPr>
          <p:spPr bwMode="auto">
            <a:xfrm>
              <a:off x="5176463" y="4958743"/>
              <a:ext cx="432385" cy="456077"/>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77" name="Freeform 33"/>
            <p:cNvSpPr>
              <a:spLocks noEditPoints="1"/>
            </p:cNvSpPr>
            <p:nvPr/>
          </p:nvSpPr>
          <p:spPr bwMode="auto">
            <a:xfrm>
              <a:off x="8282120" y="3507224"/>
              <a:ext cx="277453" cy="284221"/>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78" name="Freeform 16"/>
            <p:cNvSpPr>
              <a:spLocks noEditPoints="1"/>
            </p:cNvSpPr>
            <p:nvPr/>
          </p:nvSpPr>
          <p:spPr bwMode="auto">
            <a:xfrm>
              <a:off x="4577545" y="4645950"/>
              <a:ext cx="304036" cy="33522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79" name="Freeform 30"/>
            <p:cNvSpPr>
              <a:spLocks noEditPoints="1"/>
            </p:cNvSpPr>
            <p:nvPr/>
          </p:nvSpPr>
          <p:spPr bwMode="auto">
            <a:xfrm>
              <a:off x="4124046" y="4572825"/>
              <a:ext cx="323527" cy="307075"/>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80" name="Freeform 17"/>
            <p:cNvSpPr>
              <a:spLocks noEditPoints="1"/>
            </p:cNvSpPr>
            <p:nvPr/>
          </p:nvSpPr>
          <p:spPr bwMode="auto">
            <a:xfrm>
              <a:off x="8238493" y="4190759"/>
              <a:ext cx="395516" cy="335025"/>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81" name="Freeform 32"/>
            <p:cNvSpPr>
              <a:spLocks noEditPoints="1"/>
            </p:cNvSpPr>
            <p:nvPr/>
          </p:nvSpPr>
          <p:spPr bwMode="auto">
            <a:xfrm>
              <a:off x="7709719" y="3927654"/>
              <a:ext cx="267607" cy="298800"/>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82" name="Freeform 60"/>
            <p:cNvSpPr>
              <a:spLocks noEditPoints="1"/>
            </p:cNvSpPr>
            <p:nvPr/>
          </p:nvSpPr>
          <p:spPr bwMode="auto">
            <a:xfrm>
              <a:off x="5007514" y="1797752"/>
              <a:ext cx="299924" cy="19560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83" name="Freeform 60"/>
            <p:cNvSpPr>
              <a:spLocks noEditPoints="1"/>
            </p:cNvSpPr>
            <p:nvPr/>
          </p:nvSpPr>
          <p:spPr bwMode="auto">
            <a:xfrm>
              <a:off x="3668030" y="4983937"/>
              <a:ext cx="299924" cy="19560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84" name="Freeform 64"/>
            <p:cNvSpPr>
              <a:spLocks noEditPoints="1"/>
            </p:cNvSpPr>
            <p:nvPr/>
          </p:nvSpPr>
          <p:spPr bwMode="auto">
            <a:xfrm>
              <a:off x="4446233" y="1761946"/>
              <a:ext cx="284921" cy="192035"/>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85" name="Freeform 20"/>
            <p:cNvSpPr>
              <a:spLocks noEditPoints="1"/>
            </p:cNvSpPr>
            <p:nvPr/>
          </p:nvSpPr>
          <p:spPr bwMode="auto">
            <a:xfrm>
              <a:off x="7966245" y="4370787"/>
              <a:ext cx="248280" cy="230333"/>
            </a:xfrm>
            <a:custGeom>
              <a:avLst/>
              <a:gdLst>
                <a:gd name="T0" fmla="*/ 55 w 70"/>
                <a:gd name="T1" fmla="*/ 45 h 65"/>
                <a:gd name="T2" fmla="*/ 55 w 70"/>
                <a:gd name="T3" fmla="*/ 35 h 65"/>
                <a:gd name="T4" fmla="*/ 29 w 70"/>
                <a:gd name="T5" fmla="*/ 25 h 65"/>
                <a:gd name="T6" fmla="*/ 40 w 70"/>
                <a:gd name="T7" fmla="*/ 50 h 65"/>
                <a:gd name="T8" fmla="*/ 49 w 70"/>
                <a:gd name="T9" fmla="*/ 51 h 65"/>
                <a:gd name="T10" fmla="*/ 64 w 70"/>
                <a:gd name="T11" fmla="*/ 65 h 65"/>
                <a:gd name="T12" fmla="*/ 48 w 70"/>
                <a:gd name="T13" fmla="*/ 44 h 65"/>
                <a:gd name="T14" fmla="*/ 28 w 70"/>
                <a:gd name="T15" fmla="*/ 35 h 65"/>
                <a:gd name="T16" fmla="*/ 48 w 70"/>
                <a:gd name="T17" fmla="*/ 27 h 65"/>
                <a:gd name="T18" fmla="*/ 50 w 70"/>
                <a:gd name="T19" fmla="*/ 47 h 65"/>
                <a:gd name="T20" fmla="*/ 51 w 70"/>
                <a:gd name="T21" fmla="*/ 45 h 65"/>
                <a:gd name="T22" fmla="*/ 66 w 70"/>
                <a:gd name="T23" fmla="*/ 61 h 65"/>
                <a:gd name="T24" fmla="*/ 52 w 70"/>
                <a:gd name="T25" fmla="*/ 50 h 65"/>
                <a:gd name="T26" fmla="*/ 53 w 70"/>
                <a:gd name="T27" fmla="*/ 49 h 65"/>
                <a:gd name="T28" fmla="*/ 55 w 70"/>
                <a:gd name="T29" fmla="*/ 48 h 65"/>
                <a:gd name="T30" fmla="*/ 66 w 70"/>
                <a:gd name="T31" fmla="*/ 61 h 65"/>
                <a:gd name="T32" fmla="*/ 34 w 70"/>
                <a:gd name="T33" fmla="*/ 42 h 65"/>
                <a:gd name="T34" fmla="*/ 32 w 70"/>
                <a:gd name="T35" fmla="*/ 43 h 65"/>
                <a:gd name="T36" fmla="*/ 34 w 70"/>
                <a:gd name="T37" fmla="*/ 28 h 65"/>
                <a:gd name="T38" fmla="*/ 39 w 70"/>
                <a:gd name="T39" fmla="*/ 60 h 65"/>
                <a:gd name="T40" fmla="*/ 33 w 70"/>
                <a:gd name="T41" fmla="*/ 60 h 65"/>
                <a:gd name="T42" fmla="*/ 31 w 70"/>
                <a:gd name="T43" fmla="*/ 60 h 65"/>
                <a:gd name="T44" fmla="*/ 28 w 70"/>
                <a:gd name="T45" fmla="*/ 47 h 65"/>
                <a:gd name="T46" fmla="*/ 18 w 70"/>
                <a:gd name="T47" fmla="*/ 33 h 65"/>
                <a:gd name="T48" fmla="*/ 18 w 70"/>
                <a:gd name="T49" fmla="*/ 31 h 65"/>
                <a:gd name="T50" fmla="*/ 31 w 70"/>
                <a:gd name="T51" fmla="*/ 21 h 65"/>
                <a:gd name="T52" fmla="*/ 45 w 70"/>
                <a:gd name="T53" fmla="*/ 19 h 65"/>
                <a:gd name="T54" fmla="*/ 47 w 70"/>
                <a:gd name="T55" fmla="*/ 19 h 65"/>
                <a:gd name="T56" fmla="*/ 56 w 70"/>
                <a:gd name="T57" fmla="*/ 33 h 65"/>
                <a:gd name="T58" fmla="*/ 55 w 70"/>
                <a:gd name="T59" fmla="*/ 43 h 65"/>
                <a:gd name="T60" fmla="*/ 60 w 70"/>
                <a:gd name="T61" fmla="*/ 45 h 65"/>
                <a:gd name="T62" fmla="*/ 32 w 70"/>
                <a:gd name="T63" fmla="*/ 0 h 65"/>
                <a:gd name="T64" fmla="*/ 51 w 70"/>
                <a:gd name="T65" fmla="*/ 57 h 65"/>
                <a:gd name="T66" fmla="*/ 60 w 70"/>
                <a:gd name="T67" fmla="*/ 24 h 65"/>
                <a:gd name="T68" fmla="*/ 60 w 70"/>
                <a:gd name="T69" fmla="*/ 24 h 65"/>
                <a:gd name="T70" fmla="*/ 33 w 70"/>
                <a:gd name="T71" fmla="*/ 15 h 65"/>
                <a:gd name="T72" fmla="*/ 31 w 70"/>
                <a:gd name="T73" fmla="*/ 15 h 65"/>
                <a:gd name="T74" fmla="*/ 25 w 70"/>
                <a:gd name="T75" fmla="*/ 4 h 65"/>
                <a:gd name="T76" fmla="*/ 25 w 70"/>
                <a:gd name="T77" fmla="*/ 4 h 65"/>
                <a:gd name="T78" fmla="*/ 3 w 70"/>
                <a:gd name="T79" fmla="*/ 31 h 65"/>
                <a:gd name="T80" fmla="*/ 17 w 70"/>
                <a:gd name="T81" fmla="*/ 44 h 65"/>
                <a:gd name="T82" fmla="*/ 4 w 70"/>
                <a:gd name="T83" fmla="*/ 39 h 65"/>
                <a:gd name="T84" fmla="*/ 4 w 70"/>
                <a:gd name="T85" fmla="*/ 3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65">
                  <a:moveTo>
                    <a:pt x="68" y="55"/>
                  </a:moveTo>
                  <a:cubicBezTo>
                    <a:pt x="59" y="47"/>
                    <a:pt x="59" y="47"/>
                    <a:pt x="59" y="47"/>
                  </a:cubicBezTo>
                  <a:cubicBezTo>
                    <a:pt x="58" y="46"/>
                    <a:pt x="56" y="45"/>
                    <a:pt x="55" y="45"/>
                  </a:cubicBezTo>
                  <a:cubicBezTo>
                    <a:pt x="54" y="45"/>
                    <a:pt x="54" y="45"/>
                    <a:pt x="54" y="45"/>
                  </a:cubicBezTo>
                  <a:cubicBezTo>
                    <a:pt x="52" y="44"/>
                    <a:pt x="52" y="44"/>
                    <a:pt x="52" y="44"/>
                  </a:cubicBezTo>
                  <a:cubicBezTo>
                    <a:pt x="54" y="41"/>
                    <a:pt x="55" y="38"/>
                    <a:pt x="55" y="35"/>
                  </a:cubicBezTo>
                  <a:cubicBezTo>
                    <a:pt x="55" y="31"/>
                    <a:pt x="53" y="28"/>
                    <a:pt x="50" y="25"/>
                  </a:cubicBezTo>
                  <a:cubicBezTo>
                    <a:pt x="47" y="22"/>
                    <a:pt x="44" y="21"/>
                    <a:pt x="40" y="21"/>
                  </a:cubicBezTo>
                  <a:cubicBezTo>
                    <a:pt x="36" y="21"/>
                    <a:pt x="32" y="22"/>
                    <a:pt x="29" y="25"/>
                  </a:cubicBezTo>
                  <a:cubicBezTo>
                    <a:pt x="26" y="28"/>
                    <a:pt x="25" y="31"/>
                    <a:pt x="25" y="35"/>
                  </a:cubicBezTo>
                  <a:cubicBezTo>
                    <a:pt x="25" y="39"/>
                    <a:pt x="26" y="43"/>
                    <a:pt x="29" y="46"/>
                  </a:cubicBezTo>
                  <a:cubicBezTo>
                    <a:pt x="32" y="49"/>
                    <a:pt x="36" y="50"/>
                    <a:pt x="40" y="50"/>
                  </a:cubicBezTo>
                  <a:cubicBezTo>
                    <a:pt x="43" y="50"/>
                    <a:pt x="46" y="50"/>
                    <a:pt x="48" y="48"/>
                  </a:cubicBezTo>
                  <a:cubicBezTo>
                    <a:pt x="49" y="49"/>
                    <a:pt x="49" y="49"/>
                    <a:pt x="49" y="49"/>
                  </a:cubicBezTo>
                  <a:cubicBezTo>
                    <a:pt x="49" y="50"/>
                    <a:pt x="49" y="50"/>
                    <a:pt x="49" y="51"/>
                  </a:cubicBezTo>
                  <a:cubicBezTo>
                    <a:pt x="49" y="52"/>
                    <a:pt x="50" y="53"/>
                    <a:pt x="51" y="55"/>
                  </a:cubicBezTo>
                  <a:cubicBezTo>
                    <a:pt x="60" y="63"/>
                    <a:pt x="60" y="63"/>
                    <a:pt x="60" y="63"/>
                  </a:cubicBezTo>
                  <a:cubicBezTo>
                    <a:pt x="61" y="64"/>
                    <a:pt x="62" y="65"/>
                    <a:pt x="64" y="65"/>
                  </a:cubicBezTo>
                  <a:cubicBezTo>
                    <a:pt x="65" y="65"/>
                    <a:pt x="67" y="64"/>
                    <a:pt x="68" y="63"/>
                  </a:cubicBezTo>
                  <a:cubicBezTo>
                    <a:pt x="70" y="61"/>
                    <a:pt x="70" y="58"/>
                    <a:pt x="68" y="55"/>
                  </a:cubicBezTo>
                  <a:close/>
                  <a:moveTo>
                    <a:pt x="48" y="44"/>
                  </a:moveTo>
                  <a:cubicBezTo>
                    <a:pt x="46" y="46"/>
                    <a:pt x="43" y="47"/>
                    <a:pt x="40" y="47"/>
                  </a:cubicBezTo>
                  <a:cubicBezTo>
                    <a:pt x="37" y="47"/>
                    <a:pt x="34" y="46"/>
                    <a:pt x="31" y="44"/>
                  </a:cubicBezTo>
                  <a:cubicBezTo>
                    <a:pt x="29" y="42"/>
                    <a:pt x="28" y="39"/>
                    <a:pt x="28" y="35"/>
                  </a:cubicBezTo>
                  <a:cubicBezTo>
                    <a:pt x="28" y="32"/>
                    <a:pt x="29" y="29"/>
                    <a:pt x="31" y="27"/>
                  </a:cubicBezTo>
                  <a:cubicBezTo>
                    <a:pt x="34" y="25"/>
                    <a:pt x="37" y="24"/>
                    <a:pt x="40" y="24"/>
                  </a:cubicBezTo>
                  <a:cubicBezTo>
                    <a:pt x="43" y="24"/>
                    <a:pt x="46" y="25"/>
                    <a:pt x="48" y="27"/>
                  </a:cubicBezTo>
                  <a:cubicBezTo>
                    <a:pt x="53" y="32"/>
                    <a:pt x="53" y="39"/>
                    <a:pt x="48" y="44"/>
                  </a:cubicBezTo>
                  <a:close/>
                  <a:moveTo>
                    <a:pt x="51" y="47"/>
                  </a:moveTo>
                  <a:cubicBezTo>
                    <a:pt x="51" y="47"/>
                    <a:pt x="50" y="47"/>
                    <a:pt x="50" y="47"/>
                  </a:cubicBezTo>
                  <a:cubicBezTo>
                    <a:pt x="49" y="47"/>
                    <a:pt x="49" y="47"/>
                    <a:pt x="49" y="47"/>
                  </a:cubicBezTo>
                  <a:cubicBezTo>
                    <a:pt x="50" y="46"/>
                    <a:pt x="50" y="46"/>
                    <a:pt x="50" y="46"/>
                  </a:cubicBezTo>
                  <a:cubicBezTo>
                    <a:pt x="51" y="46"/>
                    <a:pt x="51" y="45"/>
                    <a:pt x="51" y="45"/>
                  </a:cubicBezTo>
                  <a:cubicBezTo>
                    <a:pt x="52" y="46"/>
                    <a:pt x="52" y="46"/>
                    <a:pt x="52" y="46"/>
                  </a:cubicBezTo>
                  <a:cubicBezTo>
                    <a:pt x="51" y="46"/>
                    <a:pt x="51" y="46"/>
                    <a:pt x="51" y="47"/>
                  </a:cubicBezTo>
                  <a:close/>
                  <a:moveTo>
                    <a:pt x="66" y="61"/>
                  </a:moveTo>
                  <a:cubicBezTo>
                    <a:pt x="65" y="62"/>
                    <a:pt x="63" y="62"/>
                    <a:pt x="62" y="61"/>
                  </a:cubicBezTo>
                  <a:cubicBezTo>
                    <a:pt x="53" y="52"/>
                    <a:pt x="53" y="52"/>
                    <a:pt x="53" y="52"/>
                  </a:cubicBezTo>
                  <a:cubicBezTo>
                    <a:pt x="53" y="52"/>
                    <a:pt x="52" y="51"/>
                    <a:pt x="52" y="50"/>
                  </a:cubicBezTo>
                  <a:cubicBezTo>
                    <a:pt x="52" y="50"/>
                    <a:pt x="52" y="50"/>
                    <a:pt x="52" y="50"/>
                  </a:cubicBezTo>
                  <a:cubicBezTo>
                    <a:pt x="52" y="50"/>
                    <a:pt x="52" y="49"/>
                    <a:pt x="52" y="49"/>
                  </a:cubicBezTo>
                  <a:cubicBezTo>
                    <a:pt x="53" y="49"/>
                    <a:pt x="53" y="49"/>
                    <a:pt x="53" y="49"/>
                  </a:cubicBezTo>
                  <a:cubicBezTo>
                    <a:pt x="53" y="48"/>
                    <a:pt x="53" y="48"/>
                    <a:pt x="54" y="48"/>
                  </a:cubicBezTo>
                  <a:cubicBezTo>
                    <a:pt x="54" y="48"/>
                    <a:pt x="54" y="48"/>
                    <a:pt x="54" y="48"/>
                  </a:cubicBezTo>
                  <a:cubicBezTo>
                    <a:pt x="54" y="48"/>
                    <a:pt x="54" y="48"/>
                    <a:pt x="55" y="48"/>
                  </a:cubicBezTo>
                  <a:cubicBezTo>
                    <a:pt x="55" y="48"/>
                    <a:pt x="56" y="48"/>
                    <a:pt x="57" y="49"/>
                  </a:cubicBezTo>
                  <a:cubicBezTo>
                    <a:pt x="65" y="58"/>
                    <a:pt x="65" y="58"/>
                    <a:pt x="65" y="58"/>
                  </a:cubicBezTo>
                  <a:cubicBezTo>
                    <a:pt x="66" y="59"/>
                    <a:pt x="67" y="60"/>
                    <a:pt x="66" y="61"/>
                  </a:cubicBezTo>
                  <a:close/>
                  <a:moveTo>
                    <a:pt x="34" y="29"/>
                  </a:moveTo>
                  <a:cubicBezTo>
                    <a:pt x="32" y="31"/>
                    <a:pt x="31" y="33"/>
                    <a:pt x="31" y="35"/>
                  </a:cubicBezTo>
                  <a:cubicBezTo>
                    <a:pt x="31" y="38"/>
                    <a:pt x="32" y="40"/>
                    <a:pt x="34" y="42"/>
                  </a:cubicBezTo>
                  <a:cubicBezTo>
                    <a:pt x="34" y="42"/>
                    <a:pt x="34" y="43"/>
                    <a:pt x="34" y="43"/>
                  </a:cubicBezTo>
                  <a:cubicBezTo>
                    <a:pt x="33" y="43"/>
                    <a:pt x="33" y="43"/>
                    <a:pt x="33" y="43"/>
                  </a:cubicBezTo>
                  <a:cubicBezTo>
                    <a:pt x="33" y="43"/>
                    <a:pt x="32" y="43"/>
                    <a:pt x="32" y="43"/>
                  </a:cubicBezTo>
                  <a:cubicBezTo>
                    <a:pt x="30" y="41"/>
                    <a:pt x="29" y="38"/>
                    <a:pt x="29" y="35"/>
                  </a:cubicBezTo>
                  <a:cubicBezTo>
                    <a:pt x="29" y="33"/>
                    <a:pt x="30" y="30"/>
                    <a:pt x="32" y="28"/>
                  </a:cubicBezTo>
                  <a:cubicBezTo>
                    <a:pt x="33" y="28"/>
                    <a:pt x="33" y="28"/>
                    <a:pt x="34" y="28"/>
                  </a:cubicBezTo>
                  <a:cubicBezTo>
                    <a:pt x="34" y="28"/>
                    <a:pt x="34" y="29"/>
                    <a:pt x="34" y="29"/>
                  </a:cubicBezTo>
                  <a:close/>
                  <a:moveTo>
                    <a:pt x="49" y="55"/>
                  </a:moveTo>
                  <a:cubicBezTo>
                    <a:pt x="46" y="57"/>
                    <a:pt x="43" y="59"/>
                    <a:pt x="39" y="60"/>
                  </a:cubicBezTo>
                  <a:cubicBezTo>
                    <a:pt x="41" y="58"/>
                    <a:pt x="43" y="55"/>
                    <a:pt x="45" y="52"/>
                  </a:cubicBezTo>
                  <a:cubicBezTo>
                    <a:pt x="44" y="52"/>
                    <a:pt x="43" y="52"/>
                    <a:pt x="42" y="52"/>
                  </a:cubicBezTo>
                  <a:cubicBezTo>
                    <a:pt x="40" y="57"/>
                    <a:pt x="37" y="60"/>
                    <a:pt x="33" y="60"/>
                  </a:cubicBezTo>
                  <a:cubicBezTo>
                    <a:pt x="33" y="51"/>
                    <a:pt x="33" y="51"/>
                    <a:pt x="33" y="51"/>
                  </a:cubicBezTo>
                  <a:cubicBezTo>
                    <a:pt x="32" y="51"/>
                    <a:pt x="32" y="50"/>
                    <a:pt x="31" y="50"/>
                  </a:cubicBezTo>
                  <a:cubicBezTo>
                    <a:pt x="31" y="60"/>
                    <a:pt x="31" y="60"/>
                    <a:pt x="31" y="60"/>
                  </a:cubicBezTo>
                  <a:cubicBezTo>
                    <a:pt x="26" y="60"/>
                    <a:pt x="22" y="54"/>
                    <a:pt x="20" y="47"/>
                  </a:cubicBezTo>
                  <a:cubicBezTo>
                    <a:pt x="22" y="47"/>
                    <a:pt x="25" y="48"/>
                    <a:pt x="28" y="48"/>
                  </a:cubicBezTo>
                  <a:cubicBezTo>
                    <a:pt x="28" y="48"/>
                    <a:pt x="28" y="48"/>
                    <a:pt x="28" y="47"/>
                  </a:cubicBezTo>
                  <a:cubicBezTo>
                    <a:pt x="27" y="47"/>
                    <a:pt x="27" y="46"/>
                    <a:pt x="26" y="46"/>
                  </a:cubicBezTo>
                  <a:cubicBezTo>
                    <a:pt x="24" y="45"/>
                    <a:pt x="21" y="45"/>
                    <a:pt x="19" y="44"/>
                  </a:cubicBezTo>
                  <a:cubicBezTo>
                    <a:pt x="18" y="41"/>
                    <a:pt x="18" y="37"/>
                    <a:pt x="18" y="33"/>
                  </a:cubicBezTo>
                  <a:cubicBezTo>
                    <a:pt x="23" y="33"/>
                    <a:pt x="23" y="33"/>
                    <a:pt x="23" y="33"/>
                  </a:cubicBezTo>
                  <a:cubicBezTo>
                    <a:pt x="23" y="32"/>
                    <a:pt x="23" y="31"/>
                    <a:pt x="24" y="31"/>
                  </a:cubicBezTo>
                  <a:cubicBezTo>
                    <a:pt x="18" y="31"/>
                    <a:pt x="18" y="31"/>
                    <a:pt x="18" y="31"/>
                  </a:cubicBezTo>
                  <a:cubicBezTo>
                    <a:pt x="18" y="26"/>
                    <a:pt x="18" y="22"/>
                    <a:pt x="19" y="19"/>
                  </a:cubicBezTo>
                  <a:cubicBezTo>
                    <a:pt x="23" y="18"/>
                    <a:pt x="27" y="17"/>
                    <a:pt x="31" y="17"/>
                  </a:cubicBezTo>
                  <a:cubicBezTo>
                    <a:pt x="31" y="21"/>
                    <a:pt x="31" y="21"/>
                    <a:pt x="31" y="21"/>
                  </a:cubicBezTo>
                  <a:cubicBezTo>
                    <a:pt x="32" y="21"/>
                    <a:pt x="32" y="20"/>
                    <a:pt x="33" y="20"/>
                  </a:cubicBezTo>
                  <a:cubicBezTo>
                    <a:pt x="33" y="17"/>
                    <a:pt x="33" y="17"/>
                    <a:pt x="33" y="17"/>
                  </a:cubicBezTo>
                  <a:cubicBezTo>
                    <a:pt x="37" y="17"/>
                    <a:pt x="41" y="18"/>
                    <a:pt x="45" y="19"/>
                  </a:cubicBezTo>
                  <a:cubicBezTo>
                    <a:pt x="45" y="19"/>
                    <a:pt x="45" y="19"/>
                    <a:pt x="45" y="20"/>
                  </a:cubicBezTo>
                  <a:cubicBezTo>
                    <a:pt x="46" y="20"/>
                    <a:pt x="47" y="20"/>
                    <a:pt x="48" y="21"/>
                  </a:cubicBezTo>
                  <a:cubicBezTo>
                    <a:pt x="47" y="20"/>
                    <a:pt x="47" y="20"/>
                    <a:pt x="47" y="19"/>
                  </a:cubicBezTo>
                  <a:cubicBezTo>
                    <a:pt x="55" y="22"/>
                    <a:pt x="60" y="26"/>
                    <a:pt x="61" y="31"/>
                  </a:cubicBezTo>
                  <a:cubicBezTo>
                    <a:pt x="56" y="31"/>
                    <a:pt x="56" y="31"/>
                    <a:pt x="56" y="31"/>
                  </a:cubicBezTo>
                  <a:cubicBezTo>
                    <a:pt x="56" y="31"/>
                    <a:pt x="56" y="32"/>
                    <a:pt x="56" y="33"/>
                  </a:cubicBezTo>
                  <a:cubicBezTo>
                    <a:pt x="61" y="33"/>
                    <a:pt x="61" y="33"/>
                    <a:pt x="61" y="33"/>
                  </a:cubicBezTo>
                  <a:cubicBezTo>
                    <a:pt x="61" y="35"/>
                    <a:pt x="59" y="38"/>
                    <a:pt x="56" y="40"/>
                  </a:cubicBezTo>
                  <a:cubicBezTo>
                    <a:pt x="56" y="41"/>
                    <a:pt x="55" y="42"/>
                    <a:pt x="55" y="43"/>
                  </a:cubicBezTo>
                  <a:cubicBezTo>
                    <a:pt x="57" y="41"/>
                    <a:pt x="59" y="40"/>
                    <a:pt x="60" y="39"/>
                  </a:cubicBezTo>
                  <a:cubicBezTo>
                    <a:pt x="60" y="40"/>
                    <a:pt x="59" y="42"/>
                    <a:pt x="58" y="44"/>
                  </a:cubicBezTo>
                  <a:cubicBezTo>
                    <a:pt x="59" y="44"/>
                    <a:pt x="60" y="45"/>
                    <a:pt x="60" y="45"/>
                  </a:cubicBezTo>
                  <a:cubicBezTo>
                    <a:pt x="61" y="46"/>
                    <a:pt x="61" y="46"/>
                    <a:pt x="61" y="46"/>
                  </a:cubicBezTo>
                  <a:cubicBezTo>
                    <a:pt x="63" y="41"/>
                    <a:pt x="64" y="37"/>
                    <a:pt x="64" y="32"/>
                  </a:cubicBezTo>
                  <a:cubicBezTo>
                    <a:pt x="64" y="14"/>
                    <a:pt x="50" y="0"/>
                    <a:pt x="32" y="0"/>
                  </a:cubicBezTo>
                  <a:cubicBezTo>
                    <a:pt x="15" y="0"/>
                    <a:pt x="0" y="14"/>
                    <a:pt x="0" y="32"/>
                  </a:cubicBezTo>
                  <a:cubicBezTo>
                    <a:pt x="0" y="49"/>
                    <a:pt x="15" y="63"/>
                    <a:pt x="32" y="63"/>
                  </a:cubicBezTo>
                  <a:cubicBezTo>
                    <a:pt x="39" y="63"/>
                    <a:pt x="46" y="61"/>
                    <a:pt x="51" y="57"/>
                  </a:cubicBezTo>
                  <a:cubicBezTo>
                    <a:pt x="50" y="56"/>
                    <a:pt x="50" y="56"/>
                    <a:pt x="50" y="56"/>
                  </a:cubicBezTo>
                  <a:cubicBezTo>
                    <a:pt x="49" y="56"/>
                    <a:pt x="49" y="55"/>
                    <a:pt x="49" y="55"/>
                  </a:cubicBezTo>
                  <a:close/>
                  <a:moveTo>
                    <a:pt x="60" y="24"/>
                  </a:moveTo>
                  <a:cubicBezTo>
                    <a:pt x="57" y="21"/>
                    <a:pt x="53" y="19"/>
                    <a:pt x="47" y="17"/>
                  </a:cubicBezTo>
                  <a:cubicBezTo>
                    <a:pt x="45" y="11"/>
                    <a:pt x="42" y="6"/>
                    <a:pt x="39" y="4"/>
                  </a:cubicBezTo>
                  <a:cubicBezTo>
                    <a:pt x="50" y="6"/>
                    <a:pt x="58" y="14"/>
                    <a:pt x="60" y="24"/>
                  </a:cubicBezTo>
                  <a:close/>
                  <a:moveTo>
                    <a:pt x="33" y="3"/>
                  </a:moveTo>
                  <a:cubicBezTo>
                    <a:pt x="38" y="3"/>
                    <a:pt x="42" y="9"/>
                    <a:pt x="44" y="16"/>
                  </a:cubicBezTo>
                  <a:cubicBezTo>
                    <a:pt x="41" y="16"/>
                    <a:pt x="37" y="15"/>
                    <a:pt x="33" y="15"/>
                  </a:cubicBezTo>
                  <a:lnTo>
                    <a:pt x="33" y="3"/>
                  </a:lnTo>
                  <a:close/>
                  <a:moveTo>
                    <a:pt x="31" y="3"/>
                  </a:moveTo>
                  <a:cubicBezTo>
                    <a:pt x="31" y="15"/>
                    <a:pt x="31" y="15"/>
                    <a:pt x="31" y="15"/>
                  </a:cubicBezTo>
                  <a:cubicBezTo>
                    <a:pt x="27" y="15"/>
                    <a:pt x="23" y="16"/>
                    <a:pt x="20" y="16"/>
                  </a:cubicBezTo>
                  <a:cubicBezTo>
                    <a:pt x="22" y="9"/>
                    <a:pt x="26" y="3"/>
                    <a:pt x="31" y="3"/>
                  </a:cubicBezTo>
                  <a:close/>
                  <a:moveTo>
                    <a:pt x="25" y="4"/>
                  </a:moveTo>
                  <a:cubicBezTo>
                    <a:pt x="22" y="6"/>
                    <a:pt x="19" y="11"/>
                    <a:pt x="18" y="17"/>
                  </a:cubicBezTo>
                  <a:cubicBezTo>
                    <a:pt x="12" y="19"/>
                    <a:pt x="7" y="21"/>
                    <a:pt x="4" y="24"/>
                  </a:cubicBezTo>
                  <a:cubicBezTo>
                    <a:pt x="7" y="14"/>
                    <a:pt x="15" y="6"/>
                    <a:pt x="25" y="4"/>
                  </a:cubicBezTo>
                  <a:close/>
                  <a:moveTo>
                    <a:pt x="17" y="19"/>
                  </a:moveTo>
                  <a:cubicBezTo>
                    <a:pt x="16" y="23"/>
                    <a:pt x="16" y="27"/>
                    <a:pt x="16" y="31"/>
                  </a:cubicBezTo>
                  <a:cubicBezTo>
                    <a:pt x="3" y="31"/>
                    <a:pt x="3" y="31"/>
                    <a:pt x="3" y="31"/>
                  </a:cubicBezTo>
                  <a:cubicBezTo>
                    <a:pt x="4" y="26"/>
                    <a:pt x="9" y="22"/>
                    <a:pt x="17" y="19"/>
                  </a:cubicBezTo>
                  <a:close/>
                  <a:moveTo>
                    <a:pt x="16" y="33"/>
                  </a:moveTo>
                  <a:cubicBezTo>
                    <a:pt x="16" y="37"/>
                    <a:pt x="16" y="40"/>
                    <a:pt x="17" y="44"/>
                  </a:cubicBezTo>
                  <a:cubicBezTo>
                    <a:pt x="9" y="41"/>
                    <a:pt x="4" y="37"/>
                    <a:pt x="3" y="33"/>
                  </a:cubicBezTo>
                  <a:lnTo>
                    <a:pt x="16" y="33"/>
                  </a:lnTo>
                  <a:close/>
                  <a:moveTo>
                    <a:pt x="4" y="39"/>
                  </a:moveTo>
                  <a:cubicBezTo>
                    <a:pt x="7" y="42"/>
                    <a:pt x="12" y="44"/>
                    <a:pt x="18" y="46"/>
                  </a:cubicBezTo>
                  <a:cubicBezTo>
                    <a:pt x="19" y="52"/>
                    <a:pt x="22" y="57"/>
                    <a:pt x="25" y="60"/>
                  </a:cubicBezTo>
                  <a:cubicBezTo>
                    <a:pt x="15" y="57"/>
                    <a:pt x="7" y="49"/>
                    <a:pt x="4" y="39"/>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86" name="Freeform 35"/>
            <p:cNvSpPr>
              <a:spLocks noEditPoints="1"/>
            </p:cNvSpPr>
            <p:nvPr/>
          </p:nvSpPr>
          <p:spPr bwMode="auto">
            <a:xfrm>
              <a:off x="6856905" y="3611909"/>
              <a:ext cx="239130" cy="228536"/>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87" name="Freeform 38"/>
            <p:cNvSpPr>
              <a:spLocks noEditPoints="1"/>
            </p:cNvSpPr>
            <p:nvPr/>
          </p:nvSpPr>
          <p:spPr bwMode="auto">
            <a:xfrm>
              <a:off x="8610410" y="2708898"/>
              <a:ext cx="301764" cy="268451"/>
            </a:xfrm>
            <a:custGeom>
              <a:avLst/>
              <a:gdLst>
                <a:gd name="T0" fmla="*/ 63 w 65"/>
                <a:gd name="T1" fmla="*/ 24 h 58"/>
                <a:gd name="T2" fmla="*/ 49 w 65"/>
                <a:gd name="T3" fmla="*/ 22 h 58"/>
                <a:gd name="T4" fmla="*/ 42 w 65"/>
                <a:gd name="T5" fmla="*/ 16 h 58"/>
                <a:gd name="T6" fmla="*/ 32 w 65"/>
                <a:gd name="T7" fmla="*/ 6 h 58"/>
                <a:gd name="T8" fmla="*/ 24 w 65"/>
                <a:gd name="T9" fmla="*/ 0 h 58"/>
                <a:gd name="T10" fmla="*/ 24 w 65"/>
                <a:gd name="T11" fmla="*/ 23 h 58"/>
                <a:gd name="T12" fmla="*/ 21 w 65"/>
                <a:gd name="T13" fmla="*/ 22 h 58"/>
                <a:gd name="T14" fmla="*/ 3 w 65"/>
                <a:gd name="T15" fmla="*/ 28 h 58"/>
                <a:gd name="T16" fmla="*/ 0 w 65"/>
                <a:gd name="T17" fmla="*/ 34 h 58"/>
                <a:gd name="T18" fmla="*/ 2 w 65"/>
                <a:gd name="T19" fmla="*/ 41 h 58"/>
                <a:gd name="T20" fmla="*/ 5 w 65"/>
                <a:gd name="T21" fmla="*/ 48 h 58"/>
                <a:gd name="T22" fmla="*/ 10 w 65"/>
                <a:gd name="T23" fmla="*/ 55 h 58"/>
                <a:gd name="T24" fmla="*/ 35 w 65"/>
                <a:gd name="T25" fmla="*/ 57 h 58"/>
                <a:gd name="T26" fmla="*/ 45 w 65"/>
                <a:gd name="T27" fmla="*/ 55 h 58"/>
                <a:gd name="T28" fmla="*/ 60 w 65"/>
                <a:gd name="T29" fmla="*/ 57 h 58"/>
                <a:gd name="T30" fmla="*/ 64 w 65"/>
                <a:gd name="T31" fmla="*/ 26 h 58"/>
                <a:gd name="T32" fmla="*/ 9 w 65"/>
                <a:gd name="T33" fmla="*/ 25 h 58"/>
                <a:gd name="T34" fmla="*/ 24 w 65"/>
                <a:gd name="T35" fmla="*/ 28 h 58"/>
                <a:gd name="T36" fmla="*/ 9 w 65"/>
                <a:gd name="T37" fmla="*/ 30 h 58"/>
                <a:gd name="T38" fmla="*/ 9 w 65"/>
                <a:gd name="T39" fmla="*/ 25 h 58"/>
                <a:gd name="T40" fmla="*/ 18 w 65"/>
                <a:gd name="T41" fmla="*/ 32 h 58"/>
                <a:gd name="T42" fmla="*/ 18 w 65"/>
                <a:gd name="T43" fmla="*/ 37 h 58"/>
                <a:gd name="T44" fmla="*/ 6 w 65"/>
                <a:gd name="T45" fmla="*/ 37 h 58"/>
                <a:gd name="T46" fmla="*/ 6 w 65"/>
                <a:gd name="T47" fmla="*/ 32 h 58"/>
                <a:gd name="T48" fmla="*/ 18 w 65"/>
                <a:gd name="T49" fmla="*/ 39 h 58"/>
                <a:gd name="T50" fmla="*/ 23 w 65"/>
                <a:gd name="T51" fmla="*/ 41 h 58"/>
                <a:gd name="T52" fmla="*/ 11 w 65"/>
                <a:gd name="T53" fmla="*/ 43 h 58"/>
                <a:gd name="T54" fmla="*/ 5 w 65"/>
                <a:gd name="T55" fmla="*/ 41 h 58"/>
                <a:gd name="T56" fmla="*/ 11 w 65"/>
                <a:gd name="T57" fmla="*/ 45 h 58"/>
                <a:gd name="T58" fmla="*/ 23 w 65"/>
                <a:gd name="T59" fmla="*/ 45 h 58"/>
                <a:gd name="T60" fmla="*/ 23 w 65"/>
                <a:gd name="T61" fmla="*/ 50 h 58"/>
                <a:gd name="T62" fmla="*/ 8 w 65"/>
                <a:gd name="T63" fmla="*/ 48 h 58"/>
                <a:gd name="T64" fmla="*/ 23 w 65"/>
                <a:gd name="T65" fmla="*/ 52 h 58"/>
                <a:gd name="T66" fmla="*/ 24 w 65"/>
                <a:gd name="T67" fmla="*/ 44 h 58"/>
                <a:gd name="T68" fmla="*/ 22 w 65"/>
                <a:gd name="T69" fmla="*/ 37 h 58"/>
                <a:gd name="T70" fmla="*/ 21 w 65"/>
                <a:gd name="T71" fmla="*/ 32 h 58"/>
                <a:gd name="T72" fmla="*/ 26 w 65"/>
                <a:gd name="T73" fmla="*/ 26 h 58"/>
                <a:gd name="T74" fmla="*/ 28 w 65"/>
                <a:gd name="T75" fmla="*/ 31 h 58"/>
                <a:gd name="T76" fmla="*/ 39 w 65"/>
                <a:gd name="T77" fmla="*/ 40 h 58"/>
                <a:gd name="T78" fmla="*/ 30 w 65"/>
                <a:gd name="T79" fmla="*/ 31 h 58"/>
                <a:gd name="T80" fmla="*/ 29 w 65"/>
                <a:gd name="T81" fmla="*/ 24 h 58"/>
                <a:gd name="T82" fmla="*/ 29 w 65"/>
                <a:gd name="T83" fmla="*/ 24 h 58"/>
                <a:gd name="T84" fmla="*/ 22 w 65"/>
                <a:gd name="T85" fmla="*/ 8 h 58"/>
                <a:gd name="T86" fmla="*/ 28 w 65"/>
                <a:gd name="T87" fmla="*/ 4 h 58"/>
                <a:gd name="T88" fmla="*/ 32 w 65"/>
                <a:gd name="T89" fmla="*/ 14 h 58"/>
                <a:gd name="T90" fmla="*/ 43 w 65"/>
                <a:gd name="T91" fmla="*/ 20 h 58"/>
                <a:gd name="T92" fmla="*/ 46 w 65"/>
                <a:gd name="T93" fmla="*/ 50 h 58"/>
                <a:gd name="T94" fmla="*/ 12 w 65"/>
                <a:gd name="T95" fmla="*/ 52 h 58"/>
                <a:gd name="T96" fmla="*/ 23 w 65"/>
                <a:gd name="T97" fmla="*/ 52 h 58"/>
                <a:gd name="T98" fmla="*/ 61 w 65"/>
                <a:gd name="T99" fmla="*/ 27 h 58"/>
                <a:gd name="T100" fmla="*/ 48 w 65"/>
                <a:gd name="T10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 h="58">
                  <a:moveTo>
                    <a:pt x="64" y="24"/>
                  </a:moveTo>
                  <a:cubicBezTo>
                    <a:pt x="64" y="24"/>
                    <a:pt x="63" y="24"/>
                    <a:pt x="63" y="24"/>
                  </a:cubicBezTo>
                  <a:cubicBezTo>
                    <a:pt x="49" y="22"/>
                    <a:pt x="49" y="22"/>
                    <a:pt x="49" y="22"/>
                  </a:cubicBezTo>
                  <a:cubicBezTo>
                    <a:pt x="49" y="22"/>
                    <a:pt x="49" y="22"/>
                    <a:pt x="49" y="22"/>
                  </a:cubicBezTo>
                  <a:cubicBezTo>
                    <a:pt x="47" y="20"/>
                    <a:pt x="46" y="18"/>
                    <a:pt x="45" y="18"/>
                  </a:cubicBezTo>
                  <a:cubicBezTo>
                    <a:pt x="44" y="17"/>
                    <a:pt x="43" y="17"/>
                    <a:pt x="42" y="16"/>
                  </a:cubicBezTo>
                  <a:cubicBezTo>
                    <a:pt x="39" y="15"/>
                    <a:pt x="37" y="14"/>
                    <a:pt x="35" y="12"/>
                  </a:cubicBezTo>
                  <a:cubicBezTo>
                    <a:pt x="33" y="10"/>
                    <a:pt x="32" y="8"/>
                    <a:pt x="32" y="6"/>
                  </a:cubicBezTo>
                  <a:cubicBezTo>
                    <a:pt x="31" y="4"/>
                    <a:pt x="31" y="2"/>
                    <a:pt x="30" y="1"/>
                  </a:cubicBezTo>
                  <a:cubicBezTo>
                    <a:pt x="28" y="0"/>
                    <a:pt x="26" y="0"/>
                    <a:pt x="24" y="0"/>
                  </a:cubicBezTo>
                  <a:cubicBezTo>
                    <a:pt x="22" y="1"/>
                    <a:pt x="20" y="4"/>
                    <a:pt x="20" y="7"/>
                  </a:cubicBezTo>
                  <a:cubicBezTo>
                    <a:pt x="19" y="14"/>
                    <a:pt x="22" y="19"/>
                    <a:pt x="24" y="23"/>
                  </a:cubicBezTo>
                  <a:cubicBezTo>
                    <a:pt x="24" y="23"/>
                    <a:pt x="24" y="23"/>
                    <a:pt x="24" y="23"/>
                  </a:cubicBezTo>
                  <a:cubicBezTo>
                    <a:pt x="23" y="22"/>
                    <a:pt x="22" y="22"/>
                    <a:pt x="21" y="22"/>
                  </a:cubicBezTo>
                  <a:cubicBezTo>
                    <a:pt x="9" y="22"/>
                    <a:pt x="9" y="22"/>
                    <a:pt x="9" y="22"/>
                  </a:cubicBezTo>
                  <a:cubicBezTo>
                    <a:pt x="6" y="22"/>
                    <a:pt x="3" y="25"/>
                    <a:pt x="3" y="28"/>
                  </a:cubicBezTo>
                  <a:cubicBezTo>
                    <a:pt x="3" y="28"/>
                    <a:pt x="3" y="29"/>
                    <a:pt x="4" y="29"/>
                  </a:cubicBezTo>
                  <a:cubicBezTo>
                    <a:pt x="1" y="30"/>
                    <a:pt x="0" y="32"/>
                    <a:pt x="0" y="34"/>
                  </a:cubicBezTo>
                  <a:cubicBezTo>
                    <a:pt x="0" y="36"/>
                    <a:pt x="1" y="38"/>
                    <a:pt x="2" y="39"/>
                  </a:cubicBezTo>
                  <a:cubicBezTo>
                    <a:pt x="2" y="40"/>
                    <a:pt x="2" y="40"/>
                    <a:pt x="2" y="41"/>
                  </a:cubicBezTo>
                  <a:cubicBezTo>
                    <a:pt x="2" y="43"/>
                    <a:pt x="3" y="45"/>
                    <a:pt x="5" y="46"/>
                  </a:cubicBezTo>
                  <a:cubicBezTo>
                    <a:pt x="5" y="46"/>
                    <a:pt x="5" y="47"/>
                    <a:pt x="5" y="48"/>
                  </a:cubicBezTo>
                  <a:cubicBezTo>
                    <a:pt x="5" y="50"/>
                    <a:pt x="6" y="52"/>
                    <a:pt x="8" y="53"/>
                  </a:cubicBezTo>
                  <a:cubicBezTo>
                    <a:pt x="9" y="53"/>
                    <a:pt x="9" y="54"/>
                    <a:pt x="10" y="55"/>
                  </a:cubicBezTo>
                  <a:cubicBezTo>
                    <a:pt x="13" y="57"/>
                    <a:pt x="24" y="58"/>
                    <a:pt x="30" y="58"/>
                  </a:cubicBezTo>
                  <a:cubicBezTo>
                    <a:pt x="32" y="58"/>
                    <a:pt x="34" y="58"/>
                    <a:pt x="35" y="57"/>
                  </a:cubicBezTo>
                  <a:cubicBezTo>
                    <a:pt x="38" y="57"/>
                    <a:pt x="41" y="56"/>
                    <a:pt x="45" y="54"/>
                  </a:cubicBezTo>
                  <a:cubicBezTo>
                    <a:pt x="45" y="55"/>
                    <a:pt x="45" y="55"/>
                    <a:pt x="45" y="55"/>
                  </a:cubicBezTo>
                  <a:cubicBezTo>
                    <a:pt x="45" y="56"/>
                    <a:pt x="46" y="56"/>
                    <a:pt x="46" y="56"/>
                  </a:cubicBezTo>
                  <a:cubicBezTo>
                    <a:pt x="60" y="57"/>
                    <a:pt x="60" y="57"/>
                    <a:pt x="60" y="57"/>
                  </a:cubicBezTo>
                  <a:cubicBezTo>
                    <a:pt x="61" y="57"/>
                    <a:pt x="62" y="56"/>
                    <a:pt x="62" y="55"/>
                  </a:cubicBezTo>
                  <a:cubicBezTo>
                    <a:pt x="64" y="26"/>
                    <a:pt x="64" y="26"/>
                    <a:pt x="64" y="26"/>
                  </a:cubicBezTo>
                  <a:cubicBezTo>
                    <a:pt x="65" y="25"/>
                    <a:pt x="64" y="25"/>
                    <a:pt x="64" y="24"/>
                  </a:cubicBezTo>
                  <a:close/>
                  <a:moveTo>
                    <a:pt x="9" y="25"/>
                  </a:moveTo>
                  <a:cubicBezTo>
                    <a:pt x="21" y="25"/>
                    <a:pt x="21" y="25"/>
                    <a:pt x="21" y="25"/>
                  </a:cubicBezTo>
                  <a:cubicBezTo>
                    <a:pt x="23" y="25"/>
                    <a:pt x="24" y="26"/>
                    <a:pt x="24" y="28"/>
                  </a:cubicBezTo>
                  <a:cubicBezTo>
                    <a:pt x="24" y="29"/>
                    <a:pt x="23" y="30"/>
                    <a:pt x="21" y="30"/>
                  </a:cubicBezTo>
                  <a:cubicBezTo>
                    <a:pt x="9" y="30"/>
                    <a:pt x="9" y="30"/>
                    <a:pt x="9" y="30"/>
                  </a:cubicBezTo>
                  <a:cubicBezTo>
                    <a:pt x="8" y="30"/>
                    <a:pt x="6" y="29"/>
                    <a:pt x="6" y="28"/>
                  </a:cubicBezTo>
                  <a:cubicBezTo>
                    <a:pt x="6" y="26"/>
                    <a:pt x="8" y="25"/>
                    <a:pt x="9" y="25"/>
                  </a:cubicBezTo>
                  <a:close/>
                  <a:moveTo>
                    <a:pt x="6" y="32"/>
                  </a:moveTo>
                  <a:cubicBezTo>
                    <a:pt x="18" y="32"/>
                    <a:pt x="18" y="32"/>
                    <a:pt x="18" y="32"/>
                  </a:cubicBezTo>
                  <a:cubicBezTo>
                    <a:pt x="19" y="32"/>
                    <a:pt x="21" y="33"/>
                    <a:pt x="21" y="34"/>
                  </a:cubicBezTo>
                  <a:cubicBezTo>
                    <a:pt x="21" y="36"/>
                    <a:pt x="19" y="37"/>
                    <a:pt x="18" y="37"/>
                  </a:cubicBezTo>
                  <a:cubicBezTo>
                    <a:pt x="8" y="37"/>
                    <a:pt x="8" y="37"/>
                    <a:pt x="8" y="37"/>
                  </a:cubicBezTo>
                  <a:cubicBezTo>
                    <a:pt x="6" y="37"/>
                    <a:pt x="6" y="37"/>
                    <a:pt x="6" y="37"/>
                  </a:cubicBezTo>
                  <a:cubicBezTo>
                    <a:pt x="4" y="37"/>
                    <a:pt x="3" y="36"/>
                    <a:pt x="3" y="34"/>
                  </a:cubicBezTo>
                  <a:cubicBezTo>
                    <a:pt x="3" y="33"/>
                    <a:pt x="4" y="32"/>
                    <a:pt x="6" y="32"/>
                  </a:cubicBezTo>
                  <a:close/>
                  <a:moveTo>
                    <a:pt x="8" y="39"/>
                  </a:moveTo>
                  <a:cubicBezTo>
                    <a:pt x="18" y="39"/>
                    <a:pt x="18" y="39"/>
                    <a:pt x="18" y="39"/>
                  </a:cubicBezTo>
                  <a:cubicBezTo>
                    <a:pt x="20" y="39"/>
                    <a:pt x="20" y="39"/>
                    <a:pt x="20" y="39"/>
                  </a:cubicBezTo>
                  <a:cubicBezTo>
                    <a:pt x="22" y="39"/>
                    <a:pt x="23" y="40"/>
                    <a:pt x="23" y="41"/>
                  </a:cubicBezTo>
                  <a:cubicBezTo>
                    <a:pt x="23" y="42"/>
                    <a:pt x="22" y="43"/>
                    <a:pt x="20" y="43"/>
                  </a:cubicBezTo>
                  <a:cubicBezTo>
                    <a:pt x="11" y="43"/>
                    <a:pt x="11" y="43"/>
                    <a:pt x="11" y="43"/>
                  </a:cubicBezTo>
                  <a:cubicBezTo>
                    <a:pt x="8" y="43"/>
                    <a:pt x="8" y="43"/>
                    <a:pt x="8" y="43"/>
                  </a:cubicBezTo>
                  <a:cubicBezTo>
                    <a:pt x="6" y="43"/>
                    <a:pt x="5" y="42"/>
                    <a:pt x="5" y="41"/>
                  </a:cubicBezTo>
                  <a:cubicBezTo>
                    <a:pt x="5" y="40"/>
                    <a:pt x="6" y="39"/>
                    <a:pt x="8" y="39"/>
                  </a:cubicBezTo>
                  <a:close/>
                  <a:moveTo>
                    <a:pt x="11" y="45"/>
                  </a:moveTo>
                  <a:cubicBezTo>
                    <a:pt x="20" y="45"/>
                    <a:pt x="20" y="45"/>
                    <a:pt x="20" y="45"/>
                  </a:cubicBezTo>
                  <a:cubicBezTo>
                    <a:pt x="23" y="45"/>
                    <a:pt x="23" y="45"/>
                    <a:pt x="23" y="45"/>
                  </a:cubicBezTo>
                  <a:cubicBezTo>
                    <a:pt x="25" y="45"/>
                    <a:pt x="26" y="47"/>
                    <a:pt x="26" y="48"/>
                  </a:cubicBezTo>
                  <a:cubicBezTo>
                    <a:pt x="26" y="49"/>
                    <a:pt x="25" y="50"/>
                    <a:pt x="23" y="50"/>
                  </a:cubicBezTo>
                  <a:cubicBezTo>
                    <a:pt x="11" y="50"/>
                    <a:pt x="11" y="50"/>
                    <a:pt x="11" y="50"/>
                  </a:cubicBezTo>
                  <a:cubicBezTo>
                    <a:pt x="9" y="50"/>
                    <a:pt x="8" y="49"/>
                    <a:pt x="8" y="48"/>
                  </a:cubicBezTo>
                  <a:cubicBezTo>
                    <a:pt x="8" y="47"/>
                    <a:pt x="9" y="45"/>
                    <a:pt x="11" y="45"/>
                  </a:cubicBezTo>
                  <a:close/>
                  <a:moveTo>
                    <a:pt x="23" y="52"/>
                  </a:moveTo>
                  <a:cubicBezTo>
                    <a:pt x="26" y="52"/>
                    <a:pt x="28" y="50"/>
                    <a:pt x="28" y="48"/>
                  </a:cubicBezTo>
                  <a:cubicBezTo>
                    <a:pt x="28" y="46"/>
                    <a:pt x="26" y="44"/>
                    <a:pt x="24" y="44"/>
                  </a:cubicBezTo>
                  <a:cubicBezTo>
                    <a:pt x="25" y="43"/>
                    <a:pt x="25" y="42"/>
                    <a:pt x="25" y="41"/>
                  </a:cubicBezTo>
                  <a:cubicBezTo>
                    <a:pt x="25" y="39"/>
                    <a:pt x="24" y="38"/>
                    <a:pt x="22" y="37"/>
                  </a:cubicBezTo>
                  <a:cubicBezTo>
                    <a:pt x="22" y="36"/>
                    <a:pt x="23" y="35"/>
                    <a:pt x="23" y="34"/>
                  </a:cubicBezTo>
                  <a:cubicBezTo>
                    <a:pt x="23" y="33"/>
                    <a:pt x="22" y="33"/>
                    <a:pt x="21" y="32"/>
                  </a:cubicBezTo>
                  <a:cubicBezTo>
                    <a:pt x="24" y="32"/>
                    <a:pt x="26" y="30"/>
                    <a:pt x="26" y="28"/>
                  </a:cubicBezTo>
                  <a:cubicBezTo>
                    <a:pt x="26" y="27"/>
                    <a:pt x="26" y="26"/>
                    <a:pt x="26" y="26"/>
                  </a:cubicBezTo>
                  <a:cubicBezTo>
                    <a:pt x="27" y="25"/>
                    <a:pt x="27" y="25"/>
                    <a:pt x="27" y="25"/>
                  </a:cubicBezTo>
                  <a:cubicBezTo>
                    <a:pt x="28" y="27"/>
                    <a:pt x="28" y="29"/>
                    <a:pt x="28" y="31"/>
                  </a:cubicBezTo>
                  <a:cubicBezTo>
                    <a:pt x="29" y="38"/>
                    <a:pt x="37" y="41"/>
                    <a:pt x="37" y="41"/>
                  </a:cubicBezTo>
                  <a:cubicBezTo>
                    <a:pt x="38" y="41"/>
                    <a:pt x="38" y="41"/>
                    <a:pt x="39" y="40"/>
                  </a:cubicBezTo>
                  <a:cubicBezTo>
                    <a:pt x="39" y="40"/>
                    <a:pt x="38" y="39"/>
                    <a:pt x="38" y="39"/>
                  </a:cubicBezTo>
                  <a:cubicBezTo>
                    <a:pt x="38" y="39"/>
                    <a:pt x="31" y="37"/>
                    <a:pt x="30" y="31"/>
                  </a:cubicBezTo>
                  <a:cubicBezTo>
                    <a:pt x="30" y="28"/>
                    <a:pt x="29" y="24"/>
                    <a:pt x="29" y="24"/>
                  </a:cubicBezTo>
                  <a:cubicBezTo>
                    <a:pt x="29" y="24"/>
                    <a:pt x="29" y="24"/>
                    <a:pt x="29" y="24"/>
                  </a:cubicBezTo>
                  <a:cubicBezTo>
                    <a:pt x="29" y="24"/>
                    <a:pt x="29" y="24"/>
                    <a:pt x="29" y="24"/>
                  </a:cubicBezTo>
                  <a:cubicBezTo>
                    <a:pt x="29" y="24"/>
                    <a:pt x="29" y="24"/>
                    <a:pt x="29" y="24"/>
                  </a:cubicBezTo>
                  <a:cubicBezTo>
                    <a:pt x="29" y="24"/>
                    <a:pt x="29" y="24"/>
                    <a:pt x="29" y="23"/>
                  </a:cubicBezTo>
                  <a:cubicBezTo>
                    <a:pt x="29" y="23"/>
                    <a:pt x="21" y="16"/>
                    <a:pt x="22" y="8"/>
                  </a:cubicBezTo>
                  <a:cubicBezTo>
                    <a:pt x="23" y="5"/>
                    <a:pt x="24" y="4"/>
                    <a:pt x="25" y="3"/>
                  </a:cubicBezTo>
                  <a:cubicBezTo>
                    <a:pt x="26" y="3"/>
                    <a:pt x="27" y="3"/>
                    <a:pt x="28" y="4"/>
                  </a:cubicBezTo>
                  <a:cubicBezTo>
                    <a:pt x="28" y="4"/>
                    <a:pt x="29" y="5"/>
                    <a:pt x="29" y="7"/>
                  </a:cubicBezTo>
                  <a:cubicBezTo>
                    <a:pt x="30" y="9"/>
                    <a:pt x="31" y="11"/>
                    <a:pt x="32" y="14"/>
                  </a:cubicBezTo>
                  <a:cubicBezTo>
                    <a:pt x="35" y="17"/>
                    <a:pt x="38" y="18"/>
                    <a:pt x="40" y="19"/>
                  </a:cubicBezTo>
                  <a:cubicBezTo>
                    <a:pt x="41" y="19"/>
                    <a:pt x="42" y="20"/>
                    <a:pt x="43" y="20"/>
                  </a:cubicBezTo>
                  <a:cubicBezTo>
                    <a:pt x="44" y="21"/>
                    <a:pt x="47" y="25"/>
                    <a:pt x="48" y="26"/>
                  </a:cubicBezTo>
                  <a:cubicBezTo>
                    <a:pt x="46" y="50"/>
                    <a:pt x="46" y="50"/>
                    <a:pt x="46" y="50"/>
                  </a:cubicBezTo>
                  <a:cubicBezTo>
                    <a:pt x="43" y="52"/>
                    <a:pt x="39" y="54"/>
                    <a:pt x="34" y="54"/>
                  </a:cubicBezTo>
                  <a:cubicBezTo>
                    <a:pt x="27" y="55"/>
                    <a:pt x="14" y="54"/>
                    <a:pt x="12" y="52"/>
                  </a:cubicBezTo>
                  <a:cubicBezTo>
                    <a:pt x="12" y="52"/>
                    <a:pt x="12" y="52"/>
                    <a:pt x="12" y="52"/>
                  </a:cubicBezTo>
                  <a:lnTo>
                    <a:pt x="23" y="52"/>
                  </a:lnTo>
                  <a:close/>
                  <a:moveTo>
                    <a:pt x="50" y="26"/>
                  </a:moveTo>
                  <a:cubicBezTo>
                    <a:pt x="61" y="27"/>
                    <a:pt x="61" y="27"/>
                    <a:pt x="61" y="27"/>
                  </a:cubicBezTo>
                  <a:cubicBezTo>
                    <a:pt x="59" y="54"/>
                    <a:pt x="59" y="54"/>
                    <a:pt x="59" y="54"/>
                  </a:cubicBezTo>
                  <a:cubicBezTo>
                    <a:pt x="48" y="53"/>
                    <a:pt x="48" y="53"/>
                    <a:pt x="48" y="53"/>
                  </a:cubicBezTo>
                  <a:lnTo>
                    <a:pt x="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88" name="Freeform 64"/>
            <p:cNvSpPr>
              <a:spLocks noEditPoints="1"/>
            </p:cNvSpPr>
            <p:nvPr/>
          </p:nvSpPr>
          <p:spPr bwMode="auto">
            <a:xfrm>
              <a:off x="8014315" y="3728737"/>
              <a:ext cx="236963" cy="159712"/>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grpSp>
      <p:sp>
        <p:nvSpPr>
          <p:cNvPr id="93" name="TextBox 121"/>
          <p:cNvSpPr txBox="1"/>
          <p:nvPr/>
        </p:nvSpPr>
        <p:spPr>
          <a:xfrm>
            <a:off x="693249" y="1998620"/>
            <a:ext cx="1100796" cy="360026"/>
          </a:xfrm>
          <a:prstGeom prst="rect">
            <a:avLst/>
          </a:prstGeom>
          <a:noFill/>
        </p:spPr>
        <p:txBody>
          <a:bodyPr wrap="none" lIns="72000" tIns="36000" rIns="72000" bIns="36000" rtlCol="0" anchor="t">
            <a:spAutoFit/>
          </a:bodyPr>
          <a:lstStyle/>
          <a:p>
            <a:pPr defTabSz="914377" fontAlgn="base">
              <a:spcAft>
                <a:spcPct val="0"/>
              </a:spcAft>
              <a:defRPr/>
            </a:pPr>
            <a:r>
              <a:rPr lang="zh-CN" altLang="en-US" sz="1867" b="1" kern="0" dirty="0">
                <a:gradFill>
                  <a:gsLst>
                    <a:gs pos="0">
                      <a:prstClr val="black">
                        <a:lumMod val="75000"/>
                        <a:lumOff val="25000"/>
                      </a:prstClr>
                    </a:gs>
                    <a:gs pos="100000">
                      <a:prstClr val="black">
                        <a:lumMod val="85000"/>
                        <a:lumOff val="15000"/>
                      </a:prstClr>
                    </a:gs>
                  </a:gsLst>
                  <a:lin ang="5400000" scaled="0"/>
                </a:gradFill>
                <a:latin typeface="微软雅黑" pitchFamily="34" charset="-122"/>
                <a:ea typeface="微软雅黑" pitchFamily="34" charset="-122"/>
                <a:cs typeface="Clear Sans" panose="020B0503030202020304" pitchFamily="34" charset="0"/>
              </a:rPr>
              <a:t>深度调研</a:t>
            </a:r>
            <a:endParaRPr lang="en-US" altLang="zh-CN" sz="1867" b="1" kern="0" dirty="0">
              <a:gradFill>
                <a:gsLst>
                  <a:gs pos="0">
                    <a:prstClr val="black">
                      <a:lumMod val="75000"/>
                      <a:lumOff val="25000"/>
                    </a:prstClr>
                  </a:gs>
                  <a:gs pos="100000">
                    <a:prstClr val="black">
                      <a:lumMod val="85000"/>
                      <a:lumOff val="15000"/>
                    </a:prstClr>
                  </a:gs>
                </a:gsLst>
                <a:lin ang="5400000" scaled="0"/>
              </a:gradFill>
              <a:latin typeface="微软雅黑" pitchFamily="34" charset="-122"/>
              <a:ea typeface="微软雅黑" pitchFamily="34" charset="-122"/>
              <a:cs typeface="Clear Sans" panose="020B0503030202020304" pitchFamily="34" charset="0"/>
            </a:endParaRPr>
          </a:p>
        </p:txBody>
      </p:sp>
      <p:sp>
        <p:nvSpPr>
          <p:cNvPr id="94" name="Rectangle 122"/>
          <p:cNvSpPr/>
          <p:nvPr/>
        </p:nvSpPr>
        <p:spPr>
          <a:xfrm>
            <a:off x="629749" y="2240509"/>
            <a:ext cx="2473364" cy="923330"/>
          </a:xfrm>
          <a:prstGeom prst="rect">
            <a:avLst/>
          </a:prstGeom>
        </p:spPr>
        <p:txBody>
          <a:bodyPr wrap="square">
            <a:spAutoFit/>
          </a:bodyPr>
          <a:lstStyle/>
          <a:p>
            <a:pPr defTabSz="914377">
              <a:lnSpc>
                <a:spcPct val="150000"/>
              </a:lnSpc>
              <a:defRPr/>
            </a:pPr>
            <a:r>
              <a:rPr lang="zh-CN" altLang="en-US" sz="1200" dirty="0">
                <a:solidFill>
                  <a:prstClr val="black">
                    <a:lumMod val="50000"/>
                    <a:lumOff val="50000"/>
                  </a:prstClr>
                </a:solidFill>
                <a:latin typeface="微软雅黑" pitchFamily="34" charset="-122"/>
                <a:ea typeface="微软雅黑" pitchFamily="34" charset="-122"/>
                <a:sym typeface="Gill Sans" charset="0"/>
              </a:rPr>
              <a:t>此处添加详细文本描述，建议与标题相关并符合整体语言风格，语言描述尽量简洁。</a:t>
            </a:r>
          </a:p>
        </p:txBody>
      </p:sp>
      <p:sp>
        <p:nvSpPr>
          <p:cNvPr id="95" name="TextBox 123"/>
          <p:cNvSpPr txBox="1"/>
          <p:nvPr/>
        </p:nvSpPr>
        <p:spPr>
          <a:xfrm>
            <a:off x="693249" y="3347187"/>
            <a:ext cx="1339644" cy="360026"/>
          </a:xfrm>
          <a:prstGeom prst="rect">
            <a:avLst/>
          </a:prstGeom>
          <a:noFill/>
        </p:spPr>
        <p:txBody>
          <a:bodyPr wrap="none" lIns="72000" tIns="36000" rIns="72000" bIns="36000" rtlCol="0" anchor="t">
            <a:spAutoFit/>
          </a:bodyPr>
          <a:lstStyle/>
          <a:p>
            <a:pPr defTabSz="914377" fontAlgn="base">
              <a:spcAft>
                <a:spcPct val="0"/>
              </a:spcAft>
              <a:defRPr/>
            </a:pPr>
            <a:r>
              <a:rPr lang="zh-CN" altLang="en-US" sz="1867" b="1" kern="0" dirty="0">
                <a:gradFill>
                  <a:gsLst>
                    <a:gs pos="0">
                      <a:prstClr val="black">
                        <a:lumMod val="75000"/>
                        <a:lumOff val="25000"/>
                      </a:prstClr>
                    </a:gs>
                    <a:gs pos="100000">
                      <a:prstClr val="black">
                        <a:lumMod val="85000"/>
                        <a:lumOff val="15000"/>
                      </a:prstClr>
                    </a:gs>
                  </a:gsLst>
                  <a:lin ang="5400000" scaled="0"/>
                </a:gradFill>
                <a:latin typeface="微软雅黑" pitchFamily="34" charset="-122"/>
                <a:ea typeface="微软雅黑" pitchFamily="34" charset="-122"/>
                <a:cs typeface="Clear Sans" panose="020B0503030202020304" pitchFamily="34" charset="0"/>
              </a:rPr>
              <a:t>互联网思维</a:t>
            </a:r>
            <a:endParaRPr lang="en-US" altLang="zh-CN" sz="1867" b="1" kern="0" dirty="0">
              <a:gradFill>
                <a:gsLst>
                  <a:gs pos="0">
                    <a:prstClr val="black">
                      <a:lumMod val="75000"/>
                      <a:lumOff val="25000"/>
                    </a:prstClr>
                  </a:gs>
                  <a:gs pos="100000">
                    <a:prstClr val="black">
                      <a:lumMod val="85000"/>
                      <a:lumOff val="15000"/>
                    </a:prstClr>
                  </a:gs>
                </a:gsLst>
                <a:lin ang="5400000" scaled="0"/>
              </a:gradFill>
              <a:latin typeface="微软雅黑" pitchFamily="34" charset="-122"/>
              <a:ea typeface="微软雅黑" pitchFamily="34" charset="-122"/>
              <a:cs typeface="Clear Sans" panose="020B0503030202020304" pitchFamily="34" charset="0"/>
            </a:endParaRPr>
          </a:p>
        </p:txBody>
      </p:sp>
      <p:sp>
        <p:nvSpPr>
          <p:cNvPr id="96" name="Rectangle 124"/>
          <p:cNvSpPr/>
          <p:nvPr/>
        </p:nvSpPr>
        <p:spPr>
          <a:xfrm>
            <a:off x="629749" y="3589075"/>
            <a:ext cx="2473364" cy="923330"/>
          </a:xfrm>
          <a:prstGeom prst="rect">
            <a:avLst/>
          </a:prstGeom>
        </p:spPr>
        <p:txBody>
          <a:bodyPr wrap="square">
            <a:spAutoFit/>
          </a:bodyPr>
          <a:lstStyle/>
          <a:p>
            <a:pPr defTabSz="914377">
              <a:lnSpc>
                <a:spcPct val="150000"/>
              </a:lnSpc>
              <a:defRPr/>
            </a:pPr>
            <a:r>
              <a:rPr lang="zh-CN" altLang="en-US" sz="1200">
                <a:solidFill>
                  <a:prstClr val="black">
                    <a:lumMod val="50000"/>
                    <a:lumOff val="50000"/>
                  </a:prstClr>
                </a:solidFill>
                <a:latin typeface="微软雅黑" pitchFamily="34" charset="-122"/>
                <a:ea typeface="微软雅黑" pitchFamily="34" charset="-122"/>
                <a:sym typeface="Gill Sans" charset="0"/>
              </a:rPr>
              <a:t>此处添加详细文本描述，建议与标题相关并符合整体语言风格，语言描述尽量简洁。</a:t>
            </a:r>
            <a:endParaRPr lang="zh-CN" altLang="en-US" sz="1200" dirty="0">
              <a:solidFill>
                <a:prstClr val="black">
                  <a:lumMod val="50000"/>
                  <a:lumOff val="50000"/>
                </a:prstClr>
              </a:solidFill>
              <a:latin typeface="微软雅黑" pitchFamily="34" charset="-122"/>
              <a:ea typeface="微软雅黑" pitchFamily="34" charset="-122"/>
              <a:sym typeface="Gill Sans" charset="0"/>
            </a:endParaRPr>
          </a:p>
        </p:txBody>
      </p:sp>
      <p:sp>
        <p:nvSpPr>
          <p:cNvPr id="97" name="TextBox 125"/>
          <p:cNvSpPr txBox="1"/>
          <p:nvPr/>
        </p:nvSpPr>
        <p:spPr>
          <a:xfrm>
            <a:off x="693249" y="4652969"/>
            <a:ext cx="1100796" cy="360026"/>
          </a:xfrm>
          <a:prstGeom prst="rect">
            <a:avLst/>
          </a:prstGeom>
          <a:noFill/>
        </p:spPr>
        <p:txBody>
          <a:bodyPr wrap="none" lIns="72000" tIns="36000" rIns="72000" bIns="36000" rtlCol="0" anchor="t">
            <a:spAutoFit/>
          </a:bodyPr>
          <a:lstStyle/>
          <a:p>
            <a:pPr defTabSz="914377" fontAlgn="base">
              <a:spcAft>
                <a:spcPct val="0"/>
              </a:spcAft>
              <a:defRPr/>
            </a:pPr>
            <a:r>
              <a:rPr lang="zh-CN" altLang="en-US" sz="1867" b="1" kern="0" dirty="0">
                <a:gradFill>
                  <a:gsLst>
                    <a:gs pos="0">
                      <a:prstClr val="black">
                        <a:lumMod val="75000"/>
                        <a:lumOff val="25000"/>
                      </a:prstClr>
                    </a:gs>
                    <a:gs pos="100000">
                      <a:prstClr val="black">
                        <a:lumMod val="85000"/>
                        <a:lumOff val="15000"/>
                      </a:prstClr>
                    </a:gs>
                  </a:gsLst>
                  <a:lin ang="5400000" scaled="0"/>
                </a:gradFill>
                <a:latin typeface="微软雅黑" pitchFamily="34" charset="-122"/>
                <a:ea typeface="微软雅黑" pitchFamily="34" charset="-122"/>
                <a:cs typeface="Clear Sans" panose="020B0503030202020304" pitchFamily="34" charset="0"/>
              </a:rPr>
              <a:t>多业务化</a:t>
            </a:r>
            <a:endParaRPr lang="en-US" altLang="zh-CN" sz="1867" b="1" kern="0" dirty="0">
              <a:gradFill>
                <a:gsLst>
                  <a:gs pos="0">
                    <a:prstClr val="black">
                      <a:lumMod val="75000"/>
                      <a:lumOff val="25000"/>
                    </a:prstClr>
                  </a:gs>
                  <a:gs pos="100000">
                    <a:prstClr val="black">
                      <a:lumMod val="85000"/>
                      <a:lumOff val="15000"/>
                    </a:prstClr>
                  </a:gs>
                </a:gsLst>
                <a:lin ang="5400000" scaled="0"/>
              </a:gradFill>
              <a:latin typeface="微软雅黑" pitchFamily="34" charset="-122"/>
              <a:ea typeface="微软雅黑" pitchFamily="34" charset="-122"/>
              <a:cs typeface="Clear Sans" panose="020B0503030202020304" pitchFamily="34" charset="0"/>
            </a:endParaRPr>
          </a:p>
        </p:txBody>
      </p:sp>
      <p:sp>
        <p:nvSpPr>
          <p:cNvPr id="98" name="Rectangle 126"/>
          <p:cNvSpPr/>
          <p:nvPr/>
        </p:nvSpPr>
        <p:spPr>
          <a:xfrm>
            <a:off x="629749" y="4894858"/>
            <a:ext cx="2473364" cy="923330"/>
          </a:xfrm>
          <a:prstGeom prst="rect">
            <a:avLst/>
          </a:prstGeom>
        </p:spPr>
        <p:txBody>
          <a:bodyPr wrap="square">
            <a:spAutoFit/>
          </a:bodyPr>
          <a:lstStyle/>
          <a:p>
            <a:pPr defTabSz="914377">
              <a:lnSpc>
                <a:spcPct val="150000"/>
              </a:lnSpc>
              <a:defRPr/>
            </a:pPr>
            <a:r>
              <a:rPr lang="zh-CN" altLang="en-US" sz="1200">
                <a:solidFill>
                  <a:prstClr val="black">
                    <a:lumMod val="50000"/>
                    <a:lumOff val="50000"/>
                  </a:prstClr>
                </a:solidFill>
                <a:latin typeface="微软雅黑" pitchFamily="34" charset="-122"/>
                <a:ea typeface="微软雅黑" pitchFamily="34" charset="-122"/>
                <a:sym typeface="Gill Sans" charset="0"/>
              </a:rPr>
              <a:t>此处添加详细文本描述，建议与标题相关并符合整体语言风格，语言描述尽量简洁。</a:t>
            </a:r>
            <a:endParaRPr lang="zh-CN" altLang="en-US" sz="1200" dirty="0">
              <a:solidFill>
                <a:prstClr val="black">
                  <a:lumMod val="50000"/>
                  <a:lumOff val="50000"/>
                </a:prstClr>
              </a:solidFill>
              <a:latin typeface="微软雅黑" pitchFamily="34" charset="-122"/>
              <a:ea typeface="微软雅黑" pitchFamily="34" charset="-122"/>
              <a:sym typeface="Gill Sans" charset="0"/>
            </a:endParaRPr>
          </a:p>
        </p:txBody>
      </p:sp>
      <p:sp>
        <p:nvSpPr>
          <p:cNvPr id="99" name="TextBox 128"/>
          <p:cNvSpPr txBox="1"/>
          <p:nvPr/>
        </p:nvSpPr>
        <p:spPr>
          <a:xfrm>
            <a:off x="9580629" y="2049420"/>
            <a:ext cx="1100796" cy="360026"/>
          </a:xfrm>
          <a:prstGeom prst="rect">
            <a:avLst/>
          </a:prstGeom>
          <a:noFill/>
        </p:spPr>
        <p:txBody>
          <a:bodyPr wrap="none" lIns="72000" tIns="36000" rIns="72000" bIns="36000" rtlCol="0" anchor="t">
            <a:spAutoFit/>
          </a:bodyPr>
          <a:lstStyle/>
          <a:p>
            <a:pPr defTabSz="914377" fontAlgn="base">
              <a:spcAft>
                <a:spcPct val="0"/>
              </a:spcAft>
              <a:defRPr/>
            </a:pPr>
            <a:r>
              <a:rPr lang="zh-CN" altLang="en-US" sz="1867" b="1" kern="0" dirty="0">
                <a:gradFill>
                  <a:gsLst>
                    <a:gs pos="0">
                      <a:prstClr val="black">
                        <a:lumMod val="75000"/>
                        <a:lumOff val="25000"/>
                      </a:prstClr>
                    </a:gs>
                    <a:gs pos="100000">
                      <a:prstClr val="black">
                        <a:lumMod val="85000"/>
                        <a:lumOff val="15000"/>
                      </a:prstClr>
                    </a:gs>
                  </a:gsLst>
                  <a:lin ang="5400000" scaled="0"/>
                </a:gradFill>
                <a:latin typeface="微软雅黑" pitchFamily="34" charset="-122"/>
                <a:ea typeface="微软雅黑" pitchFamily="34" charset="-122"/>
                <a:cs typeface="Clear Sans" panose="020B0503030202020304" pitchFamily="34" charset="0"/>
              </a:rPr>
              <a:t>开拓创新</a:t>
            </a:r>
            <a:endParaRPr lang="en-US" altLang="zh-CN" sz="1867" b="1" kern="0" dirty="0">
              <a:gradFill>
                <a:gsLst>
                  <a:gs pos="0">
                    <a:prstClr val="black">
                      <a:lumMod val="75000"/>
                      <a:lumOff val="25000"/>
                    </a:prstClr>
                  </a:gs>
                  <a:gs pos="100000">
                    <a:prstClr val="black">
                      <a:lumMod val="85000"/>
                      <a:lumOff val="15000"/>
                    </a:prstClr>
                  </a:gs>
                </a:gsLst>
                <a:lin ang="5400000" scaled="0"/>
              </a:gradFill>
              <a:latin typeface="微软雅黑" pitchFamily="34" charset="-122"/>
              <a:ea typeface="微软雅黑" pitchFamily="34" charset="-122"/>
              <a:cs typeface="Clear Sans" panose="020B0503030202020304" pitchFamily="34" charset="0"/>
            </a:endParaRPr>
          </a:p>
        </p:txBody>
      </p:sp>
      <p:sp>
        <p:nvSpPr>
          <p:cNvPr id="100" name="Rectangle 129"/>
          <p:cNvSpPr/>
          <p:nvPr/>
        </p:nvSpPr>
        <p:spPr>
          <a:xfrm>
            <a:off x="9555229" y="2294978"/>
            <a:ext cx="2474212" cy="923330"/>
          </a:xfrm>
          <a:prstGeom prst="rect">
            <a:avLst/>
          </a:prstGeom>
        </p:spPr>
        <p:txBody>
          <a:bodyPr wrap="square">
            <a:spAutoFit/>
          </a:bodyPr>
          <a:lstStyle/>
          <a:p>
            <a:pPr defTabSz="914377">
              <a:lnSpc>
                <a:spcPct val="150000"/>
              </a:lnSpc>
              <a:defRPr/>
            </a:pPr>
            <a:r>
              <a:rPr lang="zh-CN" altLang="en-US" sz="1200" dirty="0">
                <a:solidFill>
                  <a:prstClr val="black">
                    <a:lumMod val="50000"/>
                    <a:lumOff val="50000"/>
                  </a:prstClr>
                </a:solidFill>
                <a:latin typeface="微软雅黑" pitchFamily="34" charset="-122"/>
                <a:ea typeface="微软雅黑" pitchFamily="34" charset="-122"/>
                <a:sym typeface="Gill Sans" charset="0"/>
              </a:rPr>
              <a:t>此处添加详细文本描述，建议与标题相关并符合整体语言风格，语言描述尽量简洁。</a:t>
            </a:r>
          </a:p>
        </p:txBody>
      </p:sp>
      <p:sp>
        <p:nvSpPr>
          <p:cNvPr id="101" name="TextBox 130"/>
          <p:cNvSpPr txBox="1"/>
          <p:nvPr/>
        </p:nvSpPr>
        <p:spPr>
          <a:xfrm>
            <a:off x="9580629" y="3397987"/>
            <a:ext cx="1100796" cy="360026"/>
          </a:xfrm>
          <a:prstGeom prst="rect">
            <a:avLst/>
          </a:prstGeom>
          <a:noFill/>
        </p:spPr>
        <p:txBody>
          <a:bodyPr wrap="none" lIns="72000" tIns="36000" rIns="72000" bIns="36000" rtlCol="0" anchor="t">
            <a:spAutoFit/>
          </a:bodyPr>
          <a:lstStyle/>
          <a:p>
            <a:pPr defTabSz="914377" fontAlgn="base">
              <a:spcAft>
                <a:spcPct val="0"/>
              </a:spcAft>
              <a:defRPr/>
            </a:pPr>
            <a:r>
              <a:rPr lang="zh-CN" altLang="en-US" sz="1867" b="1" kern="0" dirty="0">
                <a:gradFill>
                  <a:gsLst>
                    <a:gs pos="0">
                      <a:prstClr val="black">
                        <a:lumMod val="75000"/>
                        <a:lumOff val="25000"/>
                      </a:prstClr>
                    </a:gs>
                    <a:gs pos="100000">
                      <a:prstClr val="black">
                        <a:lumMod val="85000"/>
                        <a:lumOff val="15000"/>
                      </a:prstClr>
                    </a:gs>
                  </a:gsLst>
                  <a:lin ang="5400000" scaled="0"/>
                </a:gradFill>
                <a:latin typeface="微软雅黑" pitchFamily="34" charset="-122"/>
                <a:ea typeface="微软雅黑" pitchFamily="34" charset="-122"/>
                <a:cs typeface="Clear Sans" panose="020B0503030202020304" pitchFamily="34" charset="0"/>
              </a:rPr>
              <a:t>引领市场</a:t>
            </a:r>
            <a:endParaRPr lang="en-US" altLang="zh-CN" sz="1867" b="1" kern="0" dirty="0">
              <a:gradFill>
                <a:gsLst>
                  <a:gs pos="0">
                    <a:prstClr val="black">
                      <a:lumMod val="75000"/>
                      <a:lumOff val="25000"/>
                    </a:prstClr>
                  </a:gs>
                  <a:gs pos="100000">
                    <a:prstClr val="black">
                      <a:lumMod val="85000"/>
                      <a:lumOff val="15000"/>
                    </a:prstClr>
                  </a:gs>
                </a:gsLst>
                <a:lin ang="5400000" scaled="0"/>
              </a:gradFill>
              <a:latin typeface="微软雅黑" pitchFamily="34" charset="-122"/>
              <a:ea typeface="微软雅黑" pitchFamily="34" charset="-122"/>
              <a:cs typeface="Clear Sans" panose="020B0503030202020304" pitchFamily="34" charset="0"/>
            </a:endParaRPr>
          </a:p>
        </p:txBody>
      </p:sp>
      <p:sp>
        <p:nvSpPr>
          <p:cNvPr id="102" name="Rectangle 131"/>
          <p:cNvSpPr/>
          <p:nvPr/>
        </p:nvSpPr>
        <p:spPr>
          <a:xfrm>
            <a:off x="9555229" y="3643545"/>
            <a:ext cx="2283540" cy="923330"/>
          </a:xfrm>
          <a:prstGeom prst="rect">
            <a:avLst/>
          </a:prstGeom>
        </p:spPr>
        <p:txBody>
          <a:bodyPr wrap="square">
            <a:spAutoFit/>
          </a:bodyPr>
          <a:lstStyle/>
          <a:p>
            <a:pPr defTabSz="914377">
              <a:lnSpc>
                <a:spcPct val="150000"/>
              </a:lnSpc>
              <a:defRPr/>
            </a:pPr>
            <a:r>
              <a:rPr lang="zh-CN" altLang="en-US" sz="1200" dirty="0">
                <a:solidFill>
                  <a:prstClr val="black">
                    <a:lumMod val="50000"/>
                    <a:lumOff val="50000"/>
                  </a:prstClr>
                </a:solidFill>
                <a:latin typeface="微软雅黑" pitchFamily="34" charset="-122"/>
                <a:ea typeface="微软雅黑" pitchFamily="34" charset="-122"/>
                <a:sym typeface="Gill Sans" charset="0"/>
              </a:rPr>
              <a:t>此处添加详细文本描述，建议与标题相关并符合整体语言风格，语言描述尽量简洁。</a:t>
            </a:r>
          </a:p>
        </p:txBody>
      </p:sp>
      <p:sp>
        <p:nvSpPr>
          <p:cNvPr id="103" name="TextBox 132"/>
          <p:cNvSpPr txBox="1"/>
          <p:nvPr/>
        </p:nvSpPr>
        <p:spPr>
          <a:xfrm>
            <a:off x="9580629" y="4703769"/>
            <a:ext cx="1100796" cy="360026"/>
          </a:xfrm>
          <a:prstGeom prst="rect">
            <a:avLst/>
          </a:prstGeom>
          <a:noFill/>
        </p:spPr>
        <p:txBody>
          <a:bodyPr wrap="none" lIns="72000" tIns="36000" rIns="72000" bIns="36000" rtlCol="0" anchor="t">
            <a:spAutoFit/>
          </a:bodyPr>
          <a:lstStyle/>
          <a:p>
            <a:pPr defTabSz="914377" fontAlgn="base">
              <a:spcAft>
                <a:spcPct val="0"/>
              </a:spcAft>
              <a:defRPr/>
            </a:pPr>
            <a:r>
              <a:rPr lang="zh-CN" altLang="en-US" sz="1867" b="1" kern="0" dirty="0">
                <a:gradFill>
                  <a:gsLst>
                    <a:gs pos="0">
                      <a:prstClr val="black">
                        <a:lumMod val="75000"/>
                        <a:lumOff val="25000"/>
                      </a:prstClr>
                    </a:gs>
                    <a:gs pos="100000">
                      <a:prstClr val="black">
                        <a:lumMod val="85000"/>
                        <a:lumOff val="15000"/>
                      </a:prstClr>
                    </a:gs>
                  </a:gsLst>
                  <a:lin ang="5400000" scaled="0"/>
                </a:gradFill>
                <a:latin typeface="微软雅黑" pitchFamily="34" charset="-122"/>
                <a:ea typeface="微软雅黑" pitchFamily="34" charset="-122"/>
                <a:cs typeface="Clear Sans" panose="020B0503030202020304" pitchFamily="34" charset="0"/>
              </a:rPr>
              <a:t>模式突破</a:t>
            </a:r>
            <a:endParaRPr lang="en-US" altLang="zh-CN" sz="1867" b="1" kern="0" dirty="0">
              <a:gradFill>
                <a:gsLst>
                  <a:gs pos="0">
                    <a:prstClr val="black">
                      <a:lumMod val="75000"/>
                      <a:lumOff val="25000"/>
                    </a:prstClr>
                  </a:gs>
                  <a:gs pos="100000">
                    <a:prstClr val="black">
                      <a:lumMod val="85000"/>
                      <a:lumOff val="15000"/>
                    </a:prstClr>
                  </a:gs>
                </a:gsLst>
                <a:lin ang="5400000" scaled="0"/>
              </a:gradFill>
              <a:latin typeface="微软雅黑" pitchFamily="34" charset="-122"/>
              <a:ea typeface="微软雅黑" pitchFamily="34" charset="-122"/>
              <a:cs typeface="Clear Sans" panose="020B0503030202020304" pitchFamily="34" charset="0"/>
            </a:endParaRPr>
          </a:p>
        </p:txBody>
      </p:sp>
      <p:sp>
        <p:nvSpPr>
          <p:cNvPr id="104" name="Rectangle 133"/>
          <p:cNvSpPr/>
          <p:nvPr/>
        </p:nvSpPr>
        <p:spPr>
          <a:xfrm>
            <a:off x="9555229" y="4949327"/>
            <a:ext cx="2283540" cy="923330"/>
          </a:xfrm>
          <a:prstGeom prst="rect">
            <a:avLst/>
          </a:prstGeom>
        </p:spPr>
        <p:txBody>
          <a:bodyPr wrap="square">
            <a:spAutoFit/>
          </a:bodyPr>
          <a:lstStyle/>
          <a:p>
            <a:pPr defTabSz="914377">
              <a:lnSpc>
                <a:spcPct val="150000"/>
              </a:lnSpc>
              <a:defRPr/>
            </a:pPr>
            <a:r>
              <a:rPr lang="zh-CN" altLang="en-US" sz="1200" dirty="0">
                <a:solidFill>
                  <a:prstClr val="black">
                    <a:lumMod val="50000"/>
                    <a:lumOff val="50000"/>
                  </a:prstClr>
                </a:solidFill>
                <a:latin typeface="微软雅黑" pitchFamily="34" charset="-122"/>
                <a:ea typeface="微软雅黑" pitchFamily="34" charset="-122"/>
                <a:sym typeface="Gill Sans" charset="0"/>
              </a:rPr>
              <a:t>此处添加详细文本描述，建议与标题相关并符合整体语言风格，语言描述尽量简洁。</a:t>
            </a:r>
          </a:p>
        </p:txBody>
      </p:sp>
      <p:sp>
        <p:nvSpPr>
          <p:cNvPr id="105" name="Freeform 52"/>
          <p:cNvSpPr>
            <a:spLocks noEditPoints="1"/>
          </p:cNvSpPr>
          <p:nvPr/>
        </p:nvSpPr>
        <p:spPr bwMode="auto">
          <a:xfrm>
            <a:off x="5917765" y="4544487"/>
            <a:ext cx="548344" cy="515900"/>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solidFill>
            <a:srgbClr val="492F13">
              <a:alpha val="75000"/>
            </a:srgbClr>
          </a:solid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106" name="Freeform 62"/>
          <p:cNvSpPr>
            <a:spLocks noEditPoints="1"/>
          </p:cNvSpPr>
          <p:nvPr/>
        </p:nvSpPr>
        <p:spPr bwMode="auto">
          <a:xfrm>
            <a:off x="6381196" y="5076611"/>
            <a:ext cx="292609" cy="338210"/>
          </a:xfrm>
          <a:custGeom>
            <a:avLst/>
            <a:gdLst>
              <a:gd name="T0" fmla="*/ 54 w 62"/>
              <a:gd name="T1" fmla="*/ 0 h 72"/>
              <a:gd name="T2" fmla="*/ 8 w 62"/>
              <a:gd name="T3" fmla="*/ 0 h 72"/>
              <a:gd name="T4" fmla="*/ 0 w 62"/>
              <a:gd name="T5" fmla="*/ 8 h 72"/>
              <a:gd name="T6" fmla="*/ 0 w 62"/>
              <a:gd name="T7" fmla="*/ 64 h 72"/>
              <a:gd name="T8" fmla="*/ 8 w 62"/>
              <a:gd name="T9" fmla="*/ 72 h 72"/>
              <a:gd name="T10" fmla="*/ 54 w 62"/>
              <a:gd name="T11" fmla="*/ 72 h 72"/>
              <a:gd name="T12" fmla="*/ 62 w 62"/>
              <a:gd name="T13" fmla="*/ 64 h 72"/>
              <a:gd name="T14" fmla="*/ 62 w 62"/>
              <a:gd name="T15" fmla="*/ 8 h 72"/>
              <a:gd name="T16" fmla="*/ 54 w 62"/>
              <a:gd name="T17" fmla="*/ 0 h 72"/>
              <a:gd name="T18" fmla="*/ 8 w 62"/>
              <a:gd name="T19" fmla="*/ 3 h 72"/>
              <a:gd name="T20" fmla="*/ 54 w 62"/>
              <a:gd name="T21" fmla="*/ 3 h 72"/>
              <a:gd name="T22" fmla="*/ 59 w 62"/>
              <a:gd name="T23" fmla="*/ 8 h 72"/>
              <a:gd name="T24" fmla="*/ 59 w 62"/>
              <a:gd name="T25" fmla="*/ 64 h 72"/>
              <a:gd name="T26" fmla="*/ 54 w 62"/>
              <a:gd name="T27" fmla="*/ 69 h 72"/>
              <a:gd name="T28" fmla="*/ 8 w 62"/>
              <a:gd name="T29" fmla="*/ 69 h 72"/>
              <a:gd name="T30" fmla="*/ 3 w 62"/>
              <a:gd name="T31" fmla="*/ 64 h 72"/>
              <a:gd name="T32" fmla="*/ 3 w 62"/>
              <a:gd name="T33" fmla="*/ 8 h 72"/>
              <a:gd name="T34" fmla="*/ 8 w 62"/>
              <a:gd name="T35" fmla="*/ 3 h 72"/>
              <a:gd name="T36" fmla="*/ 7 w 62"/>
              <a:gd name="T37" fmla="*/ 62 h 72"/>
              <a:gd name="T38" fmla="*/ 55 w 62"/>
              <a:gd name="T39" fmla="*/ 62 h 72"/>
              <a:gd name="T40" fmla="*/ 56 w 62"/>
              <a:gd name="T41" fmla="*/ 61 h 72"/>
              <a:gd name="T42" fmla="*/ 56 w 62"/>
              <a:gd name="T43" fmla="*/ 7 h 72"/>
              <a:gd name="T44" fmla="*/ 55 w 62"/>
              <a:gd name="T45" fmla="*/ 6 h 72"/>
              <a:gd name="T46" fmla="*/ 7 w 62"/>
              <a:gd name="T47" fmla="*/ 6 h 72"/>
              <a:gd name="T48" fmla="*/ 6 w 62"/>
              <a:gd name="T49" fmla="*/ 7 h 72"/>
              <a:gd name="T50" fmla="*/ 6 w 62"/>
              <a:gd name="T51" fmla="*/ 61 h 72"/>
              <a:gd name="T52" fmla="*/ 7 w 62"/>
              <a:gd name="T53" fmla="*/ 62 h 72"/>
              <a:gd name="T54" fmla="*/ 8 w 62"/>
              <a:gd name="T55" fmla="*/ 8 h 72"/>
              <a:gd name="T56" fmla="*/ 54 w 62"/>
              <a:gd name="T57" fmla="*/ 8 h 72"/>
              <a:gd name="T58" fmla="*/ 54 w 62"/>
              <a:gd name="T59" fmla="*/ 60 h 72"/>
              <a:gd name="T60" fmla="*/ 8 w 62"/>
              <a:gd name="T61" fmla="*/ 60 h 72"/>
              <a:gd name="T62" fmla="*/ 8 w 62"/>
              <a:gd name="T63" fmla="*/ 8 h 72"/>
              <a:gd name="T64" fmla="*/ 33 w 62"/>
              <a:gd name="T65" fmla="*/ 66 h 72"/>
              <a:gd name="T66" fmla="*/ 31 w 62"/>
              <a:gd name="T67" fmla="*/ 68 h 72"/>
              <a:gd name="T68" fmla="*/ 29 w 62"/>
              <a:gd name="T69" fmla="*/ 66 h 72"/>
              <a:gd name="T70" fmla="*/ 31 w 62"/>
              <a:gd name="T71" fmla="*/ 64 h 72"/>
              <a:gd name="T72" fmla="*/ 33 w 62"/>
              <a:gd name="T73"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72">
                <a:moveTo>
                  <a:pt x="54" y="0"/>
                </a:moveTo>
                <a:cubicBezTo>
                  <a:pt x="8" y="0"/>
                  <a:pt x="8" y="0"/>
                  <a:pt x="8" y="0"/>
                </a:cubicBezTo>
                <a:cubicBezTo>
                  <a:pt x="4" y="0"/>
                  <a:pt x="0" y="3"/>
                  <a:pt x="0" y="8"/>
                </a:cubicBezTo>
                <a:cubicBezTo>
                  <a:pt x="0" y="64"/>
                  <a:pt x="0" y="64"/>
                  <a:pt x="0" y="64"/>
                </a:cubicBezTo>
                <a:cubicBezTo>
                  <a:pt x="0" y="68"/>
                  <a:pt x="4" y="72"/>
                  <a:pt x="8" y="72"/>
                </a:cubicBezTo>
                <a:cubicBezTo>
                  <a:pt x="54" y="72"/>
                  <a:pt x="54" y="72"/>
                  <a:pt x="54" y="72"/>
                </a:cubicBezTo>
                <a:cubicBezTo>
                  <a:pt x="58" y="72"/>
                  <a:pt x="62" y="68"/>
                  <a:pt x="62" y="64"/>
                </a:cubicBezTo>
                <a:cubicBezTo>
                  <a:pt x="62" y="8"/>
                  <a:pt x="62" y="8"/>
                  <a:pt x="62" y="8"/>
                </a:cubicBezTo>
                <a:cubicBezTo>
                  <a:pt x="62" y="3"/>
                  <a:pt x="58" y="0"/>
                  <a:pt x="54" y="0"/>
                </a:cubicBezTo>
                <a:close/>
                <a:moveTo>
                  <a:pt x="8" y="3"/>
                </a:moveTo>
                <a:cubicBezTo>
                  <a:pt x="54" y="3"/>
                  <a:pt x="54" y="3"/>
                  <a:pt x="54" y="3"/>
                </a:cubicBezTo>
                <a:cubicBezTo>
                  <a:pt x="56" y="3"/>
                  <a:pt x="59" y="5"/>
                  <a:pt x="59" y="8"/>
                </a:cubicBezTo>
                <a:cubicBezTo>
                  <a:pt x="59" y="64"/>
                  <a:pt x="59" y="64"/>
                  <a:pt x="59" y="64"/>
                </a:cubicBezTo>
                <a:cubicBezTo>
                  <a:pt x="59" y="67"/>
                  <a:pt x="56" y="69"/>
                  <a:pt x="54" y="69"/>
                </a:cubicBezTo>
                <a:cubicBezTo>
                  <a:pt x="8" y="69"/>
                  <a:pt x="8" y="69"/>
                  <a:pt x="8" y="69"/>
                </a:cubicBezTo>
                <a:cubicBezTo>
                  <a:pt x="5" y="69"/>
                  <a:pt x="3" y="67"/>
                  <a:pt x="3" y="64"/>
                </a:cubicBezTo>
                <a:cubicBezTo>
                  <a:pt x="3" y="8"/>
                  <a:pt x="3" y="8"/>
                  <a:pt x="3" y="8"/>
                </a:cubicBezTo>
                <a:cubicBezTo>
                  <a:pt x="3" y="5"/>
                  <a:pt x="5" y="3"/>
                  <a:pt x="8" y="3"/>
                </a:cubicBezTo>
                <a:close/>
                <a:moveTo>
                  <a:pt x="7" y="62"/>
                </a:moveTo>
                <a:cubicBezTo>
                  <a:pt x="55" y="62"/>
                  <a:pt x="55" y="62"/>
                  <a:pt x="55" y="62"/>
                </a:cubicBezTo>
                <a:cubicBezTo>
                  <a:pt x="55" y="62"/>
                  <a:pt x="56" y="61"/>
                  <a:pt x="56" y="61"/>
                </a:cubicBezTo>
                <a:cubicBezTo>
                  <a:pt x="56" y="7"/>
                  <a:pt x="56" y="7"/>
                  <a:pt x="56" y="7"/>
                </a:cubicBezTo>
                <a:cubicBezTo>
                  <a:pt x="56" y="6"/>
                  <a:pt x="55" y="6"/>
                  <a:pt x="55" y="6"/>
                </a:cubicBezTo>
                <a:cubicBezTo>
                  <a:pt x="7" y="6"/>
                  <a:pt x="7" y="6"/>
                  <a:pt x="7" y="6"/>
                </a:cubicBezTo>
                <a:cubicBezTo>
                  <a:pt x="7" y="6"/>
                  <a:pt x="6" y="6"/>
                  <a:pt x="6" y="7"/>
                </a:cubicBezTo>
                <a:cubicBezTo>
                  <a:pt x="6" y="61"/>
                  <a:pt x="6" y="61"/>
                  <a:pt x="6" y="61"/>
                </a:cubicBezTo>
                <a:cubicBezTo>
                  <a:pt x="6" y="61"/>
                  <a:pt x="7" y="62"/>
                  <a:pt x="7" y="62"/>
                </a:cubicBezTo>
                <a:close/>
                <a:moveTo>
                  <a:pt x="8" y="8"/>
                </a:moveTo>
                <a:cubicBezTo>
                  <a:pt x="54" y="8"/>
                  <a:pt x="54" y="8"/>
                  <a:pt x="54" y="8"/>
                </a:cubicBezTo>
                <a:cubicBezTo>
                  <a:pt x="54" y="60"/>
                  <a:pt x="54" y="60"/>
                  <a:pt x="54" y="60"/>
                </a:cubicBezTo>
                <a:cubicBezTo>
                  <a:pt x="8" y="60"/>
                  <a:pt x="8" y="60"/>
                  <a:pt x="8" y="60"/>
                </a:cubicBezTo>
                <a:lnTo>
                  <a:pt x="8" y="8"/>
                </a:lnTo>
                <a:close/>
                <a:moveTo>
                  <a:pt x="33" y="66"/>
                </a:moveTo>
                <a:cubicBezTo>
                  <a:pt x="33" y="67"/>
                  <a:pt x="32" y="68"/>
                  <a:pt x="31" y="68"/>
                </a:cubicBezTo>
                <a:cubicBezTo>
                  <a:pt x="30" y="68"/>
                  <a:pt x="29" y="67"/>
                  <a:pt x="29" y="66"/>
                </a:cubicBezTo>
                <a:cubicBezTo>
                  <a:pt x="29" y="65"/>
                  <a:pt x="30" y="64"/>
                  <a:pt x="31" y="64"/>
                </a:cubicBezTo>
                <a:cubicBezTo>
                  <a:pt x="32" y="64"/>
                  <a:pt x="33" y="65"/>
                  <a:pt x="33" y="66"/>
                </a:cubicBezTo>
                <a:close/>
              </a:path>
            </a:pathLst>
          </a:custGeom>
          <a:solidFill>
            <a:srgbClr val="E7E6E6">
              <a:lumMod val="75000"/>
              <a:alpha val="75000"/>
            </a:srgbClr>
          </a:solid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107" name="Freeform 15"/>
          <p:cNvSpPr>
            <a:spLocks noEditPoints="1"/>
          </p:cNvSpPr>
          <p:nvPr/>
        </p:nvSpPr>
        <p:spPr bwMode="auto">
          <a:xfrm>
            <a:off x="5890644" y="5241156"/>
            <a:ext cx="376270" cy="268493"/>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solidFill>
            <a:srgbClr val="E7E6E6">
              <a:lumMod val="75000"/>
              <a:alpha val="75000"/>
            </a:srgbClr>
          </a:solid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
        <p:nvSpPr>
          <p:cNvPr id="108" name="Freeform 36"/>
          <p:cNvSpPr>
            <a:spLocks noEditPoints="1"/>
          </p:cNvSpPr>
          <p:nvPr/>
        </p:nvSpPr>
        <p:spPr bwMode="auto">
          <a:xfrm>
            <a:off x="6369119" y="5629596"/>
            <a:ext cx="232130" cy="232131"/>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solidFill>
            <a:srgbClr val="E7E6E6">
              <a:lumMod val="75000"/>
              <a:alpha val="75000"/>
            </a:srgbClr>
          </a:solidFill>
          <a:ln>
            <a:noFill/>
          </a:ln>
        </p:spPr>
        <p:txBody>
          <a:bodyPr vert="horz" wrap="square" lIns="91440" tIns="45721" rIns="91440" bIns="45721" numCol="1" anchor="t" anchorCtr="0" compatLnSpc="1">
            <a:prstTxWarp prst="textNoShape">
              <a:avLst/>
            </a:prstTxWarp>
          </a:bodyPr>
          <a:lstStyle/>
          <a:p>
            <a:pPr defTabSz="1219170">
              <a:defRPr/>
            </a:pPr>
            <a:endParaRPr lang="en-US" sz="1801" kern="0">
              <a:solidFill>
                <a:prstClr val="black"/>
              </a:solidFill>
              <a:latin typeface="Calibri"/>
              <a:ea typeface="微软雅黑"/>
            </a:endParaRPr>
          </a:p>
        </p:txBody>
      </p:sp>
    </p:spTree>
    <p:extLst>
      <p:ext uri="{BB962C8B-B14F-4D97-AF65-F5344CB8AC3E}">
        <p14:creationId xmlns:p14="http://schemas.microsoft.com/office/powerpoint/2010/main" val="3412331688"/>
      </p:ext>
    </p:extLst>
  </p:cSld>
  <p:clrMapOvr>
    <a:masterClrMapping/>
  </p:clrMapOvr>
  <mc:AlternateContent xmlns:mc="http://schemas.openxmlformats.org/markup-compatibility/2006">
    <mc:Choice xmlns:p14="http://schemas.microsoft.com/office/powerpoint/2010/main" Requires="p14">
      <p:transition spd="slow" p14:dur="2000">
        <p:checker/>
      </p:transition>
    </mc:Choice>
    <mc:Fallback>
      <p:transition spd="slow">
        <p:checker/>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Effect transition="in" filter="fade">
                                          <p:cBhvr>
                                            <p:cTn id="33" dur="500"/>
                                            <p:tgtEl>
                                              <p:spTgt spid="5"/>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Effect transition="in" filter="fade">
                                          <p:cBhvr>
                                            <p:cTn id="45" dur="500"/>
                                            <p:tgtEl>
                                              <p:spTgt spid="9"/>
                                            </p:tgtEl>
                                          </p:cBhvr>
                                        </p:animEffect>
                                      </p:childTnLst>
                                    </p:cTn>
                                  </p:par>
                                </p:childTnLst>
                              </p:cTn>
                            </p:par>
                            <p:par>
                              <p:cTn id="46" fill="hold">
                                <p:stCondLst>
                                  <p:cond delay="3500"/>
                                </p:stCondLst>
                                <p:childTnLst>
                                  <p:par>
                                    <p:cTn id="47" presetID="2" presetClass="entr" presetSubtype="8" fill="hold" grpId="0" nodeType="afterEffect" p14:presetBounceEnd="60000">
                                      <p:stCondLst>
                                        <p:cond delay="0"/>
                                      </p:stCondLst>
                                      <p:childTnLst>
                                        <p:set>
                                          <p:cBhvr>
                                            <p:cTn id="48" dur="1" fill="hold">
                                              <p:stCondLst>
                                                <p:cond delay="0"/>
                                              </p:stCondLst>
                                            </p:cTn>
                                            <p:tgtEl>
                                              <p:spTgt spid="93"/>
                                            </p:tgtEl>
                                            <p:attrNameLst>
                                              <p:attrName>style.visibility</p:attrName>
                                            </p:attrNameLst>
                                          </p:cBhvr>
                                          <p:to>
                                            <p:strVal val="visible"/>
                                          </p:to>
                                        </p:set>
                                        <p:anim calcmode="lin" valueType="num" p14:bounceEnd="60000">
                                          <p:cBhvr additive="base">
                                            <p:cTn id="49" dur="500" fill="hold"/>
                                            <p:tgtEl>
                                              <p:spTgt spid="93"/>
                                            </p:tgtEl>
                                            <p:attrNameLst>
                                              <p:attrName>ppt_x</p:attrName>
                                            </p:attrNameLst>
                                          </p:cBhvr>
                                          <p:tavLst>
                                            <p:tav tm="0">
                                              <p:val>
                                                <p:strVal val="0-#ppt_w/2"/>
                                              </p:val>
                                            </p:tav>
                                            <p:tav tm="100000">
                                              <p:val>
                                                <p:strVal val="#ppt_x"/>
                                              </p:val>
                                            </p:tav>
                                          </p:tavLst>
                                        </p:anim>
                                        <p:anim calcmode="lin" valueType="num" p14:bounceEnd="60000">
                                          <p:cBhvr additive="base">
                                            <p:cTn id="50" dur="500" fill="hold"/>
                                            <p:tgtEl>
                                              <p:spTgt spid="93"/>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14:presetBounceEnd="60000">
                                      <p:stCondLst>
                                        <p:cond delay="0"/>
                                      </p:stCondLst>
                                      <p:childTnLst>
                                        <p:set>
                                          <p:cBhvr>
                                            <p:cTn id="52" dur="1" fill="hold">
                                              <p:stCondLst>
                                                <p:cond delay="0"/>
                                              </p:stCondLst>
                                            </p:cTn>
                                            <p:tgtEl>
                                              <p:spTgt spid="95"/>
                                            </p:tgtEl>
                                            <p:attrNameLst>
                                              <p:attrName>style.visibility</p:attrName>
                                            </p:attrNameLst>
                                          </p:cBhvr>
                                          <p:to>
                                            <p:strVal val="visible"/>
                                          </p:to>
                                        </p:set>
                                        <p:anim calcmode="lin" valueType="num" p14:bounceEnd="60000">
                                          <p:cBhvr additive="base">
                                            <p:cTn id="53" dur="500" fill="hold"/>
                                            <p:tgtEl>
                                              <p:spTgt spid="95"/>
                                            </p:tgtEl>
                                            <p:attrNameLst>
                                              <p:attrName>ppt_x</p:attrName>
                                            </p:attrNameLst>
                                          </p:cBhvr>
                                          <p:tavLst>
                                            <p:tav tm="0">
                                              <p:val>
                                                <p:strVal val="0-#ppt_w/2"/>
                                              </p:val>
                                            </p:tav>
                                            <p:tav tm="100000">
                                              <p:val>
                                                <p:strVal val="#ppt_x"/>
                                              </p:val>
                                            </p:tav>
                                          </p:tavLst>
                                        </p:anim>
                                        <p:anim calcmode="lin" valueType="num" p14:bounceEnd="60000">
                                          <p:cBhvr additive="base">
                                            <p:cTn id="54" dur="500" fill="hold"/>
                                            <p:tgtEl>
                                              <p:spTgt spid="95"/>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14:presetBounceEnd="60000">
                                      <p:stCondLst>
                                        <p:cond delay="0"/>
                                      </p:stCondLst>
                                      <p:childTnLst>
                                        <p:set>
                                          <p:cBhvr>
                                            <p:cTn id="56" dur="1" fill="hold">
                                              <p:stCondLst>
                                                <p:cond delay="0"/>
                                              </p:stCondLst>
                                            </p:cTn>
                                            <p:tgtEl>
                                              <p:spTgt spid="97"/>
                                            </p:tgtEl>
                                            <p:attrNameLst>
                                              <p:attrName>style.visibility</p:attrName>
                                            </p:attrNameLst>
                                          </p:cBhvr>
                                          <p:to>
                                            <p:strVal val="visible"/>
                                          </p:to>
                                        </p:set>
                                        <p:anim calcmode="lin" valueType="num" p14:bounceEnd="60000">
                                          <p:cBhvr additive="base">
                                            <p:cTn id="57" dur="500" fill="hold"/>
                                            <p:tgtEl>
                                              <p:spTgt spid="97"/>
                                            </p:tgtEl>
                                            <p:attrNameLst>
                                              <p:attrName>ppt_x</p:attrName>
                                            </p:attrNameLst>
                                          </p:cBhvr>
                                          <p:tavLst>
                                            <p:tav tm="0">
                                              <p:val>
                                                <p:strVal val="0-#ppt_w/2"/>
                                              </p:val>
                                            </p:tav>
                                            <p:tav tm="100000">
                                              <p:val>
                                                <p:strVal val="#ppt_x"/>
                                              </p:val>
                                            </p:tav>
                                          </p:tavLst>
                                        </p:anim>
                                        <p:anim calcmode="lin" valueType="num" p14:bounceEnd="60000">
                                          <p:cBhvr additive="base">
                                            <p:cTn id="58" dur="500" fill="hold"/>
                                            <p:tgtEl>
                                              <p:spTgt spid="97"/>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14:presetBounceEnd="60000">
                                      <p:stCondLst>
                                        <p:cond delay="0"/>
                                      </p:stCondLst>
                                      <p:childTnLst>
                                        <p:set>
                                          <p:cBhvr>
                                            <p:cTn id="60" dur="1" fill="hold">
                                              <p:stCondLst>
                                                <p:cond delay="0"/>
                                              </p:stCondLst>
                                            </p:cTn>
                                            <p:tgtEl>
                                              <p:spTgt spid="99"/>
                                            </p:tgtEl>
                                            <p:attrNameLst>
                                              <p:attrName>style.visibility</p:attrName>
                                            </p:attrNameLst>
                                          </p:cBhvr>
                                          <p:to>
                                            <p:strVal val="visible"/>
                                          </p:to>
                                        </p:set>
                                        <p:anim calcmode="lin" valueType="num" p14:bounceEnd="60000">
                                          <p:cBhvr additive="base">
                                            <p:cTn id="61" dur="500" fill="hold"/>
                                            <p:tgtEl>
                                              <p:spTgt spid="99"/>
                                            </p:tgtEl>
                                            <p:attrNameLst>
                                              <p:attrName>ppt_x</p:attrName>
                                            </p:attrNameLst>
                                          </p:cBhvr>
                                          <p:tavLst>
                                            <p:tav tm="0">
                                              <p:val>
                                                <p:strVal val="1+#ppt_w/2"/>
                                              </p:val>
                                            </p:tav>
                                            <p:tav tm="100000">
                                              <p:val>
                                                <p:strVal val="#ppt_x"/>
                                              </p:val>
                                            </p:tav>
                                          </p:tavLst>
                                        </p:anim>
                                        <p:anim calcmode="lin" valueType="num" p14:bounceEnd="60000">
                                          <p:cBhvr additive="base">
                                            <p:cTn id="62" dur="500" fill="hold"/>
                                            <p:tgtEl>
                                              <p:spTgt spid="99"/>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14:presetBounceEnd="60000">
                                      <p:stCondLst>
                                        <p:cond delay="0"/>
                                      </p:stCondLst>
                                      <p:childTnLst>
                                        <p:set>
                                          <p:cBhvr>
                                            <p:cTn id="64" dur="1" fill="hold">
                                              <p:stCondLst>
                                                <p:cond delay="0"/>
                                              </p:stCondLst>
                                            </p:cTn>
                                            <p:tgtEl>
                                              <p:spTgt spid="101"/>
                                            </p:tgtEl>
                                            <p:attrNameLst>
                                              <p:attrName>style.visibility</p:attrName>
                                            </p:attrNameLst>
                                          </p:cBhvr>
                                          <p:to>
                                            <p:strVal val="visible"/>
                                          </p:to>
                                        </p:set>
                                        <p:anim calcmode="lin" valueType="num" p14:bounceEnd="60000">
                                          <p:cBhvr additive="base">
                                            <p:cTn id="65" dur="500" fill="hold"/>
                                            <p:tgtEl>
                                              <p:spTgt spid="101"/>
                                            </p:tgtEl>
                                            <p:attrNameLst>
                                              <p:attrName>ppt_x</p:attrName>
                                            </p:attrNameLst>
                                          </p:cBhvr>
                                          <p:tavLst>
                                            <p:tav tm="0">
                                              <p:val>
                                                <p:strVal val="1+#ppt_w/2"/>
                                              </p:val>
                                            </p:tav>
                                            <p:tav tm="100000">
                                              <p:val>
                                                <p:strVal val="#ppt_x"/>
                                              </p:val>
                                            </p:tav>
                                          </p:tavLst>
                                        </p:anim>
                                        <p:anim calcmode="lin" valueType="num" p14:bounceEnd="60000">
                                          <p:cBhvr additive="base">
                                            <p:cTn id="66" dur="500" fill="hold"/>
                                            <p:tgtEl>
                                              <p:spTgt spid="101"/>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14:presetBounceEnd="60000">
                                      <p:stCondLst>
                                        <p:cond delay="0"/>
                                      </p:stCondLst>
                                      <p:childTnLst>
                                        <p:set>
                                          <p:cBhvr>
                                            <p:cTn id="68" dur="1" fill="hold">
                                              <p:stCondLst>
                                                <p:cond delay="0"/>
                                              </p:stCondLst>
                                            </p:cTn>
                                            <p:tgtEl>
                                              <p:spTgt spid="103"/>
                                            </p:tgtEl>
                                            <p:attrNameLst>
                                              <p:attrName>style.visibility</p:attrName>
                                            </p:attrNameLst>
                                          </p:cBhvr>
                                          <p:to>
                                            <p:strVal val="visible"/>
                                          </p:to>
                                        </p:set>
                                        <p:anim calcmode="lin" valueType="num" p14:bounceEnd="60000">
                                          <p:cBhvr additive="base">
                                            <p:cTn id="69" dur="500" fill="hold"/>
                                            <p:tgtEl>
                                              <p:spTgt spid="103"/>
                                            </p:tgtEl>
                                            <p:attrNameLst>
                                              <p:attrName>ppt_x</p:attrName>
                                            </p:attrNameLst>
                                          </p:cBhvr>
                                          <p:tavLst>
                                            <p:tav tm="0">
                                              <p:val>
                                                <p:strVal val="1+#ppt_w/2"/>
                                              </p:val>
                                            </p:tav>
                                            <p:tav tm="100000">
                                              <p:val>
                                                <p:strVal val="#ppt_x"/>
                                              </p:val>
                                            </p:tav>
                                          </p:tavLst>
                                        </p:anim>
                                        <p:anim calcmode="lin" valueType="num" p14:bounceEnd="60000">
                                          <p:cBhvr additive="base">
                                            <p:cTn id="70" dur="500" fill="hold"/>
                                            <p:tgtEl>
                                              <p:spTgt spid="103"/>
                                            </p:tgtEl>
                                            <p:attrNameLst>
                                              <p:attrName>ppt_y</p:attrName>
                                            </p:attrNameLst>
                                          </p:cBhvr>
                                          <p:tavLst>
                                            <p:tav tm="0">
                                              <p:val>
                                                <p:strVal val="#ppt_y"/>
                                              </p:val>
                                            </p:tav>
                                            <p:tav tm="100000">
                                              <p:val>
                                                <p:strVal val="#ppt_y"/>
                                              </p:val>
                                            </p:tav>
                                          </p:tavLst>
                                        </p:anim>
                                      </p:childTnLst>
                                    </p:cTn>
                                  </p:par>
                                </p:childTnLst>
                              </p:cTn>
                            </p:par>
                            <p:par>
                              <p:cTn id="71" fill="hold">
                                <p:stCondLst>
                                  <p:cond delay="4000"/>
                                </p:stCondLst>
                                <p:childTnLst>
                                  <p:par>
                                    <p:cTn id="72" presetID="2" presetClass="entr" presetSubtype="8" fill="hold" grpId="0" nodeType="afterEffect" p14:presetBounceEnd="60000">
                                      <p:stCondLst>
                                        <p:cond delay="0"/>
                                      </p:stCondLst>
                                      <p:childTnLst>
                                        <p:set>
                                          <p:cBhvr>
                                            <p:cTn id="73" dur="1" fill="hold">
                                              <p:stCondLst>
                                                <p:cond delay="0"/>
                                              </p:stCondLst>
                                            </p:cTn>
                                            <p:tgtEl>
                                              <p:spTgt spid="94"/>
                                            </p:tgtEl>
                                            <p:attrNameLst>
                                              <p:attrName>style.visibility</p:attrName>
                                            </p:attrNameLst>
                                          </p:cBhvr>
                                          <p:to>
                                            <p:strVal val="visible"/>
                                          </p:to>
                                        </p:set>
                                        <p:anim calcmode="lin" valueType="num" p14:bounceEnd="60000">
                                          <p:cBhvr additive="base">
                                            <p:cTn id="74" dur="500" fill="hold"/>
                                            <p:tgtEl>
                                              <p:spTgt spid="94"/>
                                            </p:tgtEl>
                                            <p:attrNameLst>
                                              <p:attrName>ppt_x</p:attrName>
                                            </p:attrNameLst>
                                          </p:cBhvr>
                                          <p:tavLst>
                                            <p:tav tm="0">
                                              <p:val>
                                                <p:strVal val="0-#ppt_w/2"/>
                                              </p:val>
                                            </p:tav>
                                            <p:tav tm="100000">
                                              <p:val>
                                                <p:strVal val="#ppt_x"/>
                                              </p:val>
                                            </p:tav>
                                          </p:tavLst>
                                        </p:anim>
                                        <p:anim calcmode="lin" valueType="num" p14:bounceEnd="60000">
                                          <p:cBhvr additive="base">
                                            <p:cTn id="75" dur="500" fill="hold"/>
                                            <p:tgtEl>
                                              <p:spTgt spid="94"/>
                                            </p:tgtEl>
                                            <p:attrNameLst>
                                              <p:attrName>ppt_y</p:attrName>
                                            </p:attrNameLst>
                                          </p:cBhvr>
                                          <p:tavLst>
                                            <p:tav tm="0">
                                              <p:val>
                                                <p:strVal val="#ppt_y"/>
                                              </p:val>
                                            </p:tav>
                                            <p:tav tm="100000">
                                              <p:val>
                                                <p:strVal val="#ppt_y"/>
                                              </p:val>
                                            </p:tav>
                                          </p:tavLst>
                                        </p:anim>
                                      </p:childTnLst>
                                    </p:cTn>
                                  </p:par>
                                  <p:par>
                                    <p:cTn id="76" presetID="2" presetClass="entr" presetSubtype="8" fill="hold" grpId="0" nodeType="withEffect" p14:presetBounceEnd="60000">
                                      <p:stCondLst>
                                        <p:cond delay="0"/>
                                      </p:stCondLst>
                                      <p:childTnLst>
                                        <p:set>
                                          <p:cBhvr>
                                            <p:cTn id="77" dur="1" fill="hold">
                                              <p:stCondLst>
                                                <p:cond delay="0"/>
                                              </p:stCondLst>
                                            </p:cTn>
                                            <p:tgtEl>
                                              <p:spTgt spid="96"/>
                                            </p:tgtEl>
                                            <p:attrNameLst>
                                              <p:attrName>style.visibility</p:attrName>
                                            </p:attrNameLst>
                                          </p:cBhvr>
                                          <p:to>
                                            <p:strVal val="visible"/>
                                          </p:to>
                                        </p:set>
                                        <p:anim calcmode="lin" valueType="num" p14:bounceEnd="60000">
                                          <p:cBhvr additive="base">
                                            <p:cTn id="78" dur="500" fill="hold"/>
                                            <p:tgtEl>
                                              <p:spTgt spid="96"/>
                                            </p:tgtEl>
                                            <p:attrNameLst>
                                              <p:attrName>ppt_x</p:attrName>
                                            </p:attrNameLst>
                                          </p:cBhvr>
                                          <p:tavLst>
                                            <p:tav tm="0">
                                              <p:val>
                                                <p:strVal val="0-#ppt_w/2"/>
                                              </p:val>
                                            </p:tav>
                                            <p:tav tm="100000">
                                              <p:val>
                                                <p:strVal val="#ppt_x"/>
                                              </p:val>
                                            </p:tav>
                                          </p:tavLst>
                                        </p:anim>
                                        <p:anim calcmode="lin" valueType="num" p14:bounceEnd="60000">
                                          <p:cBhvr additive="base">
                                            <p:cTn id="79" dur="500" fill="hold"/>
                                            <p:tgtEl>
                                              <p:spTgt spid="96"/>
                                            </p:tgtEl>
                                            <p:attrNameLst>
                                              <p:attrName>ppt_y</p:attrName>
                                            </p:attrNameLst>
                                          </p:cBhvr>
                                          <p:tavLst>
                                            <p:tav tm="0">
                                              <p:val>
                                                <p:strVal val="#ppt_y"/>
                                              </p:val>
                                            </p:tav>
                                            <p:tav tm="100000">
                                              <p:val>
                                                <p:strVal val="#ppt_y"/>
                                              </p:val>
                                            </p:tav>
                                          </p:tavLst>
                                        </p:anim>
                                      </p:childTnLst>
                                    </p:cTn>
                                  </p:par>
                                  <p:par>
                                    <p:cTn id="80" presetID="2" presetClass="entr" presetSubtype="8" fill="hold" grpId="0" nodeType="withEffect" p14:presetBounceEnd="60000">
                                      <p:stCondLst>
                                        <p:cond delay="0"/>
                                      </p:stCondLst>
                                      <p:childTnLst>
                                        <p:set>
                                          <p:cBhvr>
                                            <p:cTn id="81" dur="1" fill="hold">
                                              <p:stCondLst>
                                                <p:cond delay="0"/>
                                              </p:stCondLst>
                                            </p:cTn>
                                            <p:tgtEl>
                                              <p:spTgt spid="98"/>
                                            </p:tgtEl>
                                            <p:attrNameLst>
                                              <p:attrName>style.visibility</p:attrName>
                                            </p:attrNameLst>
                                          </p:cBhvr>
                                          <p:to>
                                            <p:strVal val="visible"/>
                                          </p:to>
                                        </p:set>
                                        <p:anim calcmode="lin" valueType="num" p14:bounceEnd="60000">
                                          <p:cBhvr additive="base">
                                            <p:cTn id="82" dur="500" fill="hold"/>
                                            <p:tgtEl>
                                              <p:spTgt spid="98"/>
                                            </p:tgtEl>
                                            <p:attrNameLst>
                                              <p:attrName>ppt_x</p:attrName>
                                            </p:attrNameLst>
                                          </p:cBhvr>
                                          <p:tavLst>
                                            <p:tav tm="0">
                                              <p:val>
                                                <p:strVal val="0-#ppt_w/2"/>
                                              </p:val>
                                            </p:tav>
                                            <p:tav tm="100000">
                                              <p:val>
                                                <p:strVal val="#ppt_x"/>
                                              </p:val>
                                            </p:tav>
                                          </p:tavLst>
                                        </p:anim>
                                        <p:anim calcmode="lin" valueType="num" p14:bounceEnd="60000">
                                          <p:cBhvr additive="base">
                                            <p:cTn id="83" dur="500" fill="hold"/>
                                            <p:tgtEl>
                                              <p:spTgt spid="98"/>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14:presetBounceEnd="60000">
                                      <p:stCondLst>
                                        <p:cond delay="0"/>
                                      </p:stCondLst>
                                      <p:childTnLst>
                                        <p:set>
                                          <p:cBhvr>
                                            <p:cTn id="85" dur="1" fill="hold">
                                              <p:stCondLst>
                                                <p:cond delay="0"/>
                                              </p:stCondLst>
                                            </p:cTn>
                                            <p:tgtEl>
                                              <p:spTgt spid="100"/>
                                            </p:tgtEl>
                                            <p:attrNameLst>
                                              <p:attrName>style.visibility</p:attrName>
                                            </p:attrNameLst>
                                          </p:cBhvr>
                                          <p:to>
                                            <p:strVal val="visible"/>
                                          </p:to>
                                        </p:set>
                                        <p:anim calcmode="lin" valueType="num" p14:bounceEnd="60000">
                                          <p:cBhvr additive="base">
                                            <p:cTn id="86" dur="500" fill="hold"/>
                                            <p:tgtEl>
                                              <p:spTgt spid="100"/>
                                            </p:tgtEl>
                                            <p:attrNameLst>
                                              <p:attrName>ppt_x</p:attrName>
                                            </p:attrNameLst>
                                          </p:cBhvr>
                                          <p:tavLst>
                                            <p:tav tm="0">
                                              <p:val>
                                                <p:strVal val="1+#ppt_w/2"/>
                                              </p:val>
                                            </p:tav>
                                            <p:tav tm="100000">
                                              <p:val>
                                                <p:strVal val="#ppt_x"/>
                                              </p:val>
                                            </p:tav>
                                          </p:tavLst>
                                        </p:anim>
                                        <p:anim calcmode="lin" valueType="num" p14:bounceEnd="60000">
                                          <p:cBhvr additive="base">
                                            <p:cTn id="87" dur="500" fill="hold"/>
                                            <p:tgtEl>
                                              <p:spTgt spid="100"/>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14:presetBounceEnd="60000">
                                      <p:stCondLst>
                                        <p:cond delay="0"/>
                                      </p:stCondLst>
                                      <p:childTnLst>
                                        <p:set>
                                          <p:cBhvr>
                                            <p:cTn id="89" dur="1" fill="hold">
                                              <p:stCondLst>
                                                <p:cond delay="0"/>
                                              </p:stCondLst>
                                            </p:cTn>
                                            <p:tgtEl>
                                              <p:spTgt spid="102"/>
                                            </p:tgtEl>
                                            <p:attrNameLst>
                                              <p:attrName>style.visibility</p:attrName>
                                            </p:attrNameLst>
                                          </p:cBhvr>
                                          <p:to>
                                            <p:strVal val="visible"/>
                                          </p:to>
                                        </p:set>
                                        <p:anim calcmode="lin" valueType="num" p14:bounceEnd="60000">
                                          <p:cBhvr additive="base">
                                            <p:cTn id="90" dur="500" fill="hold"/>
                                            <p:tgtEl>
                                              <p:spTgt spid="102"/>
                                            </p:tgtEl>
                                            <p:attrNameLst>
                                              <p:attrName>ppt_x</p:attrName>
                                            </p:attrNameLst>
                                          </p:cBhvr>
                                          <p:tavLst>
                                            <p:tav tm="0">
                                              <p:val>
                                                <p:strVal val="1+#ppt_w/2"/>
                                              </p:val>
                                            </p:tav>
                                            <p:tav tm="100000">
                                              <p:val>
                                                <p:strVal val="#ppt_x"/>
                                              </p:val>
                                            </p:tav>
                                          </p:tavLst>
                                        </p:anim>
                                        <p:anim calcmode="lin" valueType="num" p14:bounceEnd="60000">
                                          <p:cBhvr additive="base">
                                            <p:cTn id="91" dur="500" fill="hold"/>
                                            <p:tgtEl>
                                              <p:spTgt spid="102"/>
                                            </p:tgtEl>
                                            <p:attrNameLst>
                                              <p:attrName>ppt_y</p:attrName>
                                            </p:attrNameLst>
                                          </p:cBhvr>
                                          <p:tavLst>
                                            <p:tav tm="0">
                                              <p:val>
                                                <p:strVal val="#ppt_y"/>
                                              </p:val>
                                            </p:tav>
                                            <p:tav tm="100000">
                                              <p:val>
                                                <p:strVal val="#ppt_y"/>
                                              </p:val>
                                            </p:tav>
                                          </p:tavLst>
                                        </p:anim>
                                      </p:childTnLst>
                                    </p:cTn>
                                  </p:par>
                                  <p:par>
                                    <p:cTn id="92" presetID="2" presetClass="entr" presetSubtype="2" fill="hold" grpId="0" nodeType="withEffect" p14:presetBounceEnd="60000">
                                      <p:stCondLst>
                                        <p:cond delay="0"/>
                                      </p:stCondLst>
                                      <p:childTnLst>
                                        <p:set>
                                          <p:cBhvr>
                                            <p:cTn id="93" dur="1" fill="hold">
                                              <p:stCondLst>
                                                <p:cond delay="0"/>
                                              </p:stCondLst>
                                            </p:cTn>
                                            <p:tgtEl>
                                              <p:spTgt spid="104"/>
                                            </p:tgtEl>
                                            <p:attrNameLst>
                                              <p:attrName>style.visibility</p:attrName>
                                            </p:attrNameLst>
                                          </p:cBhvr>
                                          <p:to>
                                            <p:strVal val="visible"/>
                                          </p:to>
                                        </p:set>
                                        <p:anim calcmode="lin" valueType="num" p14:bounceEnd="60000">
                                          <p:cBhvr additive="base">
                                            <p:cTn id="94" dur="500" fill="hold"/>
                                            <p:tgtEl>
                                              <p:spTgt spid="104"/>
                                            </p:tgtEl>
                                            <p:attrNameLst>
                                              <p:attrName>ppt_x</p:attrName>
                                            </p:attrNameLst>
                                          </p:cBhvr>
                                          <p:tavLst>
                                            <p:tav tm="0">
                                              <p:val>
                                                <p:strVal val="1+#ppt_w/2"/>
                                              </p:val>
                                            </p:tav>
                                            <p:tav tm="100000">
                                              <p:val>
                                                <p:strVal val="#ppt_x"/>
                                              </p:val>
                                            </p:tav>
                                          </p:tavLst>
                                        </p:anim>
                                        <p:anim calcmode="lin" valueType="num" p14:bounceEnd="60000">
                                          <p:cBhvr additive="base">
                                            <p:cTn id="95" dur="500" fill="hold"/>
                                            <p:tgtEl>
                                              <p:spTgt spid="104"/>
                                            </p:tgtEl>
                                            <p:attrNameLst>
                                              <p:attrName>ppt_y</p:attrName>
                                            </p:attrNameLst>
                                          </p:cBhvr>
                                          <p:tavLst>
                                            <p:tav tm="0">
                                              <p:val>
                                                <p:strVal val="#ppt_y"/>
                                              </p:val>
                                            </p:tav>
                                            <p:tav tm="100000">
                                              <p:val>
                                                <p:strVal val="#ppt_y"/>
                                              </p:val>
                                            </p:tav>
                                          </p:tavLst>
                                        </p:anim>
                                      </p:childTnLst>
                                    </p:cTn>
                                  </p:par>
                                </p:childTnLst>
                              </p:cTn>
                            </p:par>
                            <p:par>
                              <p:cTn id="96" fill="hold">
                                <p:stCondLst>
                                  <p:cond delay="4500"/>
                                </p:stCondLst>
                                <p:childTnLst>
                                  <p:par>
                                    <p:cTn id="97" presetID="53" presetClass="entr" presetSubtype="16" fill="hold" grpId="0" nodeType="afterEffect">
                                      <p:stCondLst>
                                        <p:cond delay="0"/>
                                      </p:stCondLst>
                                      <p:childTnLst>
                                        <p:set>
                                          <p:cBhvr>
                                            <p:cTn id="98" dur="1" fill="hold">
                                              <p:stCondLst>
                                                <p:cond delay="0"/>
                                              </p:stCondLst>
                                            </p:cTn>
                                            <p:tgtEl>
                                              <p:spTgt spid="105"/>
                                            </p:tgtEl>
                                            <p:attrNameLst>
                                              <p:attrName>style.visibility</p:attrName>
                                            </p:attrNameLst>
                                          </p:cBhvr>
                                          <p:to>
                                            <p:strVal val="visible"/>
                                          </p:to>
                                        </p:set>
                                        <p:anim calcmode="lin" valueType="num">
                                          <p:cBhvr>
                                            <p:cTn id="99" dur="500" fill="hold"/>
                                            <p:tgtEl>
                                              <p:spTgt spid="105"/>
                                            </p:tgtEl>
                                            <p:attrNameLst>
                                              <p:attrName>ppt_w</p:attrName>
                                            </p:attrNameLst>
                                          </p:cBhvr>
                                          <p:tavLst>
                                            <p:tav tm="0">
                                              <p:val>
                                                <p:fltVal val="0"/>
                                              </p:val>
                                            </p:tav>
                                            <p:tav tm="100000">
                                              <p:val>
                                                <p:strVal val="#ppt_w"/>
                                              </p:val>
                                            </p:tav>
                                          </p:tavLst>
                                        </p:anim>
                                        <p:anim calcmode="lin" valueType="num">
                                          <p:cBhvr>
                                            <p:cTn id="100" dur="500" fill="hold"/>
                                            <p:tgtEl>
                                              <p:spTgt spid="105"/>
                                            </p:tgtEl>
                                            <p:attrNameLst>
                                              <p:attrName>ppt_h</p:attrName>
                                            </p:attrNameLst>
                                          </p:cBhvr>
                                          <p:tavLst>
                                            <p:tav tm="0">
                                              <p:val>
                                                <p:fltVal val="0"/>
                                              </p:val>
                                            </p:tav>
                                            <p:tav tm="100000">
                                              <p:val>
                                                <p:strVal val="#ppt_h"/>
                                              </p:val>
                                            </p:tav>
                                          </p:tavLst>
                                        </p:anim>
                                        <p:animEffect transition="in" filter="fade">
                                          <p:cBhvr>
                                            <p:cTn id="101" dur="500"/>
                                            <p:tgtEl>
                                              <p:spTgt spid="105"/>
                                            </p:tgtEl>
                                          </p:cBhvr>
                                        </p:animEffect>
                                      </p:childTnLst>
                                    </p:cTn>
                                  </p:par>
                                </p:childTnLst>
                              </p:cTn>
                            </p:par>
                            <p:par>
                              <p:cTn id="102" fill="hold">
                                <p:stCondLst>
                                  <p:cond delay="5000"/>
                                </p:stCondLst>
                                <p:childTnLst>
                                  <p:par>
                                    <p:cTn id="103" presetID="53" presetClass="entr" presetSubtype="16" fill="hold" grpId="0" nodeType="afterEffect">
                                      <p:stCondLst>
                                        <p:cond delay="0"/>
                                      </p:stCondLst>
                                      <p:childTnLst>
                                        <p:set>
                                          <p:cBhvr>
                                            <p:cTn id="104" dur="1" fill="hold">
                                              <p:stCondLst>
                                                <p:cond delay="0"/>
                                              </p:stCondLst>
                                            </p:cTn>
                                            <p:tgtEl>
                                              <p:spTgt spid="106"/>
                                            </p:tgtEl>
                                            <p:attrNameLst>
                                              <p:attrName>style.visibility</p:attrName>
                                            </p:attrNameLst>
                                          </p:cBhvr>
                                          <p:to>
                                            <p:strVal val="visible"/>
                                          </p:to>
                                        </p:set>
                                        <p:anim calcmode="lin" valueType="num">
                                          <p:cBhvr>
                                            <p:cTn id="105" dur="500" fill="hold"/>
                                            <p:tgtEl>
                                              <p:spTgt spid="106"/>
                                            </p:tgtEl>
                                            <p:attrNameLst>
                                              <p:attrName>ppt_w</p:attrName>
                                            </p:attrNameLst>
                                          </p:cBhvr>
                                          <p:tavLst>
                                            <p:tav tm="0">
                                              <p:val>
                                                <p:fltVal val="0"/>
                                              </p:val>
                                            </p:tav>
                                            <p:tav tm="100000">
                                              <p:val>
                                                <p:strVal val="#ppt_w"/>
                                              </p:val>
                                            </p:tav>
                                          </p:tavLst>
                                        </p:anim>
                                        <p:anim calcmode="lin" valueType="num">
                                          <p:cBhvr>
                                            <p:cTn id="106" dur="500" fill="hold"/>
                                            <p:tgtEl>
                                              <p:spTgt spid="106"/>
                                            </p:tgtEl>
                                            <p:attrNameLst>
                                              <p:attrName>ppt_h</p:attrName>
                                            </p:attrNameLst>
                                          </p:cBhvr>
                                          <p:tavLst>
                                            <p:tav tm="0">
                                              <p:val>
                                                <p:fltVal val="0"/>
                                              </p:val>
                                            </p:tav>
                                            <p:tav tm="100000">
                                              <p:val>
                                                <p:strVal val="#ppt_h"/>
                                              </p:val>
                                            </p:tav>
                                          </p:tavLst>
                                        </p:anim>
                                        <p:animEffect transition="in" filter="fade">
                                          <p:cBhvr>
                                            <p:cTn id="107" dur="500"/>
                                            <p:tgtEl>
                                              <p:spTgt spid="106"/>
                                            </p:tgtEl>
                                          </p:cBhvr>
                                        </p:animEffect>
                                      </p:childTnLst>
                                    </p:cTn>
                                  </p:par>
                                </p:childTnLst>
                              </p:cTn>
                            </p:par>
                            <p:par>
                              <p:cTn id="108" fill="hold">
                                <p:stCondLst>
                                  <p:cond delay="5500"/>
                                </p:stCondLst>
                                <p:childTnLst>
                                  <p:par>
                                    <p:cTn id="109" presetID="53" presetClass="entr" presetSubtype="16" fill="hold" grpId="0" nodeType="afterEffect">
                                      <p:stCondLst>
                                        <p:cond delay="0"/>
                                      </p:stCondLst>
                                      <p:childTnLst>
                                        <p:set>
                                          <p:cBhvr>
                                            <p:cTn id="110" dur="1" fill="hold">
                                              <p:stCondLst>
                                                <p:cond delay="0"/>
                                              </p:stCondLst>
                                            </p:cTn>
                                            <p:tgtEl>
                                              <p:spTgt spid="107"/>
                                            </p:tgtEl>
                                            <p:attrNameLst>
                                              <p:attrName>style.visibility</p:attrName>
                                            </p:attrNameLst>
                                          </p:cBhvr>
                                          <p:to>
                                            <p:strVal val="visible"/>
                                          </p:to>
                                        </p:set>
                                        <p:anim calcmode="lin" valueType="num">
                                          <p:cBhvr>
                                            <p:cTn id="111" dur="500" fill="hold"/>
                                            <p:tgtEl>
                                              <p:spTgt spid="107"/>
                                            </p:tgtEl>
                                            <p:attrNameLst>
                                              <p:attrName>ppt_w</p:attrName>
                                            </p:attrNameLst>
                                          </p:cBhvr>
                                          <p:tavLst>
                                            <p:tav tm="0">
                                              <p:val>
                                                <p:fltVal val="0"/>
                                              </p:val>
                                            </p:tav>
                                            <p:tav tm="100000">
                                              <p:val>
                                                <p:strVal val="#ppt_w"/>
                                              </p:val>
                                            </p:tav>
                                          </p:tavLst>
                                        </p:anim>
                                        <p:anim calcmode="lin" valueType="num">
                                          <p:cBhvr>
                                            <p:cTn id="112" dur="500" fill="hold"/>
                                            <p:tgtEl>
                                              <p:spTgt spid="107"/>
                                            </p:tgtEl>
                                            <p:attrNameLst>
                                              <p:attrName>ppt_h</p:attrName>
                                            </p:attrNameLst>
                                          </p:cBhvr>
                                          <p:tavLst>
                                            <p:tav tm="0">
                                              <p:val>
                                                <p:fltVal val="0"/>
                                              </p:val>
                                            </p:tav>
                                            <p:tav tm="100000">
                                              <p:val>
                                                <p:strVal val="#ppt_h"/>
                                              </p:val>
                                            </p:tav>
                                          </p:tavLst>
                                        </p:anim>
                                        <p:animEffect transition="in" filter="fade">
                                          <p:cBhvr>
                                            <p:cTn id="113" dur="500"/>
                                            <p:tgtEl>
                                              <p:spTgt spid="107"/>
                                            </p:tgtEl>
                                          </p:cBhvr>
                                        </p:animEffect>
                                      </p:childTnLst>
                                    </p:cTn>
                                  </p:par>
                                </p:childTnLst>
                              </p:cTn>
                            </p:par>
                            <p:par>
                              <p:cTn id="114" fill="hold">
                                <p:stCondLst>
                                  <p:cond delay="6000"/>
                                </p:stCondLst>
                                <p:childTnLst>
                                  <p:par>
                                    <p:cTn id="115" presetID="53" presetClass="entr" presetSubtype="16" fill="hold" grpId="0" nodeType="afterEffect">
                                      <p:stCondLst>
                                        <p:cond delay="0"/>
                                      </p:stCondLst>
                                      <p:childTnLst>
                                        <p:set>
                                          <p:cBhvr>
                                            <p:cTn id="116" dur="1" fill="hold">
                                              <p:stCondLst>
                                                <p:cond delay="0"/>
                                              </p:stCondLst>
                                            </p:cTn>
                                            <p:tgtEl>
                                              <p:spTgt spid="108"/>
                                            </p:tgtEl>
                                            <p:attrNameLst>
                                              <p:attrName>style.visibility</p:attrName>
                                            </p:attrNameLst>
                                          </p:cBhvr>
                                          <p:to>
                                            <p:strVal val="visible"/>
                                          </p:to>
                                        </p:set>
                                        <p:anim calcmode="lin" valueType="num">
                                          <p:cBhvr>
                                            <p:cTn id="117" dur="500" fill="hold"/>
                                            <p:tgtEl>
                                              <p:spTgt spid="108"/>
                                            </p:tgtEl>
                                            <p:attrNameLst>
                                              <p:attrName>ppt_w</p:attrName>
                                            </p:attrNameLst>
                                          </p:cBhvr>
                                          <p:tavLst>
                                            <p:tav tm="0">
                                              <p:val>
                                                <p:fltVal val="0"/>
                                              </p:val>
                                            </p:tav>
                                            <p:tav tm="100000">
                                              <p:val>
                                                <p:strVal val="#ppt_w"/>
                                              </p:val>
                                            </p:tav>
                                          </p:tavLst>
                                        </p:anim>
                                        <p:anim calcmode="lin" valueType="num">
                                          <p:cBhvr>
                                            <p:cTn id="118" dur="500" fill="hold"/>
                                            <p:tgtEl>
                                              <p:spTgt spid="108"/>
                                            </p:tgtEl>
                                            <p:attrNameLst>
                                              <p:attrName>ppt_h</p:attrName>
                                            </p:attrNameLst>
                                          </p:cBhvr>
                                          <p:tavLst>
                                            <p:tav tm="0">
                                              <p:val>
                                                <p:fltVal val="0"/>
                                              </p:val>
                                            </p:tav>
                                            <p:tav tm="100000">
                                              <p:val>
                                                <p:strVal val="#ppt_h"/>
                                              </p:val>
                                            </p:tav>
                                          </p:tavLst>
                                        </p:anim>
                                        <p:animEffect transition="in" filter="fade">
                                          <p:cBhvr>
                                            <p:cTn id="119"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93" grpId="0"/>
          <p:bldP spid="94" grpId="0"/>
          <p:bldP spid="95" grpId="0"/>
          <p:bldP spid="96" grpId="0"/>
          <p:bldP spid="97" grpId="0"/>
          <p:bldP spid="98" grpId="0"/>
          <p:bldP spid="99" grpId="0"/>
          <p:bldP spid="100" grpId="0"/>
          <p:bldP spid="101" grpId="0"/>
          <p:bldP spid="102" grpId="0"/>
          <p:bldP spid="103" grpId="0"/>
          <p:bldP spid="104" grpId="0"/>
          <p:bldP spid="105" grpId="0" animBg="1"/>
          <p:bldP spid="106" grpId="0" animBg="1"/>
          <p:bldP spid="107" grpId="0" animBg="1"/>
          <p:bldP spid="10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Effect transition="in" filter="fade">
                                          <p:cBhvr>
                                            <p:cTn id="33" dur="500"/>
                                            <p:tgtEl>
                                              <p:spTgt spid="5"/>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Effect transition="in" filter="fade">
                                          <p:cBhvr>
                                            <p:cTn id="45" dur="500"/>
                                            <p:tgtEl>
                                              <p:spTgt spid="9"/>
                                            </p:tgtEl>
                                          </p:cBhvr>
                                        </p:animEffect>
                                      </p:childTnLst>
                                    </p:cTn>
                                  </p:par>
                                </p:childTnLst>
                              </p:cTn>
                            </p:par>
                            <p:par>
                              <p:cTn id="46" fill="hold">
                                <p:stCondLst>
                                  <p:cond delay="3500"/>
                                </p:stCondLst>
                                <p:childTnLst>
                                  <p:par>
                                    <p:cTn id="47" presetID="2" presetClass="entr" presetSubtype="8" fill="hold" grpId="0" nodeType="afterEffect">
                                      <p:stCondLst>
                                        <p:cond delay="0"/>
                                      </p:stCondLst>
                                      <p:childTnLst>
                                        <p:set>
                                          <p:cBhvr>
                                            <p:cTn id="48" dur="1" fill="hold">
                                              <p:stCondLst>
                                                <p:cond delay="0"/>
                                              </p:stCondLst>
                                            </p:cTn>
                                            <p:tgtEl>
                                              <p:spTgt spid="93"/>
                                            </p:tgtEl>
                                            <p:attrNameLst>
                                              <p:attrName>style.visibility</p:attrName>
                                            </p:attrNameLst>
                                          </p:cBhvr>
                                          <p:to>
                                            <p:strVal val="visible"/>
                                          </p:to>
                                        </p:set>
                                        <p:anim calcmode="lin" valueType="num">
                                          <p:cBhvr additive="base">
                                            <p:cTn id="49" dur="500" fill="hold"/>
                                            <p:tgtEl>
                                              <p:spTgt spid="93"/>
                                            </p:tgtEl>
                                            <p:attrNameLst>
                                              <p:attrName>ppt_x</p:attrName>
                                            </p:attrNameLst>
                                          </p:cBhvr>
                                          <p:tavLst>
                                            <p:tav tm="0">
                                              <p:val>
                                                <p:strVal val="0-#ppt_w/2"/>
                                              </p:val>
                                            </p:tav>
                                            <p:tav tm="100000">
                                              <p:val>
                                                <p:strVal val="#ppt_x"/>
                                              </p:val>
                                            </p:tav>
                                          </p:tavLst>
                                        </p:anim>
                                        <p:anim calcmode="lin" valueType="num">
                                          <p:cBhvr additive="base">
                                            <p:cTn id="50" dur="500" fill="hold"/>
                                            <p:tgtEl>
                                              <p:spTgt spid="93"/>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95"/>
                                            </p:tgtEl>
                                            <p:attrNameLst>
                                              <p:attrName>style.visibility</p:attrName>
                                            </p:attrNameLst>
                                          </p:cBhvr>
                                          <p:to>
                                            <p:strVal val="visible"/>
                                          </p:to>
                                        </p:set>
                                        <p:anim calcmode="lin" valueType="num">
                                          <p:cBhvr additive="base">
                                            <p:cTn id="53" dur="500" fill="hold"/>
                                            <p:tgtEl>
                                              <p:spTgt spid="95"/>
                                            </p:tgtEl>
                                            <p:attrNameLst>
                                              <p:attrName>ppt_x</p:attrName>
                                            </p:attrNameLst>
                                          </p:cBhvr>
                                          <p:tavLst>
                                            <p:tav tm="0">
                                              <p:val>
                                                <p:strVal val="0-#ppt_w/2"/>
                                              </p:val>
                                            </p:tav>
                                            <p:tav tm="100000">
                                              <p:val>
                                                <p:strVal val="#ppt_x"/>
                                              </p:val>
                                            </p:tav>
                                          </p:tavLst>
                                        </p:anim>
                                        <p:anim calcmode="lin" valueType="num">
                                          <p:cBhvr additive="base">
                                            <p:cTn id="54" dur="500" fill="hold"/>
                                            <p:tgtEl>
                                              <p:spTgt spid="95"/>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97"/>
                                            </p:tgtEl>
                                            <p:attrNameLst>
                                              <p:attrName>style.visibility</p:attrName>
                                            </p:attrNameLst>
                                          </p:cBhvr>
                                          <p:to>
                                            <p:strVal val="visible"/>
                                          </p:to>
                                        </p:set>
                                        <p:anim calcmode="lin" valueType="num">
                                          <p:cBhvr additive="base">
                                            <p:cTn id="57" dur="500" fill="hold"/>
                                            <p:tgtEl>
                                              <p:spTgt spid="97"/>
                                            </p:tgtEl>
                                            <p:attrNameLst>
                                              <p:attrName>ppt_x</p:attrName>
                                            </p:attrNameLst>
                                          </p:cBhvr>
                                          <p:tavLst>
                                            <p:tav tm="0">
                                              <p:val>
                                                <p:strVal val="0-#ppt_w/2"/>
                                              </p:val>
                                            </p:tav>
                                            <p:tav tm="100000">
                                              <p:val>
                                                <p:strVal val="#ppt_x"/>
                                              </p:val>
                                            </p:tav>
                                          </p:tavLst>
                                        </p:anim>
                                        <p:anim calcmode="lin" valueType="num">
                                          <p:cBhvr additive="base">
                                            <p:cTn id="58" dur="500" fill="hold"/>
                                            <p:tgtEl>
                                              <p:spTgt spid="97"/>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99"/>
                                            </p:tgtEl>
                                            <p:attrNameLst>
                                              <p:attrName>style.visibility</p:attrName>
                                            </p:attrNameLst>
                                          </p:cBhvr>
                                          <p:to>
                                            <p:strVal val="visible"/>
                                          </p:to>
                                        </p:set>
                                        <p:anim calcmode="lin" valueType="num">
                                          <p:cBhvr additive="base">
                                            <p:cTn id="61" dur="500" fill="hold"/>
                                            <p:tgtEl>
                                              <p:spTgt spid="99"/>
                                            </p:tgtEl>
                                            <p:attrNameLst>
                                              <p:attrName>ppt_x</p:attrName>
                                            </p:attrNameLst>
                                          </p:cBhvr>
                                          <p:tavLst>
                                            <p:tav tm="0">
                                              <p:val>
                                                <p:strVal val="1+#ppt_w/2"/>
                                              </p:val>
                                            </p:tav>
                                            <p:tav tm="100000">
                                              <p:val>
                                                <p:strVal val="#ppt_x"/>
                                              </p:val>
                                            </p:tav>
                                          </p:tavLst>
                                        </p:anim>
                                        <p:anim calcmode="lin" valueType="num">
                                          <p:cBhvr additive="base">
                                            <p:cTn id="62" dur="500" fill="hold"/>
                                            <p:tgtEl>
                                              <p:spTgt spid="99"/>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101"/>
                                            </p:tgtEl>
                                            <p:attrNameLst>
                                              <p:attrName>style.visibility</p:attrName>
                                            </p:attrNameLst>
                                          </p:cBhvr>
                                          <p:to>
                                            <p:strVal val="visible"/>
                                          </p:to>
                                        </p:set>
                                        <p:anim calcmode="lin" valueType="num">
                                          <p:cBhvr additive="base">
                                            <p:cTn id="65" dur="500" fill="hold"/>
                                            <p:tgtEl>
                                              <p:spTgt spid="101"/>
                                            </p:tgtEl>
                                            <p:attrNameLst>
                                              <p:attrName>ppt_x</p:attrName>
                                            </p:attrNameLst>
                                          </p:cBhvr>
                                          <p:tavLst>
                                            <p:tav tm="0">
                                              <p:val>
                                                <p:strVal val="1+#ppt_w/2"/>
                                              </p:val>
                                            </p:tav>
                                            <p:tav tm="100000">
                                              <p:val>
                                                <p:strVal val="#ppt_x"/>
                                              </p:val>
                                            </p:tav>
                                          </p:tavLst>
                                        </p:anim>
                                        <p:anim calcmode="lin" valueType="num">
                                          <p:cBhvr additive="base">
                                            <p:cTn id="66" dur="500" fill="hold"/>
                                            <p:tgtEl>
                                              <p:spTgt spid="101"/>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103"/>
                                            </p:tgtEl>
                                            <p:attrNameLst>
                                              <p:attrName>style.visibility</p:attrName>
                                            </p:attrNameLst>
                                          </p:cBhvr>
                                          <p:to>
                                            <p:strVal val="visible"/>
                                          </p:to>
                                        </p:set>
                                        <p:anim calcmode="lin" valueType="num">
                                          <p:cBhvr additive="base">
                                            <p:cTn id="69" dur="500" fill="hold"/>
                                            <p:tgtEl>
                                              <p:spTgt spid="103"/>
                                            </p:tgtEl>
                                            <p:attrNameLst>
                                              <p:attrName>ppt_x</p:attrName>
                                            </p:attrNameLst>
                                          </p:cBhvr>
                                          <p:tavLst>
                                            <p:tav tm="0">
                                              <p:val>
                                                <p:strVal val="1+#ppt_w/2"/>
                                              </p:val>
                                            </p:tav>
                                            <p:tav tm="100000">
                                              <p:val>
                                                <p:strVal val="#ppt_x"/>
                                              </p:val>
                                            </p:tav>
                                          </p:tavLst>
                                        </p:anim>
                                        <p:anim calcmode="lin" valueType="num">
                                          <p:cBhvr additive="base">
                                            <p:cTn id="70" dur="500" fill="hold"/>
                                            <p:tgtEl>
                                              <p:spTgt spid="103"/>
                                            </p:tgtEl>
                                            <p:attrNameLst>
                                              <p:attrName>ppt_y</p:attrName>
                                            </p:attrNameLst>
                                          </p:cBhvr>
                                          <p:tavLst>
                                            <p:tav tm="0">
                                              <p:val>
                                                <p:strVal val="#ppt_y"/>
                                              </p:val>
                                            </p:tav>
                                            <p:tav tm="100000">
                                              <p:val>
                                                <p:strVal val="#ppt_y"/>
                                              </p:val>
                                            </p:tav>
                                          </p:tavLst>
                                        </p:anim>
                                      </p:childTnLst>
                                    </p:cTn>
                                  </p:par>
                                </p:childTnLst>
                              </p:cTn>
                            </p:par>
                            <p:par>
                              <p:cTn id="71" fill="hold">
                                <p:stCondLst>
                                  <p:cond delay="4000"/>
                                </p:stCondLst>
                                <p:childTnLst>
                                  <p:par>
                                    <p:cTn id="72" presetID="2" presetClass="entr" presetSubtype="8" fill="hold" grpId="0" nodeType="afterEffect">
                                      <p:stCondLst>
                                        <p:cond delay="0"/>
                                      </p:stCondLst>
                                      <p:childTnLst>
                                        <p:set>
                                          <p:cBhvr>
                                            <p:cTn id="73" dur="1" fill="hold">
                                              <p:stCondLst>
                                                <p:cond delay="0"/>
                                              </p:stCondLst>
                                            </p:cTn>
                                            <p:tgtEl>
                                              <p:spTgt spid="94"/>
                                            </p:tgtEl>
                                            <p:attrNameLst>
                                              <p:attrName>style.visibility</p:attrName>
                                            </p:attrNameLst>
                                          </p:cBhvr>
                                          <p:to>
                                            <p:strVal val="visible"/>
                                          </p:to>
                                        </p:set>
                                        <p:anim calcmode="lin" valueType="num">
                                          <p:cBhvr additive="base">
                                            <p:cTn id="74" dur="500" fill="hold"/>
                                            <p:tgtEl>
                                              <p:spTgt spid="94"/>
                                            </p:tgtEl>
                                            <p:attrNameLst>
                                              <p:attrName>ppt_x</p:attrName>
                                            </p:attrNameLst>
                                          </p:cBhvr>
                                          <p:tavLst>
                                            <p:tav tm="0">
                                              <p:val>
                                                <p:strVal val="0-#ppt_w/2"/>
                                              </p:val>
                                            </p:tav>
                                            <p:tav tm="100000">
                                              <p:val>
                                                <p:strVal val="#ppt_x"/>
                                              </p:val>
                                            </p:tav>
                                          </p:tavLst>
                                        </p:anim>
                                        <p:anim calcmode="lin" valueType="num">
                                          <p:cBhvr additive="base">
                                            <p:cTn id="75" dur="500" fill="hold"/>
                                            <p:tgtEl>
                                              <p:spTgt spid="94"/>
                                            </p:tgtEl>
                                            <p:attrNameLst>
                                              <p:attrName>ppt_y</p:attrName>
                                            </p:attrNameLst>
                                          </p:cBhvr>
                                          <p:tavLst>
                                            <p:tav tm="0">
                                              <p:val>
                                                <p:strVal val="#ppt_y"/>
                                              </p:val>
                                            </p:tav>
                                            <p:tav tm="100000">
                                              <p:val>
                                                <p:strVal val="#ppt_y"/>
                                              </p:val>
                                            </p:tav>
                                          </p:tavLst>
                                        </p:anim>
                                      </p:childTnLst>
                                    </p:cTn>
                                  </p:par>
                                  <p:par>
                                    <p:cTn id="76" presetID="2" presetClass="entr" presetSubtype="8" fill="hold" grpId="0" nodeType="withEffect">
                                      <p:stCondLst>
                                        <p:cond delay="0"/>
                                      </p:stCondLst>
                                      <p:childTnLst>
                                        <p:set>
                                          <p:cBhvr>
                                            <p:cTn id="77" dur="1" fill="hold">
                                              <p:stCondLst>
                                                <p:cond delay="0"/>
                                              </p:stCondLst>
                                            </p:cTn>
                                            <p:tgtEl>
                                              <p:spTgt spid="96"/>
                                            </p:tgtEl>
                                            <p:attrNameLst>
                                              <p:attrName>style.visibility</p:attrName>
                                            </p:attrNameLst>
                                          </p:cBhvr>
                                          <p:to>
                                            <p:strVal val="visible"/>
                                          </p:to>
                                        </p:set>
                                        <p:anim calcmode="lin" valueType="num">
                                          <p:cBhvr additive="base">
                                            <p:cTn id="78" dur="500" fill="hold"/>
                                            <p:tgtEl>
                                              <p:spTgt spid="96"/>
                                            </p:tgtEl>
                                            <p:attrNameLst>
                                              <p:attrName>ppt_x</p:attrName>
                                            </p:attrNameLst>
                                          </p:cBhvr>
                                          <p:tavLst>
                                            <p:tav tm="0">
                                              <p:val>
                                                <p:strVal val="0-#ppt_w/2"/>
                                              </p:val>
                                            </p:tav>
                                            <p:tav tm="100000">
                                              <p:val>
                                                <p:strVal val="#ppt_x"/>
                                              </p:val>
                                            </p:tav>
                                          </p:tavLst>
                                        </p:anim>
                                        <p:anim calcmode="lin" valueType="num">
                                          <p:cBhvr additive="base">
                                            <p:cTn id="79" dur="500" fill="hold"/>
                                            <p:tgtEl>
                                              <p:spTgt spid="96"/>
                                            </p:tgtEl>
                                            <p:attrNameLst>
                                              <p:attrName>ppt_y</p:attrName>
                                            </p:attrNameLst>
                                          </p:cBhvr>
                                          <p:tavLst>
                                            <p:tav tm="0">
                                              <p:val>
                                                <p:strVal val="#ppt_y"/>
                                              </p:val>
                                            </p:tav>
                                            <p:tav tm="100000">
                                              <p:val>
                                                <p:strVal val="#ppt_y"/>
                                              </p:val>
                                            </p:tav>
                                          </p:tavLst>
                                        </p:anim>
                                      </p:childTnLst>
                                    </p:cTn>
                                  </p:par>
                                  <p:par>
                                    <p:cTn id="80" presetID="2" presetClass="entr" presetSubtype="8" fill="hold" grpId="0" nodeType="withEffect">
                                      <p:stCondLst>
                                        <p:cond delay="0"/>
                                      </p:stCondLst>
                                      <p:childTnLst>
                                        <p:set>
                                          <p:cBhvr>
                                            <p:cTn id="81" dur="1" fill="hold">
                                              <p:stCondLst>
                                                <p:cond delay="0"/>
                                              </p:stCondLst>
                                            </p:cTn>
                                            <p:tgtEl>
                                              <p:spTgt spid="98"/>
                                            </p:tgtEl>
                                            <p:attrNameLst>
                                              <p:attrName>style.visibility</p:attrName>
                                            </p:attrNameLst>
                                          </p:cBhvr>
                                          <p:to>
                                            <p:strVal val="visible"/>
                                          </p:to>
                                        </p:set>
                                        <p:anim calcmode="lin" valueType="num">
                                          <p:cBhvr additive="base">
                                            <p:cTn id="82" dur="500" fill="hold"/>
                                            <p:tgtEl>
                                              <p:spTgt spid="98"/>
                                            </p:tgtEl>
                                            <p:attrNameLst>
                                              <p:attrName>ppt_x</p:attrName>
                                            </p:attrNameLst>
                                          </p:cBhvr>
                                          <p:tavLst>
                                            <p:tav tm="0">
                                              <p:val>
                                                <p:strVal val="0-#ppt_w/2"/>
                                              </p:val>
                                            </p:tav>
                                            <p:tav tm="100000">
                                              <p:val>
                                                <p:strVal val="#ppt_x"/>
                                              </p:val>
                                            </p:tav>
                                          </p:tavLst>
                                        </p:anim>
                                        <p:anim calcmode="lin" valueType="num">
                                          <p:cBhvr additive="base">
                                            <p:cTn id="83" dur="500" fill="hold"/>
                                            <p:tgtEl>
                                              <p:spTgt spid="98"/>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0"/>
                                      </p:stCondLst>
                                      <p:childTnLst>
                                        <p:set>
                                          <p:cBhvr>
                                            <p:cTn id="85" dur="1" fill="hold">
                                              <p:stCondLst>
                                                <p:cond delay="0"/>
                                              </p:stCondLst>
                                            </p:cTn>
                                            <p:tgtEl>
                                              <p:spTgt spid="100"/>
                                            </p:tgtEl>
                                            <p:attrNameLst>
                                              <p:attrName>style.visibility</p:attrName>
                                            </p:attrNameLst>
                                          </p:cBhvr>
                                          <p:to>
                                            <p:strVal val="visible"/>
                                          </p:to>
                                        </p:set>
                                        <p:anim calcmode="lin" valueType="num">
                                          <p:cBhvr additive="base">
                                            <p:cTn id="86" dur="500" fill="hold"/>
                                            <p:tgtEl>
                                              <p:spTgt spid="100"/>
                                            </p:tgtEl>
                                            <p:attrNameLst>
                                              <p:attrName>ppt_x</p:attrName>
                                            </p:attrNameLst>
                                          </p:cBhvr>
                                          <p:tavLst>
                                            <p:tav tm="0">
                                              <p:val>
                                                <p:strVal val="1+#ppt_w/2"/>
                                              </p:val>
                                            </p:tav>
                                            <p:tav tm="100000">
                                              <p:val>
                                                <p:strVal val="#ppt_x"/>
                                              </p:val>
                                            </p:tav>
                                          </p:tavLst>
                                        </p:anim>
                                        <p:anim calcmode="lin" valueType="num">
                                          <p:cBhvr additive="base">
                                            <p:cTn id="87" dur="500" fill="hold"/>
                                            <p:tgtEl>
                                              <p:spTgt spid="100"/>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0"/>
                                      </p:stCondLst>
                                      <p:childTnLst>
                                        <p:set>
                                          <p:cBhvr>
                                            <p:cTn id="89" dur="1" fill="hold">
                                              <p:stCondLst>
                                                <p:cond delay="0"/>
                                              </p:stCondLst>
                                            </p:cTn>
                                            <p:tgtEl>
                                              <p:spTgt spid="102"/>
                                            </p:tgtEl>
                                            <p:attrNameLst>
                                              <p:attrName>style.visibility</p:attrName>
                                            </p:attrNameLst>
                                          </p:cBhvr>
                                          <p:to>
                                            <p:strVal val="visible"/>
                                          </p:to>
                                        </p:set>
                                        <p:anim calcmode="lin" valueType="num">
                                          <p:cBhvr additive="base">
                                            <p:cTn id="90" dur="500" fill="hold"/>
                                            <p:tgtEl>
                                              <p:spTgt spid="102"/>
                                            </p:tgtEl>
                                            <p:attrNameLst>
                                              <p:attrName>ppt_x</p:attrName>
                                            </p:attrNameLst>
                                          </p:cBhvr>
                                          <p:tavLst>
                                            <p:tav tm="0">
                                              <p:val>
                                                <p:strVal val="1+#ppt_w/2"/>
                                              </p:val>
                                            </p:tav>
                                            <p:tav tm="100000">
                                              <p:val>
                                                <p:strVal val="#ppt_x"/>
                                              </p:val>
                                            </p:tav>
                                          </p:tavLst>
                                        </p:anim>
                                        <p:anim calcmode="lin" valueType="num">
                                          <p:cBhvr additive="base">
                                            <p:cTn id="91" dur="500" fill="hold"/>
                                            <p:tgtEl>
                                              <p:spTgt spid="102"/>
                                            </p:tgtEl>
                                            <p:attrNameLst>
                                              <p:attrName>ppt_y</p:attrName>
                                            </p:attrNameLst>
                                          </p:cBhvr>
                                          <p:tavLst>
                                            <p:tav tm="0">
                                              <p:val>
                                                <p:strVal val="#ppt_y"/>
                                              </p:val>
                                            </p:tav>
                                            <p:tav tm="100000">
                                              <p:val>
                                                <p:strVal val="#ppt_y"/>
                                              </p:val>
                                            </p:tav>
                                          </p:tavLst>
                                        </p:anim>
                                      </p:childTnLst>
                                    </p:cTn>
                                  </p:par>
                                  <p:par>
                                    <p:cTn id="92" presetID="2" presetClass="entr" presetSubtype="2" fill="hold" grpId="0" nodeType="withEffect">
                                      <p:stCondLst>
                                        <p:cond delay="0"/>
                                      </p:stCondLst>
                                      <p:childTnLst>
                                        <p:set>
                                          <p:cBhvr>
                                            <p:cTn id="93" dur="1" fill="hold">
                                              <p:stCondLst>
                                                <p:cond delay="0"/>
                                              </p:stCondLst>
                                            </p:cTn>
                                            <p:tgtEl>
                                              <p:spTgt spid="104"/>
                                            </p:tgtEl>
                                            <p:attrNameLst>
                                              <p:attrName>style.visibility</p:attrName>
                                            </p:attrNameLst>
                                          </p:cBhvr>
                                          <p:to>
                                            <p:strVal val="visible"/>
                                          </p:to>
                                        </p:set>
                                        <p:anim calcmode="lin" valueType="num">
                                          <p:cBhvr additive="base">
                                            <p:cTn id="94" dur="500" fill="hold"/>
                                            <p:tgtEl>
                                              <p:spTgt spid="104"/>
                                            </p:tgtEl>
                                            <p:attrNameLst>
                                              <p:attrName>ppt_x</p:attrName>
                                            </p:attrNameLst>
                                          </p:cBhvr>
                                          <p:tavLst>
                                            <p:tav tm="0">
                                              <p:val>
                                                <p:strVal val="1+#ppt_w/2"/>
                                              </p:val>
                                            </p:tav>
                                            <p:tav tm="100000">
                                              <p:val>
                                                <p:strVal val="#ppt_x"/>
                                              </p:val>
                                            </p:tav>
                                          </p:tavLst>
                                        </p:anim>
                                        <p:anim calcmode="lin" valueType="num">
                                          <p:cBhvr additive="base">
                                            <p:cTn id="95" dur="500" fill="hold"/>
                                            <p:tgtEl>
                                              <p:spTgt spid="104"/>
                                            </p:tgtEl>
                                            <p:attrNameLst>
                                              <p:attrName>ppt_y</p:attrName>
                                            </p:attrNameLst>
                                          </p:cBhvr>
                                          <p:tavLst>
                                            <p:tav tm="0">
                                              <p:val>
                                                <p:strVal val="#ppt_y"/>
                                              </p:val>
                                            </p:tav>
                                            <p:tav tm="100000">
                                              <p:val>
                                                <p:strVal val="#ppt_y"/>
                                              </p:val>
                                            </p:tav>
                                          </p:tavLst>
                                        </p:anim>
                                      </p:childTnLst>
                                    </p:cTn>
                                  </p:par>
                                </p:childTnLst>
                              </p:cTn>
                            </p:par>
                            <p:par>
                              <p:cTn id="96" fill="hold">
                                <p:stCondLst>
                                  <p:cond delay="4500"/>
                                </p:stCondLst>
                                <p:childTnLst>
                                  <p:par>
                                    <p:cTn id="97" presetID="53" presetClass="entr" presetSubtype="16" fill="hold" grpId="0" nodeType="afterEffect">
                                      <p:stCondLst>
                                        <p:cond delay="0"/>
                                      </p:stCondLst>
                                      <p:childTnLst>
                                        <p:set>
                                          <p:cBhvr>
                                            <p:cTn id="98" dur="1" fill="hold">
                                              <p:stCondLst>
                                                <p:cond delay="0"/>
                                              </p:stCondLst>
                                            </p:cTn>
                                            <p:tgtEl>
                                              <p:spTgt spid="105"/>
                                            </p:tgtEl>
                                            <p:attrNameLst>
                                              <p:attrName>style.visibility</p:attrName>
                                            </p:attrNameLst>
                                          </p:cBhvr>
                                          <p:to>
                                            <p:strVal val="visible"/>
                                          </p:to>
                                        </p:set>
                                        <p:anim calcmode="lin" valueType="num">
                                          <p:cBhvr>
                                            <p:cTn id="99" dur="500" fill="hold"/>
                                            <p:tgtEl>
                                              <p:spTgt spid="105"/>
                                            </p:tgtEl>
                                            <p:attrNameLst>
                                              <p:attrName>ppt_w</p:attrName>
                                            </p:attrNameLst>
                                          </p:cBhvr>
                                          <p:tavLst>
                                            <p:tav tm="0">
                                              <p:val>
                                                <p:fltVal val="0"/>
                                              </p:val>
                                            </p:tav>
                                            <p:tav tm="100000">
                                              <p:val>
                                                <p:strVal val="#ppt_w"/>
                                              </p:val>
                                            </p:tav>
                                          </p:tavLst>
                                        </p:anim>
                                        <p:anim calcmode="lin" valueType="num">
                                          <p:cBhvr>
                                            <p:cTn id="100" dur="500" fill="hold"/>
                                            <p:tgtEl>
                                              <p:spTgt spid="105"/>
                                            </p:tgtEl>
                                            <p:attrNameLst>
                                              <p:attrName>ppt_h</p:attrName>
                                            </p:attrNameLst>
                                          </p:cBhvr>
                                          <p:tavLst>
                                            <p:tav tm="0">
                                              <p:val>
                                                <p:fltVal val="0"/>
                                              </p:val>
                                            </p:tav>
                                            <p:tav tm="100000">
                                              <p:val>
                                                <p:strVal val="#ppt_h"/>
                                              </p:val>
                                            </p:tav>
                                          </p:tavLst>
                                        </p:anim>
                                        <p:animEffect transition="in" filter="fade">
                                          <p:cBhvr>
                                            <p:cTn id="101" dur="500"/>
                                            <p:tgtEl>
                                              <p:spTgt spid="105"/>
                                            </p:tgtEl>
                                          </p:cBhvr>
                                        </p:animEffect>
                                      </p:childTnLst>
                                    </p:cTn>
                                  </p:par>
                                </p:childTnLst>
                              </p:cTn>
                            </p:par>
                            <p:par>
                              <p:cTn id="102" fill="hold">
                                <p:stCondLst>
                                  <p:cond delay="5000"/>
                                </p:stCondLst>
                                <p:childTnLst>
                                  <p:par>
                                    <p:cTn id="103" presetID="53" presetClass="entr" presetSubtype="16" fill="hold" grpId="0" nodeType="afterEffect">
                                      <p:stCondLst>
                                        <p:cond delay="0"/>
                                      </p:stCondLst>
                                      <p:childTnLst>
                                        <p:set>
                                          <p:cBhvr>
                                            <p:cTn id="104" dur="1" fill="hold">
                                              <p:stCondLst>
                                                <p:cond delay="0"/>
                                              </p:stCondLst>
                                            </p:cTn>
                                            <p:tgtEl>
                                              <p:spTgt spid="106"/>
                                            </p:tgtEl>
                                            <p:attrNameLst>
                                              <p:attrName>style.visibility</p:attrName>
                                            </p:attrNameLst>
                                          </p:cBhvr>
                                          <p:to>
                                            <p:strVal val="visible"/>
                                          </p:to>
                                        </p:set>
                                        <p:anim calcmode="lin" valueType="num">
                                          <p:cBhvr>
                                            <p:cTn id="105" dur="500" fill="hold"/>
                                            <p:tgtEl>
                                              <p:spTgt spid="106"/>
                                            </p:tgtEl>
                                            <p:attrNameLst>
                                              <p:attrName>ppt_w</p:attrName>
                                            </p:attrNameLst>
                                          </p:cBhvr>
                                          <p:tavLst>
                                            <p:tav tm="0">
                                              <p:val>
                                                <p:fltVal val="0"/>
                                              </p:val>
                                            </p:tav>
                                            <p:tav tm="100000">
                                              <p:val>
                                                <p:strVal val="#ppt_w"/>
                                              </p:val>
                                            </p:tav>
                                          </p:tavLst>
                                        </p:anim>
                                        <p:anim calcmode="lin" valueType="num">
                                          <p:cBhvr>
                                            <p:cTn id="106" dur="500" fill="hold"/>
                                            <p:tgtEl>
                                              <p:spTgt spid="106"/>
                                            </p:tgtEl>
                                            <p:attrNameLst>
                                              <p:attrName>ppt_h</p:attrName>
                                            </p:attrNameLst>
                                          </p:cBhvr>
                                          <p:tavLst>
                                            <p:tav tm="0">
                                              <p:val>
                                                <p:fltVal val="0"/>
                                              </p:val>
                                            </p:tav>
                                            <p:tav tm="100000">
                                              <p:val>
                                                <p:strVal val="#ppt_h"/>
                                              </p:val>
                                            </p:tav>
                                          </p:tavLst>
                                        </p:anim>
                                        <p:animEffect transition="in" filter="fade">
                                          <p:cBhvr>
                                            <p:cTn id="107" dur="500"/>
                                            <p:tgtEl>
                                              <p:spTgt spid="106"/>
                                            </p:tgtEl>
                                          </p:cBhvr>
                                        </p:animEffect>
                                      </p:childTnLst>
                                    </p:cTn>
                                  </p:par>
                                </p:childTnLst>
                              </p:cTn>
                            </p:par>
                            <p:par>
                              <p:cTn id="108" fill="hold">
                                <p:stCondLst>
                                  <p:cond delay="5500"/>
                                </p:stCondLst>
                                <p:childTnLst>
                                  <p:par>
                                    <p:cTn id="109" presetID="53" presetClass="entr" presetSubtype="16" fill="hold" grpId="0" nodeType="afterEffect">
                                      <p:stCondLst>
                                        <p:cond delay="0"/>
                                      </p:stCondLst>
                                      <p:childTnLst>
                                        <p:set>
                                          <p:cBhvr>
                                            <p:cTn id="110" dur="1" fill="hold">
                                              <p:stCondLst>
                                                <p:cond delay="0"/>
                                              </p:stCondLst>
                                            </p:cTn>
                                            <p:tgtEl>
                                              <p:spTgt spid="107"/>
                                            </p:tgtEl>
                                            <p:attrNameLst>
                                              <p:attrName>style.visibility</p:attrName>
                                            </p:attrNameLst>
                                          </p:cBhvr>
                                          <p:to>
                                            <p:strVal val="visible"/>
                                          </p:to>
                                        </p:set>
                                        <p:anim calcmode="lin" valueType="num">
                                          <p:cBhvr>
                                            <p:cTn id="111" dur="500" fill="hold"/>
                                            <p:tgtEl>
                                              <p:spTgt spid="107"/>
                                            </p:tgtEl>
                                            <p:attrNameLst>
                                              <p:attrName>ppt_w</p:attrName>
                                            </p:attrNameLst>
                                          </p:cBhvr>
                                          <p:tavLst>
                                            <p:tav tm="0">
                                              <p:val>
                                                <p:fltVal val="0"/>
                                              </p:val>
                                            </p:tav>
                                            <p:tav tm="100000">
                                              <p:val>
                                                <p:strVal val="#ppt_w"/>
                                              </p:val>
                                            </p:tav>
                                          </p:tavLst>
                                        </p:anim>
                                        <p:anim calcmode="lin" valueType="num">
                                          <p:cBhvr>
                                            <p:cTn id="112" dur="500" fill="hold"/>
                                            <p:tgtEl>
                                              <p:spTgt spid="107"/>
                                            </p:tgtEl>
                                            <p:attrNameLst>
                                              <p:attrName>ppt_h</p:attrName>
                                            </p:attrNameLst>
                                          </p:cBhvr>
                                          <p:tavLst>
                                            <p:tav tm="0">
                                              <p:val>
                                                <p:fltVal val="0"/>
                                              </p:val>
                                            </p:tav>
                                            <p:tav tm="100000">
                                              <p:val>
                                                <p:strVal val="#ppt_h"/>
                                              </p:val>
                                            </p:tav>
                                          </p:tavLst>
                                        </p:anim>
                                        <p:animEffect transition="in" filter="fade">
                                          <p:cBhvr>
                                            <p:cTn id="113" dur="500"/>
                                            <p:tgtEl>
                                              <p:spTgt spid="107"/>
                                            </p:tgtEl>
                                          </p:cBhvr>
                                        </p:animEffect>
                                      </p:childTnLst>
                                    </p:cTn>
                                  </p:par>
                                </p:childTnLst>
                              </p:cTn>
                            </p:par>
                            <p:par>
                              <p:cTn id="114" fill="hold">
                                <p:stCondLst>
                                  <p:cond delay="6000"/>
                                </p:stCondLst>
                                <p:childTnLst>
                                  <p:par>
                                    <p:cTn id="115" presetID="53" presetClass="entr" presetSubtype="16" fill="hold" grpId="0" nodeType="afterEffect">
                                      <p:stCondLst>
                                        <p:cond delay="0"/>
                                      </p:stCondLst>
                                      <p:childTnLst>
                                        <p:set>
                                          <p:cBhvr>
                                            <p:cTn id="116" dur="1" fill="hold">
                                              <p:stCondLst>
                                                <p:cond delay="0"/>
                                              </p:stCondLst>
                                            </p:cTn>
                                            <p:tgtEl>
                                              <p:spTgt spid="108"/>
                                            </p:tgtEl>
                                            <p:attrNameLst>
                                              <p:attrName>style.visibility</p:attrName>
                                            </p:attrNameLst>
                                          </p:cBhvr>
                                          <p:to>
                                            <p:strVal val="visible"/>
                                          </p:to>
                                        </p:set>
                                        <p:anim calcmode="lin" valueType="num">
                                          <p:cBhvr>
                                            <p:cTn id="117" dur="500" fill="hold"/>
                                            <p:tgtEl>
                                              <p:spTgt spid="108"/>
                                            </p:tgtEl>
                                            <p:attrNameLst>
                                              <p:attrName>ppt_w</p:attrName>
                                            </p:attrNameLst>
                                          </p:cBhvr>
                                          <p:tavLst>
                                            <p:tav tm="0">
                                              <p:val>
                                                <p:fltVal val="0"/>
                                              </p:val>
                                            </p:tav>
                                            <p:tav tm="100000">
                                              <p:val>
                                                <p:strVal val="#ppt_w"/>
                                              </p:val>
                                            </p:tav>
                                          </p:tavLst>
                                        </p:anim>
                                        <p:anim calcmode="lin" valueType="num">
                                          <p:cBhvr>
                                            <p:cTn id="118" dur="500" fill="hold"/>
                                            <p:tgtEl>
                                              <p:spTgt spid="108"/>
                                            </p:tgtEl>
                                            <p:attrNameLst>
                                              <p:attrName>ppt_h</p:attrName>
                                            </p:attrNameLst>
                                          </p:cBhvr>
                                          <p:tavLst>
                                            <p:tav tm="0">
                                              <p:val>
                                                <p:fltVal val="0"/>
                                              </p:val>
                                            </p:tav>
                                            <p:tav tm="100000">
                                              <p:val>
                                                <p:strVal val="#ppt_h"/>
                                              </p:val>
                                            </p:tav>
                                          </p:tavLst>
                                        </p:anim>
                                        <p:animEffect transition="in" filter="fade">
                                          <p:cBhvr>
                                            <p:cTn id="119"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93" grpId="0"/>
          <p:bldP spid="94" grpId="0"/>
          <p:bldP spid="95" grpId="0"/>
          <p:bldP spid="96" grpId="0"/>
          <p:bldP spid="97" grpId="0"/>
          <p:bldP spid="98" grpId="0"/>
          <p:bldP spid="99" grpId="0"/>
          <p:bldP spid="100" grpId="0"/>
          <p:bldP spid="101" grpId="0"/>
          <p:bldP spid="102" grpId="0"/>
          <p:bldP spid="103" grpId="0"/>
          <p:bldP spid="104" grpId="0"/>
          <p:bldP spid="105" grpId="0" animBg="1"/>
          <p:bldP spid="106" grpId="0" animBg="1"/>
          <p:bldP spid="107" grpId="0" animBg="1"/>
          <p:bldP spid="108"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onitor.png"/>
          <p:cNvPicPr>
            <a:picLocks noChangeAspect="1"/>
          </p:cNvPicPr>
          <p:nvPr/>
        </p:nvPicPr>
        <p:blipFill>
          <a:blip r:embed="rId3"/>
          <a:stretch>
            <a:fillRect/>
          </a:stretch>
        </p:blipFill>
        <p:spPr>
          <a:xfrm>
            <a:off x="5388598" y="1644441"/>
            <a:ext cx="4191756" cy="3493603"/>
          </a:xfrm>
          <a:prstGeom prst="rect">
            <a:avLst/>
          </a:prstGeom>
        </p:spPr>
      </p:pic>
      <p:pic>
        <p:nvPicPr>
          <p:cNvPr id="5"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15947" y="1835005"/>
            <a:ext cx="3744415" cy="2191440"/>
          </a:xfrm>
          <a:prstGeom prst="rect">
            <a:avLst/>
          </a:prstGeom>
          <a:blipFill>
            <a:blip r:embed="rId5"/>
            <a:stretch>
              <a:fillRect/>
            </a:stretch>
          </a:blipFill>
          <a:effectLst>
            <a:innerShdw blurRad="63500" dist="25400" dir="13500000">
              <a:prstClr val="black">
                <a:alpha val="21000"/>
              </a:prstClr>
            </a:innerShdw>
          </a:effectLst>
        </p:spPr>
      </p:pic>
      <p:pic>
        <p:nvPicPr>
          <p:cNvPr id="6" name="Picture 4" descr="Monitor-Light.png"/>
          <p:cNvPicPr>
            <a:picLocks noChangeAspect="1"/>
          </p:cNvPicPr>
          <p:nvPr/>
        </p:nvPicPr>
        <p:blipFill>
          <a:blip r:embed="rId6" cstate="print"/>
          <a:stretch>
            <a:fillRect/>
          </a:stretch>
        </p:blipFill>
        <p:spPr>
          <a:xfrm>
            <a:off x="7882931" y="1739725"/>
            <a:ext cx="1602157" cy="1960224"/>
          </a:xfrm>
          <a:prstGeom prst="rect">
            <a:avLst/>
          </a:prstGeom>
        </p:spPr>
      </p:pic>
      <p:pic>
        <p:nvPicPr>
          <p:cNvPr id="7" name="Picture 5" descr="ipad.png"/>
          <p:cNvPicPr>
            <a:picLocks noChangeAspect="1"/>
          </p:cNvPicPr>
          <p:nvPr/>
        </p:nvPicPr>
        <p:blipFill>
          <a:blip r:embed="rId7"/>
          <a:stretch>
            <a:fillRect/>
          </a:stretch>
        </p:blipFill>
        <p:spPr>
          <a:xfrm>
            <a:off x="7764338" y="2318372"/>
            <a:ext cx="3974549" cy="3811203"/>
          </a:xfrm>
          <a:prstGeom prst="rect">
            <a:avLst/>
          </a:prstGeom>
        </p:spPr>
      </p:pic>
      <p:pic>
        <p:nvPicPr>
          <p:cNvPr id="8" name="Picture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652369" y="2593333"/>
            <a:ext cx="2080728" cy="2507031"/>
          </a:xfrm>
          <a:prstGeom prst="rect">
            <a:avLst/>
          </a:prstGeom>
          <a:effectLst>
            <a:innerShdw blurRad="63500" dist="25400" dir="13500000">
              <a:prstClr val="black">
                <a:alpha val="26000"/>
              </a:prstClr>
            </a:innerShdw>
          </a:effectLst>
        </p:spPr>
      </p:pic>
      <p:pic>
        <p:nvPicPr>
          <p:cNvPr id="9" name="Picture 7" descr="ipad-light.png"/>
          <p:cNvPicPr>
            <a:picLocks noChangeAspect="1"/>
          </p:cNvPicPr>
          <p:nvPr/>
        </p:nvPicPr>
        <p:blipFill>
          <a:blip r:embed="rId9"/>
          <a:stretch>
            <a:fillRect/>
          </a:stretch>
        </p:blipFill>
        <p:spPr>
          <a:xfrm flipH="1">
            <a:off x="9616425" y="2402390"/>
            <a:ext cx="1220828" cy="2763089"/>
          </a:xfrm>
          <a:prstGeom prst="rect">
            <a:avLst/>
          </a:prstGeom>
        </p:spPr>
      </p:pic>
      <p:sp>
        <p:nvSpPr>
          <p:cNvPr id="10" name="TextBox 46"/>
          <p:cNvSpPr txBox="1"/>
          <p:nvPr/>
        </p:nvSpPr>
        <p:spPr>
          <a:xfrm>
            <a:off x="2069156" y="2064305"/>
            <a:ext cx="1415748" cy="461651"/>
          </a:xfrm>
          <a:prstGeom prst="rect">
            <a:avLst/>
          </a:prstGeom>
          <a:noFill/>
        </p:spPr>
        <p:txBody>
          <a:bodyPr wrap="none" lIns="91428" tIns="45713" rIns="91428" bIns="45713" rtlCol="0">
            <a:spAutoFit/>
          </a:bodyPr>
          <a:lstStyle/>
          <a:p>
            <a:pPr defTabSz="1219170">
              <a:defRPr/>
            </a:pPr>
            <a:r>
              <a:rPr lang="zh-CN" altLang="en-US" sz="2400" kern="0" dirty="0">
                <a:solidFill>
                  <a:srgbClr val="6E471C"/>
                </a:solidFill>
                <a:latin typeface="微软雅黑"/>
                <a:ea typeface="微软雅黑"/>
              </a:rPr>
              <a:t>项目分析</a:t>
            </a:r>
          </a:p>
        </p:txBody>
      </p:sp>
      <p:sp>
        <p:nvSpPr>
          <p:cNvPr id="11" name="TextBox 47"/>
          <p:cNvSpPr txBox="1"/>
          <p:nvPr/>
        </p:nvSpPr>
        <p:spPr>
          <a:xfrm>
            <a:off x="2205572" y="4026445"/>
            <a:ext cx="1415748" cy="461651"/>
          </a:xfrm>
          <a:prstGeom prst="rect">
            <a:avLst/>
          </a:prstGeom>
          <a:noFill/>
        </p:spPr>
        <p:txBody>
          <a:bodyPr wrap="none" lIns="91428" tIns="45713" rIns="91428" bIns="45713"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1B323D"/>
                </a:solidFill>
                <a:effectLst/>
                <a:uLnTx/>
                <a:uFillTx/>
                <a:latin typeface="微软雅黑"/>
                <a:ea typeface="微软雅黑"/>
              </a:defRPr>
            </a:lvl1pPr>
          </a:lstStyle>
          <a:p>
            <a:pPr defTabSz="1219170">
              <a:defRPr/>
            </a:pPr>
            <a:r>
              <a:rPr lang="zh-CN" altLang="en-US" sz="2400" dirty="0">
                <a:solidFill>
                  <a:srgbClr val="6E471C"/>
                </a:solidFill>
              </a:rPr>
              <a:t>项目分析</a:t>
            </a:r>
          </a:p>
        </p:txBody>
      </p:sp>
      <p:sp>
        <p:nvSpPr>
          <p:cNvPr id="12" name="TextBox 49"/>
          <p:cNvSpPr txBox="1"/>
          <p:nvPr/>
        </p:nvSpPr>
        <p:spPr>
          <a:xfrm>
            <a:off x="1401711" y="2609196"/>
            <a:ext cx="2929381" cy="831367"/>
          </a:xfrm>
          <a:prstGeom prst="rect">
            <a:avLst/>
          </a:prstGeom>
          <a:noFill/>
        </p:spPr>
        <p:txBody>
          <a:bodyPr wrap="square" lIns="91428" tIns="45713" rIns="91428" bIns="45713" rtlCol="0">
            <a:spAutoFit/>
          </a:bodyPr>
          <a:lstStyle/>
          <a:p>
            <a:pPr defTabSz="1219170">
              <a:lnSpc>
                <a:spcPct val="150000"/>
              </a:lnSpc>
              <a:defRPr/>
            </a:pPr>
            <a:r>
              <a:rPr lang="zh-CN" altLang="en-US" sz="1067" kern="0" dirty="0">
                <a:solidFill>
                  <a:srgbClr val="484849"/>
                </a:solidFill>
                <a:latin typeface="微软雅黑"/>
                <a:ea typeface="微软雅黑"/>
              </a:rPr>
              <a:t>这里可以添加主要内容这里可以添加主要内容这里可以添加主要内容这里可以添加主要内容可以添加主要内容这里可以添加主要内容</a:t>
            </a:r>
          </a:p>
        </p:txBody>
      </p:sp>
      <p:sp>
        <p:nvSpPr>
          <p:cNvPr id="13" name="TextBox 50"/>
          <p:cNvSpPr txBox="1"/>
          <p:nvPr/>
        </p:nvSpPr>
        <p:spPr>
          <a:xfrm>
            <a:off x="1558156" y="4571336"/>
            <a:ext cx="2929381" cy="831367"/>
          </a:xfrm>
          <a:prstGeom prst="rect">
            <a:avLst/>
          </a:prstGeom>
          <a:noFill/>
        </p:spPr>
        <p:txBody>
          <a:bodyPr wrap="square" lIns="91428" tIns="45713" rIns="91428" bIns="45713" rtlCol="0">
            <a:spAutoFit/>
          </a:bodyPr>
          <a:lstStyle/>
          <a:p>
            <a:pPr defTabSz="1219170">
              <a:lnSpc>
                <a:spcPct val="150000"/>
              </a:lnSpc>
              <a:defRPr/>
            </a:pPr>
            <a:r>
              <a:rPr lang="zh-CN" altLang="en-US" sz="1067" kern="0" dirty="0">
                <a:solidFill>
                  <a:srgbClr val="484849"/>
                </a:solidFill>
                <a:latin typeface="微软雅黑"/>
                <a:ea typeface="微软雅黑"/>
              </a:rPr>
              <a:t>这里可以添加主要内容这里可以添加主要内容这里可以添加主要内容这里可以添加主要内容可以添加主要内容这里可以添加主要内容</a:t>
            </a:r>
          </a:p>
        </p:txBody>
      </p:sp>
    </p:spTree>
    <p:extLst>
      <p:ext uri="{BB962C8B-B14F-4D97-AF65-F5344CB8AC3E}">
        <p14:creationId xmlns:p14="http://schemas.microsoft.com/office/powerpoint/2010/main" val="1901287779"/>
      </p:ext>
    </p:extLst>
  </p:cSld>
  <p:clrMapOvr>
    <a:masterClrMapping/>
  </p:clrMapOvr>
  <mc:AlternateContent xmlns:mc="http://schemas.openxmlformats.org/markup-compatibility/2006">
    <mc:Choice xmlns:p14="http://schemas.microsoft.com/office/powerpoint/2010/main" Requires="p14">
      <p:transition spd="slow" p14:dur="20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par>
                                <p:cTn id="14" presetID="22" presetClass="entr" presetSubtype="1"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500"/>
                                        <p:tgtEl>
                                          <p:spTgt spid="6"/>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22" presetClass="entr" presetSubtype="1"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up)">
                                      <p:cBhvr>
                                        <p:cTn id="26" dur="500"/>
                                        <p:tgtEl>
                                          <p:spTgt spid="8"/>
                                        </p:tgtEl>
                                      </p:cBhvr>
                                    </p:animEffect>
                                  </p:childTnLst>
                                </p:cTn>
                              </p:par>
                              <p:par>
                                <p:cTn id="27" presetID="22" presetClass="entr" presetSubtype="1" fill="hold"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up)">
                                      <p:cBhvr>
                                        <p:cTn id="29" dur="500"/>
                                        <p:tgtEl>
                                          <p:spTgt spid="9"/>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left)">
                                      <p:cBhvr>
                                        <p:cTn id="33" dur="500"/>
                                        <p:tgtEl>
                                          <p:spTgt spid="10"/>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500"/>
                                        <p:tgtEl>
                                          <p:spTgt spid="11"/>
                                        </p:tgtEl>
                                      </p:cBhvr>
                                    </p:animEffect>
                                  </p:childTnLst>
                                </p:cTn>
                              </p:par>
                            </p:childTnLst>
                          </p:cTn>
                        </p:par>
                        <p:par>
                          <p:cTn id="37" fill="hold">
                            <p:stCondLst>
                              <p:cond delay="3500"/>
                            </p:stCondLst>
                            <p:childTnLst>
                              <p:par>
                                <p:cTn id="38" presetID="22" presetClass="entr" presetSubtype="1"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up)">
                                      <p:cBhvr>
                                        <p:cTn id="40" dur="500"/>
                                        <p:tgtEl>
                                          <p:spTgt spid="12"/>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up)">
                                      <p:cBhvr>
                                        <p:cTn id="4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162148" y="1667258"/>
            <a:ext cx="2288945" cy="4163108"/>
          </a:xfrm>
          <a:prstGeom prst="roundRect">
            <a:avLst>
              <a:gd name="adj" fmla="val 50000"/>
            </a:avLst>
          </a:prstGeom>
          <a:solidFill>
            <a:schemeClr val="bg1">
              <a:lumMod val="95000"/>
            </a:schemeClr>
          </a:solidFill>
          <a:ln w="50800">
            <a:noFill/>
          </a:ln>
          <a:effectLst>
            <a:outerShdw blurRad="139700" dist="50800" dir="2700000" algn="tl" rotWithShape="0">
              <a:schemeClr val="tx1">
                <a:alpha val="29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1351">
              <a:solidFill>
                <a:srgbClr val="FFFFFF"/>
              </a:solidFill>
              <a:latin typeface="微软雅黑"/>
              <a:ea typeface="微软雅黑"/>
            </a:endParaRPr>
          </a:p>
        </p:txBody>
      </p:sp>
      <p:sp>
        <p:nvSpPr>
          <p:cNvPr id="5" name="圆角矩形 4"/>
          <p:cNvSpPr/>
          <p:nvPr/>
        </p:nvSpPr>
        <p:spPr>
          <a:xfrm>
            <a:off x="7740910" y="1667258"/>
            <a:ext cx="2288945" cy="4163108"/>
          </a:xfrm>
          <a:prstGeom prst="roundRect">
            <a:avLst>
              <a:gd name="adj" fmla="val 50000"/>
            </a:avLst>
          </a:prstGeom>
          <a:solidFill>
            <a:schemeClr val="bg1">
              <a:lumMod val="95000"/>
            </a:schemeClr>
          </a:solidFill>
          <a:ln w="50800">
            <a:noFill/>
          </a:ln>
          <a:effectLst>
            <a:outerShdw blurRad="139700" dist="50800" dir="2700000" algn="tl" rotWithShape="0">
              <a:schemeClr val="tx1">
                <a:alpha val="29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1351">
              <a:solidFill>
                <a:srgbClr val="FFFFFF"/>
              </a:solidFill>
              <a:latin typeface="微软雅黑"/>
              <a:ea typeface="微软雅黑"/>
            </a:endParaRPr>
          </a:p>
        </p:txBody>
      </p:sp>
      <p:grpSp>
        <p:nvGrpSpPr>
          <p:cNvPr id="6" name="组合 5"/>
          <p:cNvGrpSpPr/>
          <p:nvPr/>
        </p:nvGrpSpPr>
        <p:grpSpPr>
          <a:xfrm>
            <a:off x="2141818" y="1610725"/>
            <a:ext cx="2329599" cy="2329599"/>
            <a:chOff x="4184106" y="2952206"/>
            <a:chExt cx="3823790" cy="3823790"/>
          </a:xfrm>
        </p:grpSpPr>
        <p:sp>
          <p:nvSpPr>
            <p:cNvPr id="7" name="椭圆 6"/>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srgbClr val="FFFFFF"/>
                </a:solidFill>
                <a:latin typeface="微软雅黑"/>
                <a:ea typeface="微软雅黑"/>
              </a:endParaRPr>
            </a:p>
          </p:txBody>
        </p:sp>
        <p:grpSp>
          <p:nvGrpSpPr>
            <p:cNvPr id="8" name="组合 7"/>
            <p:cNvGrpSpPr/>
            <p:nvPr/>
          </p:nvGrpSpPr>
          <p:grpSpPr>
            <a:xfrm>
              <a:off x="4710169" y="3478269"/>
              <a:ext cx="2771663" cy="2771663"/>
              <a:chOff x="2193191" y="1899415"/>
              <a:chExt cx="2421376" cy="2421376"/>
            </a:xfrm>
            <a:effectLst/>
          </p:grpSpPr>
          <p:sp>
            <p:nvSpPr>
              <p:cNvPr id="9" name="椭圆 8"/>
              <p:cNvSpPr/>
              <p:nvPr/>
            </p:nvSpPr>
            <p:spPr>
              <a:xfrm>
                <a:off x="2193191" y="1899415"/>
                <a:ext cx="2421376" cy="2421376"/>
              </a:xfrm>
              <a:prstGeom prst="ellipse">
                <a:avLst/>
              </a:prstGeom>
              <a:solidFill>
                <a:srgbClr val="6E471C"/>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srgbClr val="FFFFFF"/>
                  </a:solidFill>
                  <a:latin typeface="微软雅黑"/>
                  <a:ea typeface="微软雅黑"/>
                </a:endParaRPr>
              </a:p>
            </p:txBody>
          </p:sp>
          <p:sp>
            <p:nvSpPr>
              <p:cNvPr id="10" name="椭圆 9"/>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1">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srgbClr val="FFFFFF"/>
                  </a:solidFill>
                  <a:latin typeface="微软雅黑"/>
                  <a:ea typeface="微软雅黑"/>
                </a:endParaRPr>
              </a:p>
            </p:txBody>
          </p:sp>
        </p:grpSp>
      </p:grpSp>
      <p:grpSp>
        <p:nvGrpSpPr>
          <p:cNvPr id="11" name="组合 10"/>
          <p:cNvGrpSpPr/>
          <p:nvPr/>
        </p:nvGrpSpPr>
        <p:grpSpPr>
          <a:xfrm>
            <a:off x="2131724" y="4387371"/>
            <a:ext cx="2349784" cy="788945"/>
            <a:chOff x="2061936" y="5263650"/>
            <a:chExt cx="2349784" cy="788945"/>
          </a:xfrm>
        </p:grpSpPr>
        <p:sp>
          <p:nvSpPr>
            <p:cNvPr id="12" name="文本框 11"/>
            <p:cNvSpPr txBox="1"/>
            <p:nvPr/>
          </p:nvSpPr>
          <p:spPr bwMode="auto">
            <a:xfrm>
              <a:off x="2217364" y="5498597"/>
              <a:ext cx="2038928" cy="553998"/>
            </a:xfrm>
            <a:prstGeom prst="rect">
              <a:avLst/>
            </a:prstGeom>
            <a:noFill/>
          </p:spPr>
          <p:txBody>
            <a:bodyPr wrap="square">
              <a:spAutoFit/>
            </a:bodyPr>
            <a:lstStyle/>
            <a:p>
              <a:pPr defTabSz="1219170" fontAlgn="base">
                <a:lnSpc>
                  <a:spcPct val="125000"/>
                </a:lnSpc>
                <a:spcBef>
                  <a:spcPct val="0"/>
                </a:spcBef>
                <a:spcAft>
                  <a:spcPct val="0"/>
                </a:spcAft>
                <a:defRPr/>
              </a:pPr>
              <a:r>
                <a:rPr lang="zh-CN" altLang="en-US" sz="1200" dirty="0">
                  <a:solidFill>
                    <a:srgbClr val="000000"/>
                  </a:solidFill>
                  <a:latin typeface="微软雅黑"/>
                  <a:ea typeface="微软雅黑"/>
                  <a:cs typeface="Lato Light" charset="0"/>
                  <a:sym typeface="Lato Light" charset="0"/>
                </a:rPr>
                <a:t>此处添加详细文本描述，建议与标题相关并符合</a:t>
              </a:r>
              <a:endParaRPr lang="en-US" altLang="zh-CN" sz="1200" dirty="0">
                <a:solidFill>
                  <a:srgbClr val="000000"/>
                </a:solidFill>
                <a:latin typeface="微软雅黑"/>
                <a:ea typeface="微软雅黑"/>
                <a:cs typeface="Lato Light" charset="0"/>
                <a:sym typeface="Lato Light" charset="0"/>
              </a:endParaRPr>
            </a:p>
          </p:txBody>
        </p:sp>
        <p:sp>
          <p:nvSpPr>
            <p:cNvPr id="13" name="文本框 12"/>
            <p:cNvSpPr txBox="1"/>
            <p:nvPr/>
          </p:nvSpPr>
          <p:spPr bwMode="auto">
            <a:xfrm>
              <a:off x="2061936" y="5263650"/>
              <a:ext cx="2349784" cy="338554"/>
            </a:xfrm>
            <a:prstGeom prst="rect">
              <a:avLst/>
            </a:prstGeom>
            <a:noFill/>
          </p:spPr>
          <p:txBody>
            <a:bodyPr wrap="square">
              <a:spAutoFit/>
            </a:bodyPr>
            <a:lstStyle/>
            <a:p>
              <a:pPr algn="ctr" defTabSz="1219170" fontAlgn="base">
                <a:spcBef>
                  <a:spcPct val="0"/>
                </a:spcBef>
                <a:spcAft>
                  <a:spcPct val="0"/>
                </a:spcAft>
                <a:defRPr/>
              </a:pPr>
              <a:r>
                <a:rPr lang="zh-CN" altLang="en-US" sz="1600" b="1" spc="100" dirty="0">
                  <a:solidFill>
                    <a:srgbClr val="6E471C"/>
                  </a:solidFill>
                  <a:latin typeface="微软雅黑"/>
                  <a:ea typeface="微软雅黑"/>
                </a:rPr>
                <a:t>在此添加标题</a:t>
              </a:r>
            </a:p>
          </p:txBody>
        </p:sp>
      </p:grpSp>
      <p:cxnSp>
        <p:nvCxnSpPr>
          <p:cNvPr id="14" name="直接连接符 13"/>
          <p:cNvCxnSpPr/>
          <p:nvPr/>
        </p:nvCxnSpPr>
        <p:spPr>
          <a:xfrm>
            <a:off x="2490331" y="4108984"/>
            <a:ext cx="1632572"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7718934" y="1610725"/>
            <a:ext cx="2329599" cy="2329599"/>
            <a:chOff x="4184106" y="2952206"/>
            <a:chExt cx="3823790" cy="3823790"/>
          </a:xfrm>
        </p:grpSpPr>
        <p:sp>
          <p:nvSpPr>
            <p:cNvPr id="16" name="椭圆 15"/>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srgbClr val="FFFFFF"/>
                </a:solidFill>
                <a:latin typeface="微软雅黑"/>
                <a:ea typeface="微软雅黑"/>
              </a:endParaRPr>
            </a:p>
          </p:txBody>
        </p:sp>
        <p:grpSp>
          <p:nvGrpSpPr>
            <p:cNvPr id="17" name="组合 16"/>
            <p:cNvGrpSpPr/>
            <p:nvPr/>
          </p:nvGrpSpPr>
          <p:grpSpPr>
            <a:xfrm>
              <a:off x="4710169" y="3478269"/>
              <a:ext cx="2771663" cy="2771663"/>
              <a:chOff x="2193191" y="1899415"/>
              <a:chExt cx="2421376" cy="2421376"/>
            </a:xfrm>
            <a:effectLst/>
          </p:grpSpPr>
          <p:sp>
            <p:nvSpPr>
              <p:cNvPr id="18" name="椭圆 17"/>
              <p:cNvSpPr/>
              <p:nvPr/>
            </p:nvSpPr>
            <p:spPr>
              <a:xfrm>
                <a:off x="2193191" y="1899415"/>
                <a:ext cx="2421376" cy="2421376"/>
              </a:xfrm>
              <a:prstGeom prst="ellipse">
                <a:avLst/>
              </a:pr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srgbClr val="FFFFFF"/>
                  </a:solidFill>
                  <a:latin typeface="微软雅黑"/>
                  <a:ea typeface="微软雅黑"/>
                </a:endParaRPr>
              </a:p>
            </p:txBody>
          </p:sp>
          <p:sp>
            <p:nvSpPr>
              <p:cNvPr id="19" name="椭圆 18"/>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3">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srgbClr val="FFFFFF"/>
                  </a:solidFill>
                  <a:latin typeface="微软雅黑"/>
                  <a:ea typeface="微软雅黑"/>
                </a:endParaRPr>
              </a:p>
            </p:txBody>
          </p:sp>
        </p:grpSp>
      </p:grpSp>
      <p:grpSp>
        <p:nvGrpSpPr>
          <p:cNvPr id="20" name="组合 19"/>
          <p:cNvGrpSpPr/>
          <p:nvPr/>
        </p:nvGrpSpPr>
        <p:grpSpPr>
          <a:xfrm>
            <a:off x="7708841" y="4387371"/>
            <a:ext cx="2349784" cy="788942"/>
            <a:chOff x="2061936" y="5263650"/>
            <a:chExt cx="2349784" cy="788942"/>
          </a:xfrm>
        </p:grpSpPr>
        <p:sp>
          <p:nvSpPr>
            <p:cNvPr id="21" name="文本框 20"/>
            <p:cNvSpPr txBox="1"/>
            <p:nvPr/>
          </p:nvSpPr>
          <p:spPr bwMode="auto">
            <a:xfrm>
              <a:off x="2217364" y="5498594"/>
              <a:ext cx="2038928" cy="553998"/>
            </a:xfrm>
            <a:prstGeom prst="rect">
              <a:avLst/>
            </a:prstGeom>
            <a:noFill/>
          </p:spPr>
          <p:txBody>
            <a:bodyPr wrap="square">
              <a:spAutoFit/>
            </a:bodyPr>
            <a:lstStyle/>
            <a:p>
              <a:pPr defTabSz="1219170" fontAlgn="base">
                <a:lnSpc>
                  <a:spcPct val="125000"/>
                </a:lnSpc>
                <a:spcBef>
                  <a:spcPct val="0"/>
                </a:spcBef>
                <a:spcAft>
                  <a:spcPct val="0"/>
                </a:spcAft>
                <a:defRPr/>
              </a:pPr>
              <a:r>
                <a:rPr lang="zh-CN" altLang="en-US" sz="1200" dirty="0">
                  <a:solidFill>
                    <a:srgbClr val="000000"/>
                  </a:solidFill>
                  <a:latin typeface="微软雅黑"/>
                  <a:ea typeface="微软雅黑"/>
                  <a:cs typeface="Lato Light" charset="0"/>
                  <a:sym typeface="Lato Light" charset="0"/>
                </a:rPr>
                <a:t>此处添加详细文本描述，建议与标题相关并符合</a:t>
              </a:r>
              <a:endParaRPr lang="en-US" altLang="zh-CN" sz="1200" dirty="0">
                <a:solidFill>
                  <a:srgbClr val="000000"/>
                </a:solidFill>
                <a:latin typeface="微软雅黑"/>
                <a:ea typeface="微软雅黑"/>
                <a:cs typeface="Lato Light" charset="0"/>
                <a:sym typeface="Lato Light" charset="0"/>
              </a:endParaRPr>
            </a:p>
          </p:txBody>
        </p:sp>
        <p:sp>
          <p:nvSpPr>
            <p:cNvPr id="22" name="文本框 21"/>
            <p:cNvSpPr txBox="1"/>
            <p:nvPr/>
          </p:nvSpPr>
          <p:spPr bwMode="auto">
            <a:xfrm>
              <a:off x="2061936" y="5263650"/>
              <a:ext cx="2349784" cy="338554"/>
            </a:xfrm>
            <a:prstGeom prst="rect">
              <a:avLst/>
            </a:prstGeom>
            <a:noFill/>
          </p:spPr>
          <p:txBody>
            <a:bodyPr wrap="square">
              <a:spAutoFit/>
            </a:bodyPr>
            <a:lstStyle/>
            <a:p>
              <a:pPr algn="ctr" defTabSz="1219170" fontAlgn="base">
                <a:spcBef>
                  <a:spcPct val="0"/>
                </a:spcBef>
                <a:spcAft>
                  <a:spcPct val="0"/>
                </a:spcAft>
                <a:defRPr/>
              </a:pPr>
              <a:r>
                <a:rPr lang="zh-CN" altLang="en-US" sz="1600" b="1" spc="100" dirty="0">
                  <a:solidFill>
                    <a:srgbClr val="6E471C"/>
                  </a:solidFill>
                  <a:latin typeface="微软雅黑"/>
                  <a:ea typeface="微软雅黑"/>
                </a:rPr>
                <a:t>在此添加标题</a:t>
              </a:r>
            </a:p>
          </p:txBody>
        </p:sp>
      </p:grpSp>
      <p:cxnSp>
        <p:nvCxnSpPr>
          <p:cNvPr id="23" name="直接连接符 22"/>
          <p:cNvCxnSpPr/>
          <p:nvPr/>
        </p:nvCxnSpPr>
        <p:spPr>
          <a:xfrm>
            <a:off x="8067447" y="4108984"/>
            <a:ext cx="1632572"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4" name="右箭头 23"/>
          <p:cNvSpPr/>
          <p:nvPr/>
        </p:nvSpPr>
        <p:spPr>
          <a:xfrm flipH="1">
            <a:off x="4905969" y="2576403"/>
            <a:ext cx="2380065" cy="341259"/>
          </a:xfrm>
          <a:prstGeom prst="rightArrow">
            <a:avLst>
              <a:gd name="adj1" fmla="val 55075"/>
              <a:gd name="adj2" fmla="val 6184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1351">
              <a:solidFill>
                <a:prstClr val="white"/>
              </a:solidFill>
              <a:latin typeface="微软雅黑"/>
              <a:ea typeface="微软雅黑"/>
            </a:endParaRPr>
          </a:p>
        </p:txBody>
      </p:sp>
      <p:sp>
        <p:nvSpPr>
          <p:cNvPr id="25" name="右箭头 24"/>
          <p:cNvSpPr/>
          <p:nvPr/>
        </p:nvSpPr>
        <p:spPr>
          <a:xfrm>
            <a:off x="4905969" y="4579961"/>
            <a:ext cx="2380065" cy="341259"/>
          </a:xfrm>
          <a:prstGeom prst="rightArrow">
            <a:avLst>
              <a:gd name="adj1" fmla="val 55075"/>
              <a:gd name="adj2" fmla="val 61841"/>
            </a:avLst>
          </a:prstGeom>
          <a:solidFill>
            <a:srgbClr val="6E47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1351">
              <a:solidFill>
                <a:prstClr val="white"/>
              </a:solidFill>
              <a:latin typeface="微软雅黑"/>
              <a:ea typeface="微软雅黑"/>
            </a:endParaRPr>
          </a:p>
        </p:txBody>
      </p:sp>
      <p:grpSp>
        <p:nvGrpSpPr>
          <p:cNvPr id="26" name="组合 25"/>
          <p:cNvGrpSpPr/>
          <p:nvPr/>
        </p:nvGrpSpPr>
        <p:grpSpPr>
          <a:xfrm>
            <a:off x="4958618" y="3354409"/>
            <a:ext cx="2274767" cy="932345"/>
            <a:chOff x="1502659" y="4629752"/>
            <a:chExt cx="2067969" cy="932343"/>
          </a:xfrm>
        </p:grpSpPr>
        <p:sp>
          <p:nvSpPr>
            <p:cNvPr id="27" name="文本框 26"/>
            <p:cNvSpPr txBox="1"/>
            <p:nvPr/>
          </p:nvSpPr>
          <p:spPr bwMode="auto">
            <a:xfrm>
              <a:off x="1502659" y="5008098"/>
              <a:ext cx="2067969" cy="553997"/>
            </a:xfrm>
            <a:prstGeom prst="rect">
              <a:avLst/>
            </a:prstGeom>
            <a:noFill/>
          </p:spPr>
          <p:txBody>
            <a:bodyPr wrap="square">
              <a:spAutoFit/>
            </a:bodyPr>
            <a:lstStyle/>
            <a:p>
              <a:pPr algn="ctr" defTabSz="1219170" fontAlgn="base">
                <a:lnSpc>
                  <a:spcPct val="125000"/>
                </a:lnSpc>
                <a:spcBef>
                  <a:spcPct val="0"/>
                </a:spcBef>
                <a:spcAft>
                  <a:spcPct val="0"/>
                </a:spcAft>
                <a:defRPr/>
              </a:pPr>
              <a:r>
                <a:rPr lang="zh-CN" altLang="en-US" sz="1200" dirty="0">
                  <a:solidFill>
                    <a:srgbClr val="000000"/>
                  </a:solidFill>
                  <a:latin typeface="微软雅黑"/>
                  <a:ea typeface="微软雅黑"/>
                  <a:cs typeface="Lato Light" charset="0"/>
                  <a:sym typeface="Lato Light" charset="0"/>
                </a:rPr>
                <a:t>此处添加详细文本描述，建议与标题相关并符合</a:t>
              </a:r>
              <a:endParaRPr lang="en-US" altLang="zh-CN" sz="1200" dirty="0">
                <a:solidFill>
                  <a:srgbClr val="000000"/>
                </a:solidFill>
                <a:latin typeface="微软雅黑"/>
                <a:ea typeface="微软雅黑"/>
                <a:cs typeface="Lato Light" charset="0"/>
                <a:sym typeface="Lato Light" charset="0"/>
              </a:endParaRPr>
            </a:p>
          </p:txBody>
        </p:sp>
        <p:sp>
          <p:nvSpPr>
            <p:cNvPr id="28" name="文本框 27"/>
            <p:cNvSpPr txBox="1"/>
            <p:nvPr/>
          </p:nvSpPr>
          <p:spPr bwMode="auto">
            <a:xfrm>
              <a:off x="1555947" y="4629752"/>
              <a:ext cx="1961390" cy="461664"/>
            </a:xfrm>
            <a:prstGeom prst="rect">
              <a:avLst/>
            </a:prstGeom>
            <a:noFill/>
          </p:spPr>
          <p:txBody>
            <a:bodyPr wrap="square">
              <a:spAutoFit/>
            </a:bodyPr>
            <a:lstStyle/>
            <a:p>
              <a:pPr algn="ctr" defTabSz="1219170" fontAlgn="base">
                <a:spcBef>
                  <a:spcPct val="0"/>
                </a:spcBef>
                <a:spcAft>
                  <a:spcPct val="0"/>
                </a:spcAft>
                <a:defRPr/>
              </a:pPr>
              <a:r>
                <a:rPr lang="zh-CN" altLang="en-US" sz="2400" spc="100" dirty="0">
                  <a:solidFill>
                    <a:prstClr val="black">
                      <a:lumMod val="65000"/>
                      <a:lumOff val="35000"/>
                    </a:prstClr>
                  </a:solidFill>
                  <a:latin typeface="微软雅黑"/>
                  <a:ea typeface="微软雅黑"/>
                </a:rPr>
                <a:t>在此添加标题</a:t>
              </a:r>
            </a:p>
          </p:txBody>
        </p:sp>
      </p:grpSp>
      <p:grpSp>
        <p:nvGrpSpPr>
          <p:cNvPr id="29" name="组合 28"/>
          <p:cNvGrpSpPr/>
          <p:nvPr/>
        </p:nvGrpSpPr>
        <p:grpSpPr>
          <a:xfrm>
            <a:off x="8562660" y="2472581"/>
            <a:ext cx="642147" cy="605887"/>
            <a:chOff x="3098700" y="5569159"/>
            <a:chExt cx="642147" cy="605886"/>
          </a:xfrm>
          <a:solidFill>
            <a:schemeClr val="accent3"/>
          </a:solidFill>
        </p:grpSpPr>
        <p:sp>
          <p:nvSpPr>
            <p:cNvPr id="30" name="Freeform 349"/>
            <p:cNvSpPr>
              <a:spLocks/>
            </p:cNvSpPr>
            <p:nvPr/>
          </p:nvSpPr>
          <p:spPr bwMode="auto">
            <a:xfrm>
              <a:off x="3119543" y="5569159"/>
              <a:ext cx="621304" cy="392027"/>
            </a:xfrm>
            <a:custGeom>
              <a:avLst/>
              <a:gdLst>
                <a:gd name="T0" fmla="*/ 880 w 921"/>
                <a:gd name="T1" fmla="*/ 447 h 581"/>
                <a:gd name="T2" fmla="*/ 879 w 921"/>
                <a:gd name="T3" fmla="*/ 427 h 581"/>
                <a:gd name="T4" fmla="*/ 431 w 921"/>
                <a:gd name="T5" fmla="*/ 0 h 581"/>
                <a:gd name="T6" fmla="*/ 3 w 921"/>
                <a:gd name="T7" fmla="*/ 317 h 581"/>
                <a:gd name="T8" fmla="*/ 0 w 921"/>
                <a:gd name="T9" fmla="*/ 326 h 581"/>
                <a:gd name="T10" fmla="*/ 108 w 921"/>
                <a:gd name="T11" fmla="*/ 326 h 581"/>
                <a:gd name="T12" fmla="*/ 109 w 921"/>
                <a:gd name="T13" fmla="*/ 322 h 581"/>
                <a:gd name="T14" fmla="*/ 431 w 921"/>
                <a:gd name="T15" fmla="*/ 102 h 581"/>
                <a:gd name="T16" fmla="*/ 776 w 921"/>
                <a:gd name="T17" fmla="*/ 424 h 581"/>
                <a:gd name="T18" fmla="*/ 778 w 921"/>
                <a:gd name="T19" fmla="*/ 447 h 581"/>
                <a:gd name="T20" fmla="*/ 729 w 921"/>
                <a:gd name="T21" fmla="*/ 447 h 581"/>
                <a:gd name="T22" fmla="*/ 826 w 921"/>
                <a:gd name="T23" fmla="*/ 581 h 581"/>
                <a:gd name="T24" fmla="*/ 921 w 921"/>
                <a:gd name="T25" fmla="*/ 447 h 581"/>
                <a:gd name="T26" fmla="*/ 880 w 921"/>
                <a:gd name="T27" fmla="*/ 44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1" h="581">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1"/>
                    <a:pt x="826" y="581"/>
                    <a:pt x="826" y="581"/>
                  </a:cubicBezTo>
                  <a:cubicBezTo>
                    <a:pt x="921" y="447"/>
                    <a:pt x="921" y="447"/>
                    <a:pt x="921" y="447"/>
                  </a:cubicBezTo>
                  <a:lnTo>
                    <a:pt x="880" y="4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31" name="Freeform 350"/>
            <p:cNvSpPr>
              <a:spLocks/>
            </p:cNvSpPr>
            <p:nvPr/>
          </p:nvSpPr>
          <p:spPr bwMode="auto">
            <a:xfrm>
              <a:off x="3098700" y="5880953"/>
              <a:ext cx="565341" cy="294092"/>
            </a:xfrm>
            <a:custGeom>
              <a:avLst/>
              <a:gdLst>
                <a:gd name="T0" fmla="*/ 704 w 838"/>
                <a:gd name="T1" fmla="*/ 235 h 436"/>
                <a:gd name="T2" fmla="*/ 462 w 838"/>
                <a:gd name="T3" fmla="*/ 334 h 436"/>
                <a:gd name="T4" fmla="*/ 166 w 838"/>
                <a:gd name="T5" fmla="*/ 166 h 436"/>
                <a:gd name="T6" fmla="*/ 147 w 838"/>
                <a:gd name="T7" fmla="*/ 134 h 436"/>
                <a:gd name="T8" fmla="*/ 192 w 838"/>
                <a:gd name="T9" fmla="*/ 134 h 436"/>
                <a:gd name="T10" fmla="*/ 95 w 838"/>
                <a:gd name="T11" fmla="*/ 0 h 436"/>
                <a:gd name="T12" fmla="*/ 0 w 838"/>
                <a:gd name="T13" fmla="*/ 134 h 436"/>
                <a:gd name="T14" fmla="*/ 38 w 838"/>
                <a:gd name="T15" fmla="*/ 134 h 436"/>
                <a:gd name="T16" fmla="*/ 43 w 838"/>
                <a:gd name="T17" fmla="*/ 147 h 436"/>
                <a:gd name="T18" fmla="*/ 462 w 838"/>
                <a:gd name="T19" fmla="*/ 436 h 436"/>
                <a:gd name="T20" fmla="*/ 830 w 838"/>
                <a:gd name="T21" fmla="*/ 244 h 436"/>
                <a:gd name="T22" fmla="*/ 838 w 838"/>
                <a:gd name="T23" fmla="*/ 233 h 436"/>
                <a:gd name="T24" fmla="*/ 706 w 838"/>
                <a:gd name="T25" fmla="*/ 233 h 436"/>
                <a:gd name="T26" fmla="*/ 704 w 838"/>
                <a:gd name="T27" fmla="*/ 23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32" name="Freeform 351"/>
            <p:cNvSpPr>
              <a:spLocks noEditPoints="1"/>
            </p:cNvSpPr>
            <p:nvPr/>
          </p:nvSpPr>
          <p:spPr bwMode="auto">
            <a:xfrm>
              <a:off x="3217193" y="5689366"/>
              <a:ext cx="380606" cy="371184"/>
            </a:xfrm>
            <a:custGeom>
              <a:avLst/>
              <a:gdLst>
                <a:gd name="T0" fmla="*/ 0 w 564"/>
                <a:gd name="T1" fmla="*/ 227 h 550"/>
                <a:gd name="T2" fmla="*/ 0 w 564"/>
                <a:gd name="T3" fmla="*/ 327 h 550"/>
                <a:gd name="T4" fmla="*/ 46 w 564"/>
                <a:gd name="T5" fmla="*/ 327 h 550"/>
                <a:gd name="T6" fmla="*/ 80 w 564"/>
                <a:gd name="T7" fmla="*/ 407 h 550"/>
                <a:gd name="T8" fmla="*/ 48 w 564"/>
                <a:gd name="T9" fmla="*/ 439 h 550"/>
                <a:gd name="T10" fmla="*/ 119 w 564"/>
                <a:gd name="T11" fmla="*/ 510 h 550"/>
                <a:gd name="T12" fmla="*/ 151 w 564"/>
                <a:gd name="T13" fmla="*/ 478 h 550"/>
                <a:gd name="T14" fmla="*/ 230 w 564"/>
                <a:gd name="T15" fmla="*/ 511 h 550"/>
                <a:gd name="T16" fmla="*/ 230 w 564"/>
                <a:gd name="T17" fmla="*/ 550 h 550"/>
                <a:gd name="T18" fmla="*/ 330 w 564"/>
                <a:gd name="T19" fmla="*/ 550 h 550"/>
                <a:gd name="T20" fmla="*/ 330 w 564"/>
                <a:gd name="T21" fmla="*/ 512 h 550"/>
                <a:gd name="T22" fmla="*/ 414 w 564"/>
                <a:gd name="T23" fmla="*/ 478 h 550"/>
                <a:gd name="T24" fmla="*/ 444 w 564"/>
                <a:gd name="T25" fmla="*/ 509 h 550"/>
                <a:gd name="T26" fmla="*/ 515 w 564"/>
                <a:gd name="T27" fmla="*/ 438 h 550"/>
                <a:gd name="T28" fmla="*/ 485 w 564"/>
                <a:gd name="T29" fmla="*/ 408 h 550"/>
                <a:gd name="T30" fmla="*/ 520 w 564"/>
                <a:gd name="T31" fmla="*/ 327 h 550"/>
                <a:gd name="T32" fmla="*/ 564 w 564"/>
                <a:gd name="T33" fmla="*/ 327 h 550"/>
                <a:gd name="T34" fmla="*/ 564 w 564"/>
                <a:gd name="T35" fmla="*/ 227 h 550"/>
                <a:gd name="T36" fmla="*/ 521 w 564"/>
                <a:gd name="T37" fmla="*/ 227 h 550"/>
                <a:gd name="T38" fmla="*/ 486 w 564"/>
                <a:gd name="T39" fmla="*/ 143 h 550"/>
                <a:gd name="T40" fmla="*/ 518 w 564"/>
                <a:gd name="T41" fmla="*/ 111 h 550"/>
                <a:gd name="T42" fmla="*/ 447 w 564"/>
                <a:gd name="T43" fmla="*/ 40 h 550"/>
                <a:gd name="T44" fmla="*/ 415 w 564"/>
                <a:gd name="T45" fmla="*/ 72 h 550"/>
                <a:gd name="T46" fmla="*/ 330 w 564"/>
                <a:gd name="T47" fmla="*/ 38 h 550"/>
                <a:gd name="T48" fmla="*/ 330 w 564"/>
                <a:gd name="T49" fmla="*/ 0 h 550"/>
                <a:gd name="T50" fmla="*/ 230 w 564"/>
                <a:gd name="T51" fmla="*/ 0 h 550"/>
                <a:gd name="T52" fmla="*/ 230 w 564"/>
                <a:gd name="T53" fmla="*/ 39 h 550"/>
                <a:gd name="T54" fmla="*/ 150 w 564"/>
                <a:gd name="T55" fmla="*/ 73 h 550"/>
                <a:gd name="T56" fmla="*/ 116 w 564"/>
                <a:gd name="T57" fmla="*/ 39 h 550"/>
                <a:gd name="T58" fmla="*/ 45 w 564"/>
                <a:gd name="T59" fmla="*/ 110 h 550"/>
                <a:gd name="T60" fmla="*/ 79 w 564"/>
                <a:gd name="T61" fmla="*/ 144 h 550"/>
                <a:gd name="T62" fmla="*/ 45 w 564"/>
                <a:gd name="T63" fmla="*/ 227 h 550"/>
                <a:gd name="T64" fmla="*/ 0 w 564"/>
                <a:gd name="T65" fmla="*/ 227 h 550"/>
                <a:gd name="T66" fmla="*/ 283 w 564"/>
                <a:gd name="T67" fmla="*/ 104 h 550"/>
                <a:gd name="T68" fmla="*/ 456 w 564"/>
                <a:gd name="T69" fmla="*/ 275 h 550"/>
                <a:gd name="T70" fmla="*/ 283 w 564"/>
                <a:gd name="T71" fmla="*/ 446 h 550"/>
                <a:gd name="T72" fmla="*/ 110 w 564"/>
                <a:gd name="T73" fmla="*/ 275 h 550"/>
                <a:gd name="T74" fmla="*/ 283 w 564"/>
                <a:gd name="T75" fmla="*/ 10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33" name="Freeform 352"/>
            <p:cNvSpPr>
              <a:spLocks noEditPoints="1"/>
            </p:cNvSpPr>
            <p:nvPr/>
          </p:nvSpPr>
          <p:spPr bwMode="auto">
            <a:xfrm>
              <a:off x="3319126" y="5787872"/>
              <a:ext cx="176170" cy="174742"/>
            </a:xfrm>
            <a:custGeom>
              <a:avLst/>
              <a:gdLst>
                <a:gd name="T0" fmla="*/ 131 w 261"/>
                <a:gd name="T1" fmla="*/ 259 h 259"/>
                <a:gd name="T2" fmla="*/ 261 w 261"/>
                <a:gd name="T3" fmla="*/ 129 h 259"/>
                <a:gd name="T4" fmla="*/ 131 w 261"/>
                <a:gd name="T5" fmla="*/ 0 h 259"/>
                <a:gd name="T6" fmla="*/ 0 w 261"/>
                <a:gd name="T7" fmla="*/ 129 h 259"/>
                <a:gd name="T8" fmla="*/ 131 w 261"/>
                <a:gd name="T9" fmla="*/ 259 h 259"/>
                <a:gd name="T10" fmla="*/ 131 w 261"/>
                <a:gd name="T11" fmla="*/ 42 h 259"/>
                <a:gd name="T12" fmla="*/ 219 w 261"/>
                <a:gd name="T13" fmla="*/ 129 h 259"/>
                <a:gd name="T14" fmla="*/ 131 w 261"/>
                <a:gd name="T15" fmla="*/ 217 h 259"/>
                <a:gd name="T16" fmla="*/ 42 w 261"/>
                <a:gd name="T17" fmla="*/ 129 h 259"/>
                <a:gd name="T18" fmla="*/ 131 w 261"/>
                <a:gd name="T19" fmla="*/ 4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close/>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34" name="Oval 353"/>
            <p:cNvSpPr>
              <a:spLocks noChangeArrowheads="1"/>
            </p:cNvSpPr>
            <p:nvPr/>
          </p:nvSpPr>
          <p:spPr bwMode="auto">
            <a:xfrm>
              <a:off x="3375945" y="5844406"/>
              <a:ext cx="62530" cy="608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grpSp>
      <p:grpSp>
        <p:nvGrpSpPr>
          <p:cNvPr id="35" name="组合 34"/>
          <p:cNvGrpSpPr/>
          <p:nvPr/>
        </p:nvGrpSpPr>
        <p:grpSpPr>
          <a:xfrm>
            <a:off x="3075189" y="2485317"/>
            <a:ext cx="517287" cy="580417"/>
            <a:chOff x="3199776" y="780891"/>
            <a:chExt cx="470261" cy="527652"/>
          </a:xfrm>
          <a:solidFill>
            <a:srgbClr val="6E471C"/>
          </a:solidFill>
        </p:grpSpPr>
        <p:sp>
          <p:nvSpPr>
            <p:cNvPr id="36" name="Freeform 433"/>
            <p:cNvSpPr>
              <a:spLocks noEditPoints="1"/>
            </p:cNvSpPr>
            <p:nvPr/>
          </p:nvSpPr>
          <p:spPr bwMode="auto">
            <a:xfrm>
              <a:off x="3262591" y="927080"/>
              <a:ext cx="64814" cy="65671"/>
            </a:xfrm>
            <a:custGeom>
              <a:avLst/>
              <a:gdLst>
                <a:gd name="T0" fmla="*/ 96 w 96"/>
                <a:gd name="T1" fmla="*/ 48 h 97"/>
                <a:gd name="T2" fmla="*/ 48 w 96"/>
                <a:gd name="T3" fmla="*/ 0 h 97"/>
                <a:gd name="T4" fmla="*/ 0 w 96"/>
                <a:gd name="T5" fmla="*/ 48 h 97"/>
                <a:gd name="T6" fmla="*/ 48 w 96"/>
                <a:gd name="T7" fmla="*/ 97 h 97"/>
                <a:gd name="T8" fmla="*/ 96 w 96"/>
                <a:gd name="T9" fmla="*/ 48 h 97"/>
                <a:gd name="T10" fmla="*/ 28 w 96"/>
                <a:gd name="T11" fmla="*/ 71 h 97"/>
                <a:gd name="T12" fmla="*/ 31 w 96"/>
                <a:gd name="T13" fmla="*/ 61 h 97"/>
                <a:gd name="T14" fmla="*/ 45 w 96"/>
                <a:gd name="T15" fmla="*/ 65 h 97"/>
                <a:gd name="T16" fmla="*/ 53 w 96"/>
                <a:gd name="T17" fmla="*/ 60 h 97"/>
                <a:gd name="T18" fmla="*/ 44 w 96"/>
                <a:gd name="T19" fmla="*/ 52 h 97"/>
                <a:gd name="T20" fmla="*/ 29 w 96"/>
                <a:gd name="T21" fmla="*/ 37 h 97"/>
                <a:gd name="T22" fmla="*/ 43 w 96"/>
                <a:gd name="T23" fmla="*/ 21 h 97"/>
                <a:gd name="T24" fmla="*/ 43 w 96"/>
                <a:gd name="T25" fmla="*/ 13 h 97"/>
                <a:gd name="T26" fmla="*/ 52 w 96"/>
                <a:gd name="T27" fmla="*/ 13 h 97"/>
                <a:gd name="T28" fmla="*/ 52 w 96"/>
                <a:gd name="T29" fmla="*/ 21 h 97"/>
                <a:gd name="T30" fmla="*/ 64 w 96"/>
                <a:gd name="T31" fmla="*/ 24 h 97"/>
                <a:gd name="T32" fmla="*/ 62 w 96"/>
                <a:gd name="T33" fmla="*/ 33 h 97"/>
                <a:gd name="T34" fmla="*/ 49 w 96"/>
                <a:gd name="T35" fmla="*/ 30 h 97"/>
                <a:gd name="T36" fmla="*/ 42 w 96"/>
                <a:gd name="T37" fmla="*/ 35 h 97"/>
                <a:gd name="T38" fmla="*/ 52 w 96"/>
                <a:gd name="T39" fmla="*/ 42 h 97"/>
                <a:gd name="T40" fmla="*/ 66 w 96"/>
                <a:gd name="T41" fmla="*/ 58 h 97"/>
                <a:gd name="T42" fmla="*/ 51 w 96"/>
                <a:gd name="T43" fmla="*/ 74 h 97"/>
                <a:gd name="T44" fmla="*/ 51 w 96"/>
                <a:gd name="T45" fmla="*/ 83 h 97"/>
                <a:gd name="T46" fmla="*/ 43 w 96"/>
                <a:gd name="T47" fmla="*/ 83 h 97"/>
                <a:gd name="T48" fmla="*/ 43 w 96"/>
                <a:gd name="T49" fmla="*/ 75 h 97"/>
                <a:gd name="T50" fmla="*/ 28 w 96"/>
                <a:gd name="T51" fmla="*/ 7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97">
                  <a:moveTo>
                    <a:pt x="96" y="48"/>
                  </a:moveTo>
                  <a:cubicBezTo>
                    <a:pt x="96" y="21"/>
                    <a:pt x="75" y="0"/>
                    <a:pt x="48" y="0"/>
                  </a:cubicBezTo>
                  <a:cubicBezTo>
                    <a:pt x="22" y="0"/>
                    <a:pt x="0" y="21"/>
                    <a:pt x="0" y="48"/>
                  </a:cubicBezTo>
                  <a:cubicBezTo>
                    <a:pt x="0" y="75"/>
                    <a:pt x="22" y="97"/>
                    <a:pt x="48" y="97"/>
                  </a:cubicBezTo>
                  <a:cubicBezTo>
                    <a:pt x="75" y="97"/>
                    <a:pt x="96" y="75"/>
                    <a:pt x="96" y="48"/>
                  </a:cubicBezTo>
                  <a:close/>
                  <a:moveTo>
                    <a:pt x="28" y="71"/>
                  </a:moveTo>
                  <a:cubicBezTo>
                    <a:pt x="31" y="61"/>
                    <a:pt x="31" y="61"/>
                    <a:pt x="31" y="61"/>
                  </a:cubicBezTo>
                  <a:cubicBezTo>
                    <a:pt x="34" y="63"/>
                    <a:pt x="39" y="65"/>
                    <a:pt x="45" y="65"/>
                  </a:cubicBezTo>
                  <a:cubicBezTo>
                    <a:pt x="50" y="65"/>
                    <a:pt x="53" y="63"/>
                    <a:pt x="53" y="60"/>
                  </a:cubicBezTo>
                  <a:cubicBezTo>
                    <a:pt x="53" y="56"/>
                    <a:pt x="51" y="54"/>
                    <a:pt x="44" y="52"/>
                  </a:cubicBezTo>
                  <a:cubicBezTo>
                    <a:pt x="35" y="49"/>
                    <a:pt x="29" y="45"/>
                    <a:pt x="29" y="37"/>
                  </a:cubicBezTo>
                  <a:cubicBezTo>
                    <a:pt x="29" y="29"/>
                    <a:pt x="34" y="23"/>
                    <a:pt x="43" y="21"/>
                  </a:cubicBezTo>
                  <a:cubicBezTo>
                    <a:pt x="43" y="13"/>
                    <a:pt x="43" y="13"/>
                    <a:pt x="43" y="13"/>
                  </a:cubicBezTo>
                  <a:cubicBezTo>
                    <a:pt x="52" y="13"/>
                    <a:pt x="52" y="13"/>
                    <a:pt x="52" y="13"/>
                  </a:cubicBezTo>
                  <a:cubicBezTo>
                    <a:pt x="52" y="21"/>
                    <a:pt x="52" y="21"/>
                    <a:pt x="52" y="21"/>
                  </a:cubicBezTo>
                  <a:cubicBezTo>
                    <a:pt x="57" y="21"/>
                    <a:pt x="61" y="22"/>
                    <a:pt x="64" y="24"/>
                  </a:cubicBezTo>
                  <a:cubicBezTo>
                    <a:pt x="62" y="33"/>
                    <a:pt x="62" y="33"/>
                    <a:pt x="62" y="33"/>
                  </a:cubicBezTo>
                  <a:cubicBezTo>
                    <a:pt x="59" y="32"/>
                    <a:pt x="55" y="30"/>
                    <a:pt x="49" y="30"/>
                  </a:cubicBezTo>
                  <a:cubicBezTo>
                    <a:pt x="44" y="30"/>
                    <a:pt x="42" y="33"/>
                    <a:pt x="42" y="35"/>
                  </a:cubicBezTo>
                  <a:cubicBezTo>
                    <a:pt x="42" y="38"/>
                    <a:pt x="45" y="40"/>
                    <a:pt x="52" y="42"/>
                  </a:cubicBezTo>
                  <a:cubicBezTo>
                    <a:pt x="62" y="46"/>
                    <a:pt x="66" y="51"/>
                    <a:pt x="66" y="58"/>
                  </a:cubicBezTo>
                  <a:cubicBezTo>
                    <a:pt x="66" y="66"/>
                    <a:pt x="61" y="73"/>
                    <a:pt x="51" y="74"/>
                  </a:cubicBezTo>
                  <a:cubicBezTo>
                    <a:pt x="51" y="83"/>
                    <a:pt x="51" y="83"/>
                    <a:pt x="51" y="83"/>
                  </a:cubicBezTo>
                  <a:cubicBezTo>
                    <a:pt x="43" y="83"/>
                    <a:pt x="43" y="83"/>
                    <a:pt x="43" y="83"/>
                  </a:cubicBezTo>
                  <a:cubicBezTo>
                    <a:pt x="43" y="75"/>
                    <a:pt x="43" y="75"/>
                    <a:pt x="43" y="75"/>
                  </a:cubicBezTo>
                  <a:cubicBezTo>
                    <a:pt x="37" y="75"/>
                    <a:pt x="32" y="73"/>
                    <a:pt x="28"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37" name="Freeform 434"/>
            <p:cNvSpPr>
              <a:spLocks noEditPoints="1"/>
            </p:cNvSpPr>
            <p:nvPr/>
          </p:nvSpPr>
          <p:spPr bwMode="auto">
            <a:xfrm>
              <a:off x="3367094" y="867120"/>
              <a:ext cx="140479" cy="141621"/>
            </a:xfrm>
            <a:custGeom>
              <a:avLst/>
              <a:gdLst>
                <a:gd name="T0" fmla="*/ 104 w 208"/>
                <a:gd name="T1" fmla="*/ 0 h 210"/>
                <a:gd name="T2" fmla="*/ 0 w 208"/>
                <a:gd name="T3" fmla="*/ 105 h 210"/>
                <a:gd name="T4" fmla="*/ 104 w 208"/>
                <a:gd name="T5" fmla="*/ 210 h 210"/>
                <a:gd name="T6" fmla="*/ 208 w 208"/>
                <a:gd name="T7" fmla="*/ 105 h 210"/>
                <a:gd name="T8" fmla="*/ 104 w 208"/>
                <a:gd name="T9" fmla="*/ 0 h 210"/>
                <a:gd name="T10" fmla="*/ 111 w 208"/>
                <a:gd name="T11" fmla="*/ 161 h 210"/>
                <a:gd name="T12" fmla="*/ 111 w 208"/>
                <a:gd name="T13" fmla="*/ 180 h 210"/>
                <a:gd name="T14" fmla="*/ 92 w 208"/>
                <a:gd name="T15" fmla="*/ 180 h 210"/>
                <a:gd name="T16" fmla="*/ 92 w 208"/>
                <a:gd name="T17" fmla="*/ 163 h 210"/>
                <a:gd name="T18" fmla="*/ 61 w 208"/>
                <a:gd name="T19" fmla="*/ 155 h 210"/>
                <a:gd name="T20" fmla="*/ 66 w 208"/>
                <a:gd name="T21" fmla="*/ 133 h 210"/>
                <a:gd name="T22" fmla="*/ 97 w 208"/>
                <a:gd name="T23" fmla="*/ 141 h 210"/>
                <a:gd name="T24" fmla="*/ 115 w 208"/>
                <a:gd name="T25" fmla="*/ 130 h 210"/>
                <a:gd name="T26" fmla="*/ 95 w 208"/>
                <a:gd name="T27" fmla="*/ 114 h 210"/>
                <a:gd name="T28" fmla="*/ 62 w 208"/>
                <a:gd name="T29" fmla="*/ 80 h 210"/>
                <a:gd name="T30" fmla="*/ 93 w 208"/>
                <a:gd name="T31" fmla="*/ 47 h 210"/>
                <a:gd name="T32" fmla="*/ 93 w 208"/>
                <a:gd name="T33" fmla="*/ 30 h 210"/>
                <a:gd name="T34" fmla="*/ 111 w 208"/>
                <a:gd name="T35" fmla="*/ 30 h 210"/>
                <a:gd name="T36" fmla="*/ 111 w 208"/>
                <a:gd name="T37" fmla="*/ 46 h 210"/>
                <a:gd name="T38" fmla="*/ 138 w 208"/>
                <a:gd name="T39" fmla="*/ 52 h 210"/>
                <a:gd name="T40" fmla="*/ 133 w 208"/>
                <a:gd name="T41" fmla="*/ 73 h 210"/>
                <a:gd name="T42" fmla="*/ 106 w 208"/>
                <a:gd name="T43" fmla="*/ 66 h 210"/>
                <a:gd name="T44" fmla="*/ 90 w 208"/>
                <a:gd name="T45" fmla="*/ 77 h 210"/>
                <a:gd name="T46" fmla="*/ 113 w 208"/>
                <a:gd name="T47" fmla="*/ 93 h 210"/>
                <a:gd name="T48" fmla="*/ 143 w 208"/>
                <a:gd name="T49" fmla="*/ 127 h 210"/>
                <a:gd name="T50" fmla="*/ 111 w 208"/>
                <a:gd name="T51" fmla="*/ 16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8" h="210">
                  <a:moveTo>
                    <a:pt x="104" y="0"/>
                  </a:moveTo>
                  <a:cubicBezTo>
                    <a:pt x="47" y="0"/>
                    <a:pt x="0" y="47"/>
                    <a:pt x="0" y="105"/>
                  </a:cubicBezTo>
                  <a:cubicBezTo>
                    <a:pt x="0" y="163"/>
                    <a:pt x="47" y="210"/>
                    <a:pt x="104" y="210"/>
                  </a:cubicBezTo>
                  <a:cubicBezTo>
                    <a:pt x="162" y="210"/>
                    <a:pt x="208" y="163"/>
                    <a:pt x="208" y="105"/>
                  </a:cubicBezTo>
                  <a:cubicBezTo>
                    <a:pt x="208" y="47"/>
                    <a:pt x="162" y="0"/>
                    <a:pt x="104" y="0"/>
                  </a:cubicBezTo>
                  <a:close/>
                  <a:moveTo>
                    <a:pt x="111" y="161"/>
                  </a:moveTo>
                  <a:cubicBezTo>
                    <a:pt x="111" y="180"/>
                    <a:pt x="111" y="180"/>
                    <a:pt x="111" y="180"/>
                  </a:cubicBezTo>
                  <a:cubicBezTo>
                    <a:pt x="92" y="180"/>
                    <a:pt x="92" y="180"/>
                    <a:pt x="92" y="180"/>
                  </a:cubicBezTo>
                  <a:cubicBezTo>
                    <a:pt x="92" y="163"/>
                    <a:pt x="92" y="163"/>
                    <a:pt x="92" y="163"/>
                  </a:cubicBezTo>
                  <a:cubicBezTo>
                    <a:pt x="80" y="162"/>
                    <a:pt x="68" y="159"/>
                    <a:pt x="61" y="155"/>
                  </a:cubicBezTo>
                  <a:cubicBezTo>
                    <a:pt x="66" y="133"/>
                    <a:pt x="66" y="133"/>
                    <a:pt x="66" y="133"/>
                  </a:cubicBezTo>
                  <a:cubicBezTo>
                    <a:pt x="74" y="138"/>
                    <a:pt x="85" y="141"/>
                    <a:pt x="97" y="141"/>
                  </a:cubicBezTo>
                  <a:cubicBezTo>
                    <a:pt x="108" y="141"/>
                    <a:pt x="115" y="137"/>
                    <a:pt x="115" y="130"/>
                  </a:cubicBezTo>
                  <a:cubicBezTo>
                    <a:pt x="115" y="123"/>
                    <a:pt x="109" y="118"/>
                    <a:pt x="95" y="114"/>
                  </a:cubicBezTo>
                  <a:cubicBezTo>
                    <a:pt x="76" y="107"/>
                    <a:pt x="62" y="98"/>
                    <a:pt x="62" y="80"/>
                  </a:cubicBezTo>
                  <a:cubicBezTo>
                    <a:pt x="62" y="64"/>
                    <a:pt x="74" y="51"/>
                    <a:pt x="93" y="47"/>
                  </a:cubicBezTo>
                  <a:cubicBezTo>
                    <a:pt x="93" y="30"/>
                    <a:pt x="93" y="30"/>
                    <a:pt x="93" y="30"/>
                  </a:cubicBezTo>
                  <a:cubicBezTo>
                    <a:pt x="111" y="30"/>
                    <a:pt x="111" y="30"/>
                    <a:pt x="111" y="30"/>
                  </a:cubicBezTo>
                  <a:cubicBezTo>
                    <a:pt x="111" y="46"/>
                    <a:pt x="111" y="46"/>
                    <a:pt x="111" y="46"/>
                  </a:cubicBezTo>
                  <a:cubicBezTo>
                    <a:pt x="124" y="46"/>
                    <a:pt x="132" y="49"/>
                    <a:pt x="138" y="52"/>
                  </a:cubicBezTo>
                  <a:cubicBezTo>
                    <a:pt x="133" y="73"/>
                    <a:pt x="133" y="73"/>
                    <a:pt x="133" y="73"/>
                  </a:cubicBezTo>
                  <a:cubicBezTo>
                    <a:pt x="128" y="71"/>
                    <a:pt x="120" y="66"/>
                    <a:pt x="106" y="66"/>
                  </a:cubicBezTo>
                  <a:cubicBezTo>
                    <a:pt x="94" y="66"/>
                    <a:pt x="90" y="72"/>
                    <a:pt x="90" y="77"/>
                  </a:cubicBezTo>
                  <a:cubicBezTo>
                    <a:pt x="90" y="83"/>
                    <a:pt x="97" y="87"/>
                    <a:pt x="113" y="93"/>
                  </a:cubicBezTo>
                  <a:cubicBezTo>
                    <a:pt x="135" y="100"/>
                    <a:pt x="143" y="111"/>
                    <a:pt x="143" y="127"/>
                  </a:cubicBezTo>
                  <a:cubicBezTo>
                    <a:pt x="143" y="144"/>
                    <a:pt x="132" y="158"/>
                    <a:pt x="111"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38" name="Freeform 435"/>
            <p:cNvSpPr>
              <a:spLocks noEditPoints="1"/>
            </p:cNvSpPr>
            <p:nvPr/>
          </p:nvSpPr>
          <p:spPr bwMode="auto">
            <a:xfrm>
              <a:off x="3282007" y="1022446"/>
              <a:ext cx="89941" cy="91083"/>
            </a:xfrm>
            <a:custGeom>
              <a:avLst/>
              <a:gdLst>
                <a:gd name="T0" fmla="*/ 67 w 133"/>
                <a:gd name="T1" fmla="*/ 0 h 135"/>
                <a:gd name="T2" fmla="*/ 0 w 133"/>
                <a:gd name="T3" fmla="*/ 68 h 135"/>
                <a:gd name="T4" fmla="*/ 67 w 133"/>
                <a:gd name="T5" fmla="*/ 135 h 135"/>
                <a:gd name="T6" fmla="*/ 133 w 133"/>
                <a:gd name="T7" fmla="*/ 68 h 135"/>
                <a:gd name="T8" fmla="*/ 67 w 133"/>
                <a:gd name="T9" fmla="*/ 0 h 135"/>
                <a:gd name="T10" fmla="*/ 71 w 133"/>
                <a:gd name="T11" fmla="*/ 104 h 135"/>
                <a:gd name="T12" fmla="*/ 71 w 133"/>
                <a:gd name="T13" fmla="*/ 116 h 135"/>
                <a:gd name="T14" fmla="*/ 59 w 133"/>
                <a:gd name="T15" fmla="*/ 116 h 135"/>
                <a:gd name="T16" fmla="*/ 59 w 133"/>
                <a:gd name="T17" fmla="*/ 105 h 135"/>
                <a:gd name="T18" fmla="*/ 39 w 133"/>
                <a:gd name="T19" fmla="*/ 100 h 135"/>
                <a:gd name="T20" fmla="*/ 43 w 133"/>
                <a:gd name="T21" fmla="*/ 86 h 135"/>
                <a:gd name="T22" fmla="*/ 62 w 133"/>
                <a:gd name="T23" fmla="*/ 91 h 135"/>
                <a:gd name="T24" fmla="*/ 74 w 133"/>
                <a:gd name="T25" fmla="*/ 84 h 135"/>
                <a:gd name="T26" fmla="*/ 61 w 133"/>
                <a:gd name="T27" fmla="*/ 73 h 135"/>
                <a:gd name="T28" fmla="*/ 40 w 133"/>
                <a:gd name="T29" fmla="*/ 52 h 135"/>
                <a:gd name="T30" fmla="*/ 60 w 133"/>
                <a:gd name="T31" fmla="*/ 31 h 135"/>
                <a:gd name="T32" fmla="*/ 60 w 133"/>
                <a:gd name="T33" fmla="*/ 20 h 135"/>
                <a:gd name="T34" fmla="*/ 72 w 133"/>
                <a:gd name="T35" fmla="*/ 20 h 135"/>
                <a:gd name="T36" fmla="*/ 72 w 133"/>
                <a:gd name="T37" fmla="*/ 30 h 135"/>
                <a:gd name="T38" fmla="*/ 89 w 133"/>
                <a:gd name="T39" fmla="*/ 34 h 135"/>
                <a:gd name="T40" fmla="*/ 85 w 133"/>
                <a:gd name="T41" fmla="*/ 47 h 135"/>
                <a:gd name="T42" fmla="*/ 68 w 133"/>
                <a:gd name="T43" fmla="*/ 43 h 135"/>
                <a:gd name="T44" fmla="*/ 58 w 133"/>
                <a:gd name="T45" fmla="*/ 50 h 135"/>
                <a:gd name="T46" fmla="*/ 72 w 133"/>
                <a:gd name="T47" fmla="*/ 60 h 135"/>
                <a:gd name="T48" fmla="*/ 92 w 133"/>
                <a:gd name="T49" fmla="*/ 82 h 135"/>
                <a:gd name="T50" fmla="*/ 71 w 133"/>
                <a:gd name="T51" fmla="*/ 10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3" h="135">
                  <a:moveTo>
                    <a:pt x="67" y="0"/>
                  </a:moveTo>
                  <a:cubicBezTo>
                    <a:pt x="30" y="0"/>
                    <a:pt x="0" y="31"/>
                    <a:pt x="0" y="68"/>
                  </a:cubicBezTo>
                  <a:cubicBezTo>
                    <a:pt x="0" y="105"/>
                    <a:pt x="30" y="135"/>
                    <a:pt x="67" y="135"/>
                  </a:cubicBezTo>
                  <a:cubicBezTo>
                    <a:pt x="104" y="135"/>
                    <a:pt x="133" y="105"/>
                    <a:pt x="133" y="68"/>
                  </a:cubicBezTo>
                  <a:cubicBezTo>
                    <a:pt x="133" y="31"/>
                    <a:pt x="104" y="0"/>
                    <a:pt x="67" y="0"/>
                  </a:cubicBezTo>
                  <a:close/>
                  <a:moveTo>
                    <a:pt x="71" y="104"/>
                  </a:moveTo>
                  <a:cubicBezTo>
                    <a:pt x="71" y="116"/>
                    <a:pt x="71" y="116"/>
                    <a:pt x="71" y="116"/>
                  </a:cubicBezTo>
                  <a:cubicBezTo>
                    <a:pt x="59" y="116"/>
                    <a:pt x="59" y="116"/>
                    <a:pt x="59" y="116"/>
                  </a:cubicBezTo>
                  <a:cubicBezTo>
                    <a:pt x="59" y="105"/>
                    <a:pt x="59" y="105"/>
                    <a:pt x="59" y="105"/>
                  </a:cubicBezTo>
                  <a:cubicBezTo>
                    <a:pt x="51" y="104"/>
                    <a:pt x="44" y="102"/>
                    <a:pt x="39" y="100"/>
                  </a:cubicBezTo>
                  <a:cubicBezTo>
                    <a:pt x="43" y="86"/>
                    <a:pt x="43" y="86"/>
                    <a:pt x="43" y="86"/>
                  </a:cubicBezTo>
                  <a:cubicBezTo>
                    <a:pt x="48" y="88"/>
                    <a:pt x="55" y="91"/>
                    <a:pt x="62" y="91"/>
                  </a:cubicBezTo>
                  <a:cubicBezTo>
                    <a:pt x="69" y="91"/>
                    <a:pt x="74" y="88"/>
                    <a:pt x="74" y="84"/>
                  </a:cubicBezTo>
                  <a:cubicBezTo>
                    <a:pt x="74" y="79"/>
                    <a:pt x="70" y="76"/>
                    <a:pt x="61" y="73"/>
                  </a:cubicBezTo>
                  <a:cubicBezTo>
                    <a:pt x="49" y="69"/>
                    <a:pt x="40" y="63"/>
                    <a:pt x="40" y="52"/>
                  </a:cubicBezTo>
                  <a:cubicBezTo>
                    <a:pt x="40" y="41"/>
                    <a:pt x="47" y="33"/>
                    <a:pt x="60" y="31"/>
                  </a:cubicBezTo>
                  <a:cubicBezTo>
                    <a:pt x="60" y="20"/>
                    <a:pt x="60" y="20"/>
                    <a:pt x="60" y="20"/>
                  </a:cubicBezTo>
                  <a:cubicBezTo>
                    <a:pt x="72" y="20"/>
                    <a:pt x="72" y="20"/>
                    <a:pt x="72" y="20"/>
                  </a:cubicBezTo>
                  <a:cubicBezTo>
                    <a:pt x="72" y="30"/>
                    <a:pt x="72" y="30"/>
                    <a:pt x="72" y="30"/>
                  </a:cubicBezTo>
                  <a:cubicBezTo>
                    <a:pt x="79" y="30"/>
                    <a:pt x="85" y="32"/>
                    <a:pt x="89" y="34"/>
                  </a:cubicBezTo>
                  <a:cubicBezTo>
                    <a:pt x="85" y="47"/>
                    <a:pt x="85" y="47"/>
                    <a:pt x="85" y="47"/>
                  </a:cubicBezTo>
                  <a:cubicBezTo>
                    <a:pt x="82" y="46"/>
                    <a:pt x="77" y="43"/>
                    <a:pt x="68" y="43"/>
                  </a:cubicBezTo>
                  <a:cubicBezTo>
                    <a:pt x="61" y="43"/>
                    <a:pt x="58" y="46"/>
                    <a:pt x="58" y="50"/>
                  </a:cubicBezTo>
                  <a:cubicBezTo>
                    <a:pt x="58" y="54"/>
                    <a:pt x="62" y="56"/>
                    <a:pt x="72" y="60"/>
                  </a:cubicBezTo>
                  <a:cubicBezTo>
                    <a:pt x="86" y="65"/>
                    <a:pt x="92" y="71"/>
                    <a:pt x="92" y="82"/>
                  </a:cubicBezTo>
                  <a:cubicBezTo>
                    <a:pt x="92" y="93"/>
                    <a:pt x="85" y="101"/>
                    <a:pt x="71"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39" name="Freeform 436"/>
            <p:cNvSpPr>
              <a:spLocks noEditPoints="1"/>
            </p:cNvSpPr>
            <p:nvPr/>
          </p:nvSpPr>
          <p:spPr bwMode="auto">
            <a:xfrm>
              <a:off x="3199776" y="780891"/>
              <a:ext cx="470261" cy="527652"/>
            </a:xfrm>
            <a:custGeom>
              <a:avLst/>
              <a:gdLst>
                <a:gd name="T0" fmla="*/ 652 w 697"/>
                <a:gd name="T1" fmla="*/ 426 h 782"/>
                <a:gd name="T2" fmla="*/ 601 w 697"/>
                <a:gd name="T3" fmla="*/ 366 h 782"/>
                <a:gd name="T4" fmla="*/ 603 w 697"/>
                <a:gd name="T5" fmla="*/ 267 h 782"/>
                <a:gd name="T6" fmla="*/ 585 w 697"/>
                <a:gd name="T7" fmla="*/ 182 h 782"/>
                <a:gd name="T8" fmla="*/ 509 w 697"/>
                <a:gd name="T9" fmla="*/ 80 h 782"/>
                <a:gd name="T10" fmla="*/ 298 w 697"/>
                <a:gd name="T11" fmla="*/ 0 h 782"/>
                <a:gd name="T12" fmla="*/ 0 w 697"/>
                <a:gd name="T13" fmla="*/ 273 h 782"/>
                <a:gd name="T14" fmla="*/ 2 w 697"/>
                <a:gd name="T15" fmla="*/ 302 h 782"/>
                <a:gd name="T16" fmla="*/ 82 w 697"/>
                <a:gd name="T17" fmla="*/ 533 h 782"/>
                <a:gd name="T18" fmla="*/ 0 w 697"/>
                <a:gd name="T19" fmla="*/ 781 h 782"/>
                <a:gd name="T20" fmla="*/ 362 w 697"/>
                <a:gd name="T21" fmla="*/ 782 h 782"/>
                <a:gd name="T22" fmla="*/ 433 w 697"/>
                <a:gd name="T23" fmla="*/ 674 h 782"/>
                <a:gd name="T24" fmla="*/ 545 w 697"/>
                <a:gd name="T25" fmla="*/ 675 h 782"/>
                <a:gd name="T26" fmla="*/ 563 w 697"/>
                <a:gd name="T27" fmla="*/ 673 h 782"/>
                <a:gd name="T28" fmla="*/ 564 w 697"/>
                <a:gd name="T29" fmla="*/ 673 h 782"/>
                <a:gd name="T30" fmla="*/ 564 w 697"/>
                <a:gd name="T31" fmla="*/ 673 h 782"/>
                <a:gd name="T32" fmla="*/ 571 w 697"/>
                <a:gd name="T33" fmla="*/ 601 h 782"/>
                <a:gd name="T34" fmla="*/ 595 w 697"/>
                <a:gd name="T35" fmla="*/ 577 h 782"/>
                <a:gd name="T36" fmla="*/ 595 w 697"/>
                <a:gd name="T37" fmla="*/ 575 h 782"/>
                <a:gd name="T38" fmla="*/ 561 w 697"/>
                <a:gd name="T39" fmla="*/ 554 h 782"/>
                <a:gd name="T40" fmla="*/ 570 w 697"/>
                <a:gd name="T41" fmla="*/ 554 h 782"/>
                <a:gd name="T42" fmla="*/ 598 w 697"/>
                <a:gd name="T43" fmla="*/ 536 h 782"/>
                <a:gd name="T44" fmla="*/ 598 w 697"/>
                <a:gd name="T45" fmla="*/ 535 h 782"/>
                <a:gd name="T46" fmla="*/ 595 w 697"/>
                <a:gd name="T47" fmla="*/ 527 h 782"/>
                <a:gd name="T48" fmla="*/ 611 w 697"/>
                <a:gd name="T49" fmla="*/ 461 h 782"/>
                <a:gd name="T50" fmla="*/ 652 w 697"/>
                <a:gd name="T51" fmla="*/ 426 h 782"/>
                <a:gd name="T52" fmla="*/ 78 w 697"/>
                <a:gd name="T53" fmla="*/ 265 h 782"/>
                <a:gd name="T54" fmla="*/ 141 w 697"/>
                <a:gd name="T55" fmla="*/ 201 h 782"/>
                <a:gd name="T56" fmla="*/ 205 w 697"/>
                <a:gd name="T57" fmla="*/ 265 h 782"/>
                <a:gd name="T58" fmla="*/ 141 w 697"/>
                <a:gd name="T59" fmla="*/ 329 h 782"/>
                <a:gd name="T60" fmla="*/ 78 w 697"/>
                <a:gd name="T61" fmla="*/ 265 h 782"/>
                <a:gd name="T62" fmla="*/ 189 w 697"/>
                <a:gd name="T63" fmla="*/ 514 h 782"/>
                <a:gd name="T64" fmla="*/ 101 w 697"/>
                <a:gd name="T65" fmla="*/ 426 h 782"/>
                <a:gd name="T66" fmla="*/ 189 w 697"/>
                <a:gd name="T67" fmla="*/ 337 h 782"/>
                <a:gd name="T68" fmla="*/ 276 w 697"/>
                <a:gd name="T69" fmla="*/ 426 h 782"/>
                <a:gd name="T70" fmla="*/ 189 w 697"/>
                <a:gd name="T71" fmla="*/ 514 h 782"/>
                <a:gd name="T72" fmla="*/ 352 w 697"/>
                <a:gd name="T73" fmla="*/ 371 h 782"/>
                <a:gd name="T74" fmla="*/ 215 w 697"/>
                <a:gd name="T75" fmla="*/ 233 h 782"/>
                <a:gd name="T76" fmla="*/ 352 w 697"/>
                <a:gd name="T77" fmla="*/ 95 h 782"/>
                <a:gd name="T78" fmla="*/ 489 w 697"/>
                <a:gd name="T79" fmla="*/ 233 h 782"/>
                <a:gd name="T80" fmla="*/ 352 w 697"/>
                <a:gd name="T81" fmla="*/ 371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97" h="782">
                  <a:moveTo>
                    <a:pt x="652" y="426"/>
                  </a:moveTo>
                  <a:cubicBezTo>
                    <a:pt x="636" y="408"/>
                    <a:pt x="611" y="388"/>
                    <a:pt x="601" y="366"/>
                  </a:cubicBezTo>
                  <a:cubicBezTo>
                    <a:pt x="587" y="333"/>
                    <a:pt x="603" y="301"/>
                    <a:pt x="603" y="267"/>
                  </a:cubicBezTo>
                  <a:cubicBezTo>
                    <a:pt x="602" y="240"/>
                    <a:pt x="594" y="207"/>
                    <a:pt x="585" y="182"/>
                  </a:cubicBezTo>
                  <a:cubicBezTo>
                    <a:pt x="570" y="141"/>
                    <a:pt x="543" y="107"/>
                    <a:pt x="509" y="80"/>
                  </a:cubicBezTo>
                  <a:cubicBezTo>
                    <a:pt x="456" y="31"/>
                    <a:pt x="381" y="0"/>
                    <a:pt x="298" y="0"/>
                  </a:cubicBezTo>
                  <a:cubicBezTo>
                    <a:pt x="133" y="0"/>
                    <a:pt x="0" y="122"/>
                    <a:pt x="0" y="273"/>
                  </a:cubicBezTo>
                  <a:cubicBezTo>
                    <a:pt x="0" y="283"/>
                    <a:pt x="1" y="293"/>
                    <a:pt x="2" y="302"/>
                  </a:cubicBezTo>
                  <a:cubicBezTo>
                    <a:pt x="3" y="368"/>
                    <a:pt x="23" y="446"/>
                    <a:pt x="82" y="533"/>
                  </a:cubicBezTo>
                  <a:cubicBezTo>
                    <a:pt x="82" y="533"/>
                    <a:pt x="164" y="697"/>
                    <a:pt x="0" y="781"/>
                  </a:cubicBezTo>
                  <a:cubicBezTo>
                    <a:pt x="362" y="782"/>
                    <a:pt x="362" y="782"/>
                    <a:pt x="362" y="782"/>
                  </a:cubicBezTo>
                  <a:cubicBezTo>
                    <a:pt x="362" y="782"/>
                    <a:pt x="389" y="674"/>
                    <a:pt x="433" y="674"/>
                  </a:cubicBezTo>
                  <a:cubicBezTo>
                    <a:pt x="470" y="674"/>
                    <a:pt x="508" y="677"/>
                    <a:pt x="545" y="675"/>
                  </a:cubicBezTo>
                  <a:cubicBezTo>
                    <a:pt x="553" y="676"/>
                    <a:pt x="558" y="675"/>
                    <a:pt x="563" y="673"/>
                  </a:cubicBezTo>
                  <a:cubicBezTo>
                    <a:pt x="564" y="673"/>
                    <a:pt x="564" y="673"/>
                    <a:pt x="564" y="673"/>
                  </a:cubicBezTo>
                  <a:cubicBezTo>
                    <a:pt x="564" y="673"/>
                    <a:pt x="564" y="673"/>
                    <a:pt x="564" y="673"/>
                  </a:cubicBezTo>
                  <a:cubicBezTo>
                    <a:pt x="589" y="660"/>
                    <a:pt x="571" y="601"/>
                    <a:pt x="571" y="601"/>
                  </a:cubicBezTo>
                  <a:cubicBezTo>
                    <a:pt x="586" y="595"/>
                    <a:pt x="595" y="585"/>
                    <a:pt x="595" y="577"/>
                  </a:cubicBezTo>
                  <a:cubicBezTo>
                    <a:pt x="595" y="575"/>
                    <a:pt x="595" y="575"/>
                    <a:pt x="595" y="575"/>
                  </a:cubicBezTo>
                  <a:cubicBezTo>
                    <a:pt x="595" y="565"/>
                    <a:pt x="581" y="557"/>
                    <a:pt x="561"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9" y="461"/>
                    <a:pt x="611" y="461"/>
                  </a:cubicBezTo>
                  <a:cubicBezTo>
                    <a:pt x="697" y="457"/>
                    <a:pt x="652" y="426"/>
                    <a:pt x="652" y="426"/>
                  </a:cubicBezTo>
                  <a:close/>
                  <a:moveTo>
                    <a:pt x="78" y="265"/>
                  </a:moveTo>
                  <a:cubicBezTo>
                    <a:pt x="78" y="230"/>
                    <a:pt x="106" y="201"/>
                    <a:pt x="141" y="201"/>
                  </a:cubicBezTo>
                  <a:cubicBezTo>
                    <a:pt x="176" y="201"/>
                    <a:pt x="205" y="230"/>
                    <a:pt x="205" y="265"/>
                  </a:cubicBezTo>
                  <a:cubicBezTo>
                    <a:pt x="205" y="300"/>
                    <a:pt x="176" y="329"/>
                    <a:pt x="141" y="329"/>
                  </a:cubicBezTo>
                  <a:cubicBezTo>
                    <a:pt x="106" y="329"/>
                    <a:pt x="78" y="300"/>
                    <a:pt x="78" y="265"/>
                  </a:cubicBezTo>
                  <a:close/>
                  <a:moveTo>
                    <a:pt x="189" y="514"/>
                  </a:moveTo>
                  <a:cubicBezTo>
                    <a:pt x="141" y="514"/>
                    <a:pt x="101" y="474"/>
                    <a:pt x="101" y="426"/>
                  </a:cubicBezTo>
                  <a:cubicBezTo>
                    <a:pt x="101" y="377"/>
                    <a:pt x="141"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grpSp>
    </p:spTree>
    <p:extLst>
      <p:ext uri="{BB962C8B-B14F-4D97-AF65-F5344CB8AC3E}">
        <p14:creationId xmlns:p14="http://schemas.microsoft.com/office/powerpoint/2010/main" val="3600546670"/>
      </p:ext>
    </p:extLst>
  </p:cSld>
  <p:clrMapOvr>
    <a:masterClrMapping/>
  </p:clrMapOvr>
  <mc:AlternateContent xmlns:mc="http://schemas.openxmlformats.org/markup-compatibility/2006">
    <mc:Choice xmlns:p14="http://schemas.microsoft.com/office/powerpoint/2010/main" Requires="p14">
      <p:transition spd="slow" p14:dur="2000">
        <p:checker/>
      </p:transition>
    </mc:Choice>
    <mc:Fallback>
      <p:transition spd="slow">
        <p:checker/>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grpId="0" nodeType="after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accel="60000" fill="hold" grpId="0" nodeType="withEffect" p14:presetBounceEnd="40000">
                                      <p:stCondLst>
                                        <p:cond delay="30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50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800"/>
                                </p:stCondLst>
                                <p:childTnLst>
                                  <p:par>
                                    <p:cTn id="14" presetID="53" presetClass="entr" presetSubtype="16"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1300"/>
                                </p:stCondLst>
                                <p:childTnLst>
                                  <p:par>
                                    <p:cTn id="20" presetID="45" presetClass="entr" presetSubtype="0" fill="hold" nodeType="after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anim calcmode="lin" valueType="num">
                                          <p:cBhvr>
                                            <p:cTn id="23" dur="500" fill="hold"/>
                                            <p:tgtEl>
                                              <p:spTgt spid="35"/>
                                            </p:tgtEl>
                                            <p:attrNameLst>
                                              <p:attrName>ppt_w</p:attrName>
                                            </p:attrNameLst>
                                          </p:cBhvr>
                                          <p:tavLst>
                                            <p:tav tm="0" fmla="#ppt_w*sin(2.5*pi*$)">
                                              <p:val>
                                                <p:fltVal val="0"/>
                                              </p:val>
                                            </p:tav>
                                            <p:tav tm="100000">
                                              <p:val>
                                                <p:fltVal val="1"/>
                                              </p:val>
                                            </p:tav>
                                          </p:tavLst>
                                        </p:anim>
                                        <p:anim calcmode="lin" valueType="num">
                                          <p:cBhvr>
                                            <p:cTn id="24" dur="500" fill="hold"/>
                                            <p:tgtEl>
                                              <p:spTgt spid="35"/>
                                            </p:tgtEl>
                                            <p:attrNameLst>
                                              <p:attrName>ppt_h</p:attrName>
                                            </p:attrNameLst>
                                          </p:cBhvr>
                                          <p:tavLst>
                                            <p:tav tm="0">
                                              <p:val>
                                                <p:strVal val="#ppt_h"/>
                                              </p:val>
                                            </p:tav>
                                            <p:tav tm="100000">
                                              <p:val>
                                                <p:strVal val="#ppt_h"/>
                                              </p:val>
                                            </p:tav>
                                          </p:tavLst>
                                        </p:anim>
                                      </p:childTnLst>
                                    </p:cTn>
                                  </p:par>
                                  <p:par>
                                    <p:cTn id="25" presetID="22" presetClass="entr" presetSubtype="8"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par>
                              <p:cTn id="28" fill="hold">
                                <p:stCondLst>
                                  <p:cond delay="1800"/>
                                </p:stCondLst>
                                <p:childTnLst>
                                  <p:par>
                                    <p:cTn id="29" presetID="16" presetClass="entr" presetSubtype="37"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arn(outVertical)">
                                          <p:cBhvr>
                                            <p:cTn id="31" dur="500"/>
                                            <p:tgtEl>
                                              <p:spTgt spid="11"/>
                                            </p:tgtEl>
                                          </p:cBhvr>
                                        </p:animEffect>
                                      </p:childTnLst>
                                    </p:cTn>
                                  </p:par>
                                </p:childTnLst>
                              </p:cTn>
                            </p:par>
                            <p:par>
                              <p:cTn id="32" fill="hold">
                                <p:stCondLst>
                                  <p:cond delay="2300"/>
                                </p:stCondLst>
                                <p:childTnLst>
                                  <p:par>
                                    <p:cTn id="33" presetID="53" presetClass="entr" presetSubtype="16"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Effect transition="in" filter="fade">
                                          <p:cBhvr>
                                            <p:cTn id="37" dur="500"/>
                                            <p:tgtEl>
                                              <p:spTgt spid="15"/>
                                            </p:tgtEl>
                                          </p:cBhvr>
                                        </p:animEffect>
                                      </p:childTnLst>
                                    </p:cTn>
                                  </p:par>
                                </p:childTnLst>
                              </p:cTn>
                            </p:par>
                            <p:par>
                              <p:cTn id="38" fill="hold">
                                <p:stCondLst>
                                  <p:cond delay="2800"/>
                                </p:stCondLst>
                                <p:childTnLst>
                                  <p:par>
                                    <p:cTn id="39" presetID="45" presetClass="entr" presetSubtype="0" fill="hold"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500"/>
                                            <p:tgtEl>
                                              <p:spTgt spid="29"/>
                                            </p:tgtEl>
                                          </p:cBhvr>
                                        </p:animEffect>
                                        <p:anim calcmode="lin" valueType="num">
                                          <p:cBhvr>
                                            <p:cTn id="42" dur="500" fill="hold"/>
                                            <p:tgtEl>
                                              <p:spTgt spid="29"/>
                                            </p:tgtEl>
                                            <p:attrNameLst>
                                              <p:attrName>ppt_w</p:attrName>
                                            </p:attrNameLst>
                                          </p:cBhvr>
                                          <p:tavLst>
                                            <p:tav tm="0" fmla="#ppt_w*sin(2.5*pi*$)">
                                              <p:val>
                                                <p:fltVal val="0"/>
                                              </p:val>
                                            </p:tav>
                                            <p:tav tm="100000">
                                              <p:val>
                                                <p:fltVal val="1"/>
                                              </p:val>
                                            </p:tav>
                                          </p:tavLst>
                                        </p:anim>
                                        <p:anim calcmode="lin" valueType="num">
                                          <p:cBhvr>
                                            <p:cTn id="43" dur="500" fill="hold"/>
                                            <p:tgtEl>
                                              <p:spTgt spid="29"/>
                                            </p:tgtEl>
                                            <p:attrNameLst>
                                              <p:attrName>ppt_h</p:attrName>
                                            </p:attrNameLst>
                                          </p:cBhvr>
                                          <p:tavLst>
                                            <p:tav tm="0">
                                              <p:val>
                                                <p:strVal val="#ppt_h"/>
                                              </p:val>
                                            </p:tav>
                                            <p:tav tm="100000">
                                              <p:val>
                                                <p:strVal val="#ppt_h"/>
                                              </p:val>
                                            </p:tav>
                                          </p:tavLst>
                                        </p:anim>
                                      </p:childTnLst>
                                    </p:cTn>
                                  </p:par>
                                  <p:par>
                                    <p:cTn id="44" presetID="22" presetClass="entr" presetSubtype="8" fill="hold"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wipe(left)">
                                          <p:cBhvr>
                                            <p:cTn id="46" dur="500"/>
                                            <p:tgtEl>
                                              <p:spTgt spid="23"/>
                                            </p:tgtEl>
                                          </p:cBhvr>
                                        </p:animEffect>
                                      </p:childTnLst>
                                    </p:cTn>
                                  </p:par>
                                </p:childTnLst>
                              </p:cTn>
                            </p:par>
                            <p:par>
                              <p:cTn id="47" fill="hold">
                                <p:stCondLst>
                                  <p:cond delay="3300"/>
                                </p:stCondLst>
                                <p:childTnLst>
                                  <p:par>
                                    <p:cTn id="48" presetID="16" presetClass="entr" presetSubtype="37" fill="hold" nodeType="after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barn(outVertical)">
                                          <p:cBhvr>
                                            <p:cTn id="50" dur="500"/>
                                            <p:tgtEl>
                                              <p:spTgt spid="20"/>
                                            </p:tgtEl>
                                          </p:cBhvr>
                                        </p:animEffect>
                                      </p:childTnLst>
                                    </p:cTn>
                                  </p:par>
                                </p:childTnLst>
                              </p:cTn>
                            </p:par>
                            <p:par>
                              <p:cTn id="51" fill="hold">
                                <p:stCondLst>
                                  <p:cond delay="3800"/>
                                </p:stCondLst>
                                <p:childTnLst>
                                  <p:par>
                                    <p:cTn id="52" presetID="22" presetClass="entr" presetSubtype="2"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wipe(right)">
                                          <p:cBhvr>
                                            <p:cTn id="54" dur="500"/>
                                            <p:tgtEl>
                                              <p:spTgt spid="24"/>
                                            </p:tgtEl>
                                          </p:cBhvr>
                                        </p:animEffect>
                                      </p:childTnLst>
                                    </p:cTn>
                                  </p:par>
                                  <p:par>
                                    <p:cTn id="55" presetID="22" presetClass="entr" presetSubtype="8" fill="hold" grpId="0" nodeType="withEffect">
                                      <p:stCondLst>
                                        <p:cond delay="300"/>
                                      </p:stCondLst>
                                      <p:childTnLst>
                                        <p:set>
                                          <p:cBhvr>
                                            <p:cTn id="56" dur="1" fill="hold">
                                              <p:stCondLst>
                                                <p:cond delay="0"/>
                                              </p:stCondLst>
                                            </p:cTn>
                                            <p:tgtEl>
                                              <p:spTgt spid="25"/>
                                            </p:tgtEl>
                                            <p:attrNameLst>
                                              <p:attrName>style.visibility</p:attrName>
                                            </p:attrNameLst>
                                          </p:cBhvr>
                                          <p:to>
                                            <p:strVal val="visible"/>
                                          </p:to>
                                        </p:set>
                                        <p:animEffect transition="in" filter="wipe(left)">
                                          <p:cBhvr>
                                            <p:cTn id="57" dur="500"/>
                                            <p:tgtEl>
                                              <p:spTgt spid="25"/>
                                            </p:tgtEl>
                                          </p:cBhvr>
                                        </p:animEffect>
                                      </p:childTnLst>
                                    </p:cTn>
                                  </p:par>
                                </p:childTnLst>
                              </p:cTn>
                            </p:par>
                            <p:par>
                              <p:cTn id="58" fill="hold">
                                <p:stCondLst>
                                  <p:cond delay="4600"/>
                                </p:stCondLst>
                                <p:childTnLst>
                                  <p:par>
                                    <p:cTn id="59" presetID="22" presetClass="entr" presetSubtype="1" fill="hold"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ipe(up)">
                                          <p:cBhvr>
                                            <p:cTn id="6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24" grpId="0" animBg="1"/>
          <p:bldP spid="2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accel="60000" fill="hold" grpId="0" nodeType="withEffect">
                                      <p:stCondLst>
                                        <p:cond delay="3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800"/>
                                </p:stCondLst>
                                <p:childTnLst>
                                  <p:par>
                                    <p:cTn id="14" presetID="53" presetClass="entr" presetSubtype="16"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1300"/>
                                </p:stCondLst>
                                <p:childTnLst>
                                  <p:par>
                                    <p:cTn id="20" presetID="45" presetClass="entr" presetSubtype="0" fill="hold" nodeType="after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anim calcmode="lin" valueType="num">
                                          <p:cBhvr>
                                            <p:cTn id="23" dur="500" fill="hold"/>
                                            <p:tgtEl>
                                              <p:spTgt spid="35"/>
                                            </p:tgtEl>
                                            <p:attrNameLst>
                                              <p:attrName>ppt_w</p:attrName>
                                            </p:attrNameLst>
                                          </p:cBhvr>
                                          <p:tavLst>
                                            <p:tav tm="0" fmla="#ppt_w*sin(2.5*pi*$)">
                                              <p:val>
                                                <p:fltVal val="0"/>
                                              </p:val>
                                            </p:tav>
                                            <p:tav tm="100000">
                                              <p:val>
                                                <p:fltVal val="1"/>
                                              </p:val>
                                            </p:tav>
                                          </p:tavLst>
                                        </p:anim>
                                        <p:anim calcmode="lin" valueType="num">
                                          <p:cBhvr>
                                            <p:cTn id="24" dur="500" fill="hold"/>
                                            <p:tgtEl>
                                              <p:spTgt spid="35"/>
                                            </p:tgtEl>
                                            <p:attrNameLst>
                                              <p:attrName>ppt_h</p:attrName>
                                            </p:attrNameLst>
                                          </p:cBhvr>
                                          <p:tavLst>
                                            <p:tav tm="0">
                                              <p:val>
                                                <p:strVal val="#ppt_h"/>
                                              </p:val>
                                            </p:tav>
                                            <p:tav tm="100000">
                                              <p:val>
                                                <p:strVal val="#ppt_h"/>
                                              </p:val>
                                            </p:tav>
                                          </p:tavLst>
                                        </p:anim>
                                      </p:childTnLst>
                                    </p:cTn>
                                  </p:par>
                                  <p:par>
                                    <p:cTn id="25" presetID="22" presetClass="entr" presetSubtype="8"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par>
                              <p:cTn id="28" fill="hold">
                                <p:stCondLst>
                                  <p:cond delay="1800"/>
                                </p:stCondLst>
                                <p:childTnLst>
                                  <p:par>
                                    <p:cTn id="29" presetID="16" presetClass="entr" presetSubtype="37"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arn(outVertical)">
                                          <p:cBhvr>
                                            <p:cTn id="31" dur="500"/>
                                            <p:tgtEl>
                                              <p:spTgt spid="11"/>
                                            </p:tgtEl>
                                          </p:cBhvr>
                                        </p:animEffect>
                                      </p:childTnLst>
                                    </p:cTn>
                                  </p:par>
                                </p:childTnLst>
                              </p:cTn>
                            </p:par>
                            <p:par>
                              <p:cTn id="32" fill="hold">
                                <p:stCondLst>
                                  <p:cond delay="2300"/>
                                </p:stCondLst>
                                <p:childTnLst>
                                  <p:par>
                                    <p:cTn id="33" presetID="53" presetClass="entr" presetSubtype="16"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Effect transition="in" filter="fade">
                                          <p:cBhvr>
                                            <p:cTn id="37" dur="500"/>
                                            <p:tgtEl>
                                              <p:spTgt spid="15"/>
                                            </p:tgtEl>
                                          </p:cBhvr>
                                        </p:animEffect>
                                      </p:childTnLst>
                                    </p:cTn>
                                  </p:par>
                                </p:childTnLst>
                              </p:cTn>
                            </p:par>
                            <p:par>
                              <p:cTn id="38" fill="hold">
                                <p:stCondLst>
                                  <p:cond delay="2800"/>
                                </p:stCondLst>
                                <p:childTnLst>
                                  <p:par>
                                    <p:cTn id="39" presetID="45" presetClass="entr" presetSubtype="0" fill="hold"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500"/>
                                            <p:tgtEl>
                                              <p:spTgt spid="29"/>
                                            </p:tgtEl>
                                          </p:cBhvr>
                                        </p:animEffect>
                                        <p:anim calcmode="lin" valueType="num">
                                          <p:cBhvr>
                                            <p:cTn id="42" dur="500" fill="hold"/>
                                            <p:tgtEl>
                                              <p:spTgt spid="29"/>
                                            </p:tgtEl>
                                            <p:attrNameLst>
                                              <p:attrName>ppt_w</p:attrName>
                                            </p:attrNameLst>
                                          </p:cBhvr>
                                          <p:tavLst>
                                            <p:tav tm="0" fmla="#ppt_w*sin(2.5*pi*$)">
                                              <p:val>
                                                <p:fltVal val="0"/>
                                              </p:val>
                                            </p:tav>
                                            <p:tav tm="100000">
                                              <p:val>
                                                <p:fltVal val="1"/>
                                              </p:val>
                                            </p:tav>
                                          </p:tavLst>
                                        </p:anim>
                                        <p:anim calcmode="lin" valueType="num">
                                          <p:cBhvr>
                                            <p:cTn id="43" dur="500" fill="hold"/>
                                            <p:tgtEl>
                                              <p:spTgt spid="29"/>
                                            </p:tgtEl>
                                            <p:attrNameLst>
                                              <p:attrName>ppt_h</p:attrName>
                                            </p:attrNameLst>
                                          </p:cBhvr>
                                          <p:tavLst>
                                            <p:tav tm="0">
                                              <p:val>
                                                <p:strVal val="#ppt_h"/>
                                              </p:val>
                                            </p:tav>
                                            <p:tav tm="100000">
                                              <p:val>
                                                <p:strVal val="#ppt_h"/>
                                              </p:val>
                                            </p:tav>
                                          </p:tavLst>
                                        </p:anim>
                                      </p:childTnLst>
                                    </p:cTn>
                                  </p:par>
                                  <p:par>
                                    <p:cTn id="44" presetID="22" presetClass="entr" presetSubtype="8" fill="hold"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wipe(left)">
                                          <p:cBhvr>
                                            <p:cTn id="46" dur="500"/>
                                            <p:tgtEl>
                                              <p:spTgt spid="23"/>
                                            </p:tgtEl>
                                          </p:cBhvr>
                                        </p:animEffect>
                                      </p:childTnLst>
                                    </p:cTn>
                                  </p:par>
                                </p:childTnLst>
                              </p:cTn>
                            </p:par>
                            <p:par>
                              <p:cTn id="47" fill="hold">
                                <p:stCondLst>
                                  <p:cond delay="3300"/>
                                </p:stCondLst>
                                <p:childTnLst>
                                  <p:par>
                                    <p:cTn id="48" presetID="16" presetClass="entr" presetSubtype="37" fill="hold" nodeType="after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barn(outVertical)">
                                          <p:cBhvr>
                                            <p:cTn id="50" dur="500"/>
                                            <p:tgtEl>
                                              <p:spTgt spid="20"/>
                                            </p:tgtEl>
                                          </p:cBhvr>
                                        </p:animEffect>
                                      </p:childTnLst>
                                    </p:cTn>
                                  </p:par>
                                </p:childTnLst>
                              </p:cTn>
                            </p:par>
                            <p:par>
                              <p:cTn id="51" fill="hold">
                                <p:stCondLst>
                                  <p:cond delay="3800"/>
                                </p:stCondLst>
                                <p:childTnLst>
                                  <p:par>
                                    <p:cTn id="52" presetID="22" presetClass="entr" presetSubtype="2"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wipe(right)">
                                          <p:cBhvr>
                                            <p:cTn id="54" dur="500"/>
                                            <p:tgtEl>
                                              <p:spTgt spid="24"/>
                                            </p:tgtEl>
                                          </p:cBhvr>
                                        </p:animEffect>
                                      </p:childTnLst>
                                    </p:cTn>
                                  </p:par>
                                  <p:par>
                                    <p:cTn id="55" presetID="22" presetClass="entr" presetSubtype="8" fill="hold" grpId="0" nodeType="withEffect">
                                      <p:stCondLst>
                                        <p:cond delay="300"/>
                                      </p:stCondLst>
                                      <p:childTnLst>
                                        <p:set>
                                          <p:cBhvr>
                                            <p:cTn id="56" dur="1" fill="hold">
                                              <p:stCondLst>
                                                <p:cond delay="0"/>
                                              </p:stCondLst>
                                            </p:cTn>
                                            <p:tgtEl>
                                              <p:spTgt spid="25"/>
                                            </p:tgtEl>
                                            <p:attrNameLst>
                                              <p:attrName>style.visibility</p:attrName>
                                            </p:attrNameLst>
                                          </p:cBhvr>
                                          <p:to>
                                            <p:strVal val="visible"/>
                                          </p:to>
                                        </p:set>
                                        <p:animEffect transition="in" filter="wipe(left)">
                                          <p:cBhvr>
                                            <p:cTn id="57" dur="500"/>
                                            <p:tgtEl>
                                              <p:spTgt spid="25"/>
                                            </p:tgtEl>
                                          </p:cBhvr>
                                        </p:animEffect>
                                      </p:childTnLst>
                                    </p:cTn>
                                  </p:par>
                                </p:childTnLst>
                              </p:cTn>
                            </p:par>
                            <p:par>
                              <p:cTn id="58" fill="hold">
                                <p:stCondLst>
                                  <p:cond delay="4600"/>
                                </p:stCondLst>
                                <p:childTnLst>
                                  <p:par>
                                    <p:cTn id="59" presetID="22" presetClass="entr" presetSubtype="1" fill="hold"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ipe(up)">
                                          <p:cBhvr>
                                            <p:cTn id="6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24" grpId="0" animBg="1"/>
          <p:bldP spid="25" grpId="0"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8"/>
          <p:cNvSpPr txBox="1"/>
          <p:nvPr/>
        </p:nvSpPr>
        <p:spPr>
          <a:xfrm>
            <a:off x="9192160" y="1849093"/>
            <a:ext cx="1824203" cy="679289"/>
          </a:xfrm>
          <a:prstGeom prst="rect">
            <a:avLst/>
          </a:prstGeom>
          <a:noFill/>
        </p:spPr>
        <p:txBody>
          <a:bodyPr wrap="square" rtlCol="0">
            <a:spAutoFit/>
          </a:bodyPr>
          <a:lstStyle/>
          <a:p>
            <a:pPr defTabSz="1219170" fontAlgn="base">
              <a:lnSpc>
                <a:spcPct val="130000"/>
              </a:lnSpc>
              <a:spcBef>
                <a:spcPct val="0"/>
              </a:spcBef>
              <a:spcAft>
                <a:spcPct val="0"/>
              </a:spcAft>
              <a:defRPr/>
            </a:pPr>
            <a:r>
              <a:rPr lang="en-US" altLang="zh-CN" sz="1467" dirty="0">
                <a:solidFill>
                  <a:prstClr val="black"/>
                </a:solidFill>
                <a:latin typeface="微软雅黑"/>
                <a:ea typeface="微软雅黑"/>
              </a:rPr>
              <a:t>01</a:t>
            </a:r>
            <a:r>
              <a:rPr lang="zh-CN" altLang="en-US" sz="1467" dirty="0">
                <a:solidFill>
                  <a:prstClr val="black"/>
                </a:solidFill>
                <a:latin typeface="微软雅黑"/>
                <a:ea typeface="微软雅黑"/>
              </a:rPr>
              <a:t>、点击输入简要文字内容，文字</a:t>
            </a:r>
          </a:p>
        </p:txBody>
      </p:sp>
      <p:sp>
        <p:nvSpPr>
          <p:cNvPr id="5" name="TextBox 19"/>
          <p:cNvSpPr txBox="1"/>
          <p:nvPr/>
        </p:nvSpPr>
        <p:spPr>
          <a:xfrm>
            <a:off x="9192160" y="3359261"/>
            <a:ext cx="1824203" cy="679289"/>
          </a:xfrm>
          <a:prstGeom prst="rect">
            <a:avLst/>
          </a:prstGeom>
          <a:noFill/>
        </p:spPr>
        <p:txBody>
          <a:bodyPr wrap="square" rtlCol="0">
            <a:spAutoFit/>
          </a:bodyPr>
          <a:lstStyle>
            <a:defPPr>
              <a:defRPr lang="zh-CN"/>
            </a:defPPr>
            <a:lvl1pPr algn="just">
              <a:lnSpc>
                <a:spcPct val="150000"/>
              </a:lnSpc>
              <a:defRPr>
                <a:solidFill>
                  <a:schemeClr val="bg1"/>
                </a:solidFill>
                <a:latin typeface="微软雅黑" pitchFamily="34" charset="-122"/>
                <a:ea typeface="微软雅黑" pitchFamily="34" charset="-122"/>
              </a:defRPr>
            </a:lvl1pPr>
          </a:lstStyle>
          <a:p>
            <a:pPr defTabSz="1219170" fontAlgn="base">
              <a:lnSpc>
                <a:spcPct val="130000"/>
              </a:lnSpc>
              <a:spcBef>
                <a:spcPct val="0"/>
              </a:spcBef>
              <a:spcAft>
                <a:spcPct val="0"/>
              </a:spcAft>
              <a:defRPr/>
            </a:pPr>
            <a:r>
              <a:rPr lang="en-US" altLang="zh-CN" sz="1467" dirty="0">
                <a:solidFill>
                  <a:prstClr val="black"/>
                </a:solidFill>
                <a:latin typeface="微软雅黑"/>
                <a:ea typeface="微软雅黑"/>
              </a:rPr>
              <a:t>02</a:t>
            </a:r>
            <a:r>
              <a:rPr lang="zh-CN" altLang="en-US" sz="1467" dirty="0">
                <a:solidFill>
                  <a:prstClr val="black"/>
                </a:solidFill>
                <a:latin typeface="微软雅黑"/>
                <a:ea typeface="微软雅黑"/>
              </a:rPr>
              <a:t>、点击输入简要文字内容，文字</a:t>
            </a:r>
          </a:p>
        </p:txBody>
      </p:sp>
      <p:sp>
        <p:nvSpPr>
          <p:cNvPr id="6" name="TextBox 20"/>
          <p:cNvSpPr txBox="1"/>
          <p:nvPr/>
        </p:nvSpPr>
        <p:spPr>
          <a:xfrm>
            <a:off x="9192160" y="4975773"/>
            <a:ext cx="1824203" cy="679289"/>
          </a:xfrm>
          <a:prstGeom prst="rect">
            <a:avLst/>
          </a:prstGeom>
          <a:noFill/>
        </p:spPr>
        <p:txBody>
          <a:bodyPr wrap="square" rtlCol="0">
            <a:spAutoFit/>
          </a:bodyPr>
          <a:lstStyle>
            <a:defPPr>
              <a:defRPr lang="zh-CN"/>
            </a:defPPr>
            <a:lvl1pPr algn="just">
              <a:lnSpc>
                <a:spcPct val="150000"/>
              </a:lnSpc>
              <a:defRPr>
                <a:solidFill>
                  <a:schemeClr val="bg1"/>
                </a:solidFill>
                <a:latin typeface="微软雅黑" pitchFamily="34" charset="-122"/>
                <a:ea typeface="微软雅黑" pitchFamily="34" charset="-122"/>
              </a:defRPr>
            </a:lvl1pPr>
          </a:lstStyle>
          <a:p>
            <a:pPr defTabSz="1219170" fontAlgn="base">
              <a:lnSpc>
                <a:spcPct val="130000"/>
              </a:lnSpc>
              <a:spcBef>
                <a:spcPct val="0"/>
              </a:spcBef>
              <a:spcAft>
                <a:spcPct val="0"/>
              </a:spcAft>
              <a:defRPr/>
            </a:pPr>
            <a:r>
              <a:rPr lang="en-US" altLang="zh-CN" sz="1467" dirty="0">
                <a:solidFill>
                  <a:prstClr val="black"/>
                </a:solidFill>
                <a:latin typeface="微软雅黑"/>
                <a:ea typeface="微软雅黑"/>
              </a:rPr>
              <a:t>03</a:t>
            </a:r>
            <a:r>
              <a:rPr lang="zh-CN" altLang="en-US" sz="1467" dirty="0">
                <a:solidFill>
                  <a:prstClr val="black"/>
                </a:solidFill>
                <a:latin typeface="微软雅黑"/>
                <a:ea typeface="微软雅黑"/>
              </a:rPr>
              <a:t>、点击输入简要文字内容，文字</a:t>
            </a:r>
          </a:p>
        </p:txBody>
      </p:sp>
      <p:sp>
        <p:nvSpPr>
          <p:cNvPr id="7" name="TextBox 22"/>
          <p:cNvSpPr txBox="1"/>
          <p:nvPr/>
        </p:nvSpPr>
        <p:spPr>
          <a:xfrm>
            <a:off x="654862" y="2158067"/>
            <a:ext cx="3936437" cy="679289"/>
          </a:xfrm>
          <a:prstGeom prst="rect">
            <a:avLst/>
          </a:prstGeom>
          <a:noFill/>
        </p:spPr>
        <p:txBody>
          <a:bodyPr wrap="square" rtlCol="0">
            <a:spAutoFit/>
          </a:bodyPr>
          <a:lstStyle/>
          <a:p>
            <a:pPr defTabSz="1219170" fontAlgn="base">
              <a:lnSpc>
                <a:spcPct val="130000"/>
              </a:lnSpc>
              <a:spcBef>
                <a:spcPct val="0"/>
              </a:spcBef>
              <a:spcAft>
                <a:spcPct val="0"/>
              </a:spcAft>
              <a:defRPr/>
            </a:pPr>
            <a:r>
              <a:rPr lang="zh-CN" altLang="en-US" sz="1467" dirty="0">
                <a:solidFill>
                  <a:prstClr val="black"/>
                </a:solidFill>
                <a:latin typeface="微软雅黑"/>
                <a:ea typeface="微软雅黑"/>
              </a:rPr>
              <a:t>点击输入简要文字内容，文字内容需概括精炼，不用多余的文字修饰，言简意赅的说明</a:t>
            </a:r>
          </a:p>
        </p:txBody>
      </p:sp>
      <p:cxnSp>
        <p:nvCxnSpPr>
          <p:cNvPr id="8" name="直接连接符 7"/>
          <p:cNvCxnSpPr/>
          <p:nvPr/>
        </p:nvCxnSpPr>
        <p:spPr>
          <a:xfrm flipV="1">
            <a:off x="6527680" y="2173161"/>
            <a:ext cx="1852597" cy="114412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599872" y="3926897"/>
            <a:ext cx="1808488"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6527680" y="4339906"/>
            <a:ext cx="1800384" cy="1175015"/>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7638199" y="1485993"/>
            <a:ext cx="1454120" cy="1424079"/>
            <a:chOff x="2470425" y="1106543"/>
            <a:chExt cx="1090590" cy="1068059"/>
          </a:xfrm>
        </p:grpSpPr>
        <p:grpSp>
          <p:nvGrpSpPr>
            <p:cNvPr id="12" name="组合 11"/>
            <p:cNvGrpSpPr/>
            <p:nvPr/>
          </p:nvGrpSpPr>
          <p:grpSpPr>
            <a:xfrm>
              <a:off x="2492956" y="1106543"/>
              <a:ext cx="1068059" cy="1068059"/>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000">
                  <a:solidFill>
                    <a:srgbClr val="C00000"/>
                  </a:solidFill>
                  <a:latin typeface="微软雅黑"/>
                  <a:ea typeface="微软雅黑"/>
                </a:endParaRPr>
              </a:p>
            </p:txBody>
          </p:sp>
          <p:sp>
            <p:nvSpPr>
              <p:cNvPr id="15" name="椭圆 14"/>
              <p:cNvSpPr/>
              <p:nvPr/>
            </p:nvSpPr>
            <p:spPr>
              <a:xfrm>
                <a:off x="392111" y="760414"/>
                <a:ext cx="3825875"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000">
                  <a:solidFill>
                    <a:srgbClr val="C00000"/>
                  </a:solidFill>
                  <a:latin typeface="微软雅黑"/>
                  <a:ea typeface="微软雅黑"/>
                </a:endParaRPr>
              </a:p>
            </p:txBody>
          </p:sp>
        </p:grpSp>
        <p:sp>
          <p:nvSpPr>
            <p:cNvPr id="13" name="TextBox 43"/>
            <p:cNvSpPr txBox="1"/>
            <p:nvPr/>
          </p:nvSpPr>
          <p:spPr>
            <a:xfrm>
              <a:off x="2470425" y="1396843"/>
              <a:ext cx="1053935" cy="430983"/>
            </a:xfrm>
            <a:prstGeom prst="rect">
              <a:avLst/>
            </a:prstGeom>
            <a:noFill/>
          </p:spPr>
          <p:txBody>
            <a:bodyPr wrap="square" lIns="0" tIns="0" rIns="0" bIns="0" rtlCol="0">
              <a:spAutoFit/>
            </a:bodyPr>
            <a:lstStyle/>
            <a:p>
              <a:pPr algn="ctr" defTabSz="1219170" fontAlgn="base">
                <a:spcBef>
                  <a:spcPct val="0"/>
                </a:spcBef>
                <a:spcAft>
                  <a:spcPct val="0"/>
                </a:spcAft>
                <a:defRPr/>
              </a:pPr>
              <a:r>
                <a:rPr lang="zh-CN" altLang="en-US" sz="1867" b="1" dirty="0">
                  <a:solidFill>
                    <a:srgbClr val="6E471C"/>
                  </a:solidFill>
                  <a:latin typeface="微软雅黑"/>
                  <a:ea typeface="微软雅黑"/>
                </a:rPr>
                <a:t>标题</a:t>
              </a:r>
              <a:endParaRPr lang="en-US" altLang="zh-CN" sz="1867" b="1" dirty="0">
                <a:solidFill>
                  <a:srgbClr val="6E471C"/>
                </a:solidFill>
                <a:latin typeface="微软雅黑"/>
                <a:ea typeface="微软雅黑"/>
              </a:endParaRPr>
            </a:p>
            <a:p>
              <a:pPr algn="ctr" defTabSz="1219170" fontAlgn="base">
                <a:spcBef>
                  <a:spcPct val="0"/>
                </a:spcBef>
                <a:spcAft>
                  <a:spcPct val="0"/>
                </a:spcAft>
                <a:defRPr/>
              </a:pPr>
              <a:r>
                <a:rPr lang="zh-CN" altLang="en-US" sz="1867" b="1" dirty="0">
                  <a:solidFill>
                    <a:srgbClr val="6E471C"/>
                  </a:solidFill>
                  <a:latin typeface="微软雅黑"/>
                  <a:ea typeface="微软雅黑"/>
                </a:rPr>
                <a:t>内容</a:t>
              </a:r>
            </a:p>
          </p:txBody>
        </p:sp>
      </p:grpSp>
      <p:grpSp>
        <p:nvGrpSpPr>
          <p:cNvPr id="16" name="组合 15"/>
          <p:cNvGrpSpPr/>
          <p:nvPr/>
        </p:nvGrpSpPr>
        <p:grpSpPr>
          <a:xfrm>
            <a:off x="7690279" y="3127481"/>
            <a:ext cx="1424079" cy="1424079"/>
            <a:chOff x="2509485" y="2337659"/>
            <a:chExt cx="1068059" cy="1068059"/>
          </a:xfrm>
        </p:grpSpPr>
        <p:grpSp>
          <p:nvGrpSpPr>
            <p:cNvPr id="17" name="组合 16"/>
            <p:cNvGrpSpPr/>
            <p:nvPr/>
          </p:nvGrpSpPr>
          <p:grpSpPr>
            <a:xfrm>
              <a:off x="2509485" y="2337659"/>
              <a:ext cx="1068059" cy="1068059"/>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000">
                  <a:solidFill>
                    <a:srgbClr val="C00000"/>
                  </a:solidFill>
                  <a:latin typeface="微软雅黑"/>
                  <a:ea typeface="微软雅黑"/>
                </a:endParaRPr>
              </a:p>
            </p:txBody>
          </p:sp>
          <p:sp>
            <p:nvSpPr>
              <p:cNvPr id="20" name="椭圆 19"/>
              <p:cNvSpPr/>
              <p:nvPr/>
            </p:nvSpPr>
            <p:spPr>
              <a:xfrm>
                <a:off x="392111" y="760414"/>
                <a:ext cx="3825875"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000">
                  <a:solidFill>
                    <a:srgbClr val="C00000"/>
                  </a:solidFill>
                  <a:latin typeface="微软雅黑"/>
                  <a:ea typeface="微软雅黑"/>
                </a:endParaRPr>
              </a:p>
            </p:txBody>
          </p:sp>
        </p:grpSp>
        <p:sp>
          <p:nvSpPr>
            <p:cNvPr id="18" name="TextBox 52"/>
            <p:cNvSpPr txBox="1"/>
            <p:nvPr/>
          </p:nvSpPr>
          <p:spPr>
            <a:xfrm>
              <a:off x="2535078" y="2643055"/>
              <a:ext cx="1025937" cy="430983"/>
            </a:xfrm>
            <a:prstGeom prst="rect">
              <a:avLst/>
            </a:prstGeom>
            <a:noFill/>
          </p:spPr>
          <p:txBody>
            <a:bodyPr wrap="square" lIns="0" tIns="0" rIns="0" bIns="0" rtlCol="0">
              <a:spAutoFit/>
            </a:bodyPr>
            <a:lstStyle/>
            <a:p>
              <a:pPr algn="ctr" defTabSz="1219170" fontAlgn="base">
                <a:spcBef>
                  <a:spcPct val="0"/>
                </a:spcBef>
                <a:spcAft>
                  <a:spcPct val="0"/>
                </a:spcAft>
                <a:defRPr/>
              </a:pPr>
              <a:r>
                <a:rPr lang="zh-CN" altLang="en-US" sz="1867" b="1" dirty="0">
                  <a:solidFill>
                    <a:srgbClr val="6E471C"/>
                  </a:solidFill>
                  <a:latin typeface="微软雅黑"/>
                  <a:ea typeface="微软雅黑"/>
                </a:rPr>
                <a:t>标题</a:t>
              </a:r>
              <a:endParaRPr lang="en-US" altLang="zh-CN" sz="1867" b="1" dirty="0">
                <a:solidFill>
                  <a:srgbClr val="6E471C"/>
                </a:solidFill>
                <a:latin typeface="微软雅黑"/>
                <a:ea typeface="微软雅黑"/>
              </a:endParaRPr>
            </a:p>
            <a:p>
              <a:pPr algn="ctr" defTabSz="1219170" fontAlgn="base">
                <a:spcBef>
                  <a:spcPct val="0"/>
                </a:spcBef>
                <a:spcAft>
                  <a:spcPct val="0"/>
                </a:spcAft>
                <a:defRPr/>
              </a:pPr>
              <a:r>
                <a:rPr lang="zh-CN" altLang="en-US" sz="1867" b="1" dirty="0">
                  <a:solidFill>
                    <a:srgbClr val="6E471C"/>
                  </a:solidFill>
                  <a:latin typeface="微软雅黑"/>
                  <a:ea typeface="微软雅黑"/>
                </a:rPr>
                <a:t>内容</a:t>
              </a:r>
            </a:p>
          </p:txBody>
        </p:sp>
      </p:grpSp>
      <p:grpSp>
        <p:nvGrpSpPr>
          <p:cNvPr id="21" name="组合 20"/>
          <p:cNvGrpSpPr/>
          <p:nvPr/>
        </p:nvGrpSpPr>
        <p:grpSpPr>
          <a:xfrm>
            <a:off x="7654757" y="4783751"/>
            <a:ext cx="1441392" cy="1424079"/>
            <a:chOff x="2482844" y="3579862"/>
            <a:chExt cx="1081044" cy="1068059"/>
          </a:xfrm>
        </p:grpSpPr>
        <p:grpSp>
          <p:nvGrpSpPr>
            <p:cNvPr id="22" name="组合 21"/>
            <p:cNvGrpSpPr/>
            <p:nvPr/>
          </p:nvGrpSpPr>
          <p:grpSpPr>
            <a:xfrm>
              <a:off x="2495829" y="3579862"/>
              <a:ext cx="1068059" cy="1068059"/>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000">
                  <a:solidFill>
                    <a:srgbClr val="C00000"/>
                  </a:solidFill>
                  <a:latin typeface="微软雅黑"/>
                  <a:ea typeface="微软雅黑"/>
                </a:endParaRPr>
              </a:p>
            </p:txBody>
          </p:sp>
          <p:sp>
            <p:nvSpPr>
              <p:cNvPr id="25" name="椭圆 24"/>
              <p:cNvSpPr/>
              <p:nvPr/>
            </p:nvSpPr>
            <p:spPr>
              <a:xfrm>
                <a:off x="392111" y="760414"/>
                <a:ext cx="3825875"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000">
                  <a:solidFill>
                    <a:srgbClr val="C00000"/>
                  </a:solidFill>
                  <a:latin typeface="微软雅黑"/>
                  <a:ea typeface="微软雅黑"/>
                </a:endParaRPr>
              </a:p>
            </p:txBody>
          </p:sp>
        </p:grpSp>
        <p:sp>
          <p:nvSpPr>
            <p:cNvPr id="23" name="TextBox 56"/>
            <p:cNvSpPr txBox="1"/>
            <p:nvPr/>
          </p:nvSpPr>
          <p:spPr>
            <a:xfrm>
              <a:off x="2482844" y="3853085"/>
              <a:ext cx="1076003" cy="430983"/>
            </a:xfrm>
            <a:prstGeom prst="rect">
              <a:avLst/>
            </a:prstGeom>
            <a:noFill/>
          </p:spPr>
          <p:txBody>
            <a:bodyPr wrap="square" lIns="0" tIns="0" rIns="0" bIns="0" rtlCol="0">
              <a:spAutoFit/>
            </a:bodyPr>
            <a:lstStyle/>
            <a:p>
              <a:pPr algn="ctr" defTabSz="1219170" fontAlgn="base">
                <a:spcBef>
                  <a:spcPct val="0"/>
                </a:spcBef>
                <a:spcAft>
                  <a:spcPct val="0"/>
                </a:spcAft>
                <a:defRPr/>
              </a:pPr>
              <a:r>
                <a:rPr lang="zh-CN" altLang="en-US" sz="1867" b="1" dirty="0">
                  <a:solidFill>
                    <a:srgbClr val="6E471C"/>
                  </a:solidFill>
                  <a:latin typeface="微软雅黑"/>
                  <a:ea typeface="微软雅黑"/>
                </a:rPr>
                <a:t>标题</a:t>
              </a:r>
              <a:endParaRPr lang="en-US" altLang="zh-CN" sz="1867" b="1" dirty="0">
                <a:solidFill>
                  <a:srgbClr val="6E471C"/>
                </a:solidFill>
                <a:latin typeface="微软雅黑"/>
                <a:ea typeface="微软雅黑"/>
              </a:endParaRPr>
            </a:p>
            <a:p>
              <a:pPr algn="ctr" defTabSz="1219170" fontAlgn="base">
                <a:spcBef>
                  <a:spcPct val="0"/>
                </a:spcBef>
                <a:spcAft>
                  <a:spcPct val="0"/>
                </a:spcAft>
                <a:defRPr/>
              </a:pPr>
              <a:r>
                <a:rPr lang="zh-CN" altLang="en-US" sz="1867" b="1" dirty="0">
                  <a:solidFill>
                    <a:srgbClr val="6E471C"/>
                  </a:solidFill>
                  <a:latin typeface="微软雅黑"/>
                  <a:ea typeface="微软雅黑"/>
                </a:rPr>
                <a:t>内容</a:t>
              </a:r>
            </a:p>
          </p:txBody>
        </p:sp>
      </p:grpSp>
      <p:grpSp>
        <p:nvGrpSpPr>
          <p:cNvPr id="26" name="组合 25"/>
          <p:cNvGrpSpPr/>
          <p:nvPr/>
        </p:nvGrpSpPr>
        <p:grpSpPr>
          <a:xfrm>
            <a:off x="4847861" y="2776753"/>
            <a:ext cx="1944032" cy="1944032"/>
            <a:chOff x="792868" y="618113"/>
            <a:chExt cx="1314008" cy="1314008"/>
          </a:xfrm>
        </p:grpSpPr>
        <p:grpSp>
          <p:nvGrpSpPr>
            <p:cNvPr id="27" name="组合 26"/>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prstClr val="black"/>
                  </a:solidFill>
                  <a:latin typeface="微软雅黑"/>
                  <a:ea typeface="微软雅黑"/>
                </a:endParaRPr>
              </a:p>
            </p:txBody>
          </p:sp>
          <p:sp>
            <p:nvSpPr>
              <p:cNvPr id="30" name="椭圆 2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prstClr val="white"/>
                  </a:solidFill>
                  <a:latin typeface="微软雅黑"/>
                  <a:ea typeface="微软雅黑"/>
                </a:endParaRPr>
              </a:p>
            </p:txBody>
          </p:sp>
        </p:grpSp>
        <p:sp>
          <p:nvSpPr>
            <p:cNvPr id="28" name="椭圆 27"/>
            <p:cNvSpPr/>
            <p:nvPr/>
          </p:nvSpPr>
          <p:spPr>
            <a:xfrm>
              <a:off x="859391" y="680166"/>
              <a:ext cx="1188000" cy="1188000"/>
            </a:xfrm>
            <a:prstGeom prst="ellipse">
              <a:avLst/>
            </a:prstGeom>
            <a:blipFill dpi="0" rotWithShape="1">
              <a:blip r:embed="rId3"/>
              <a:srcRect/>
              <a:stretch>
                <a:fillRect l="-5000" r="-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prstClr val="white"/>
                </a:solidFill>
                <a:latin typeface="微软雅黑"/>
                <a:ea typeface="微软雅黑"/>
              </a:endParaRPr>
            </a:p>
          </p:txBody>
        </p:sp>
      </p:grpSp>
      <p:grpSp>
        <p:nvGrpSpPr>
          <p:cNvPr id="31" name="组合 30"/>
          <p:cNvGrpSpPr/>
          <p:nvPr/>
        </p:nvGrpSpPr>
        <p:grpSpPr>
          <a:xfrm>
            <a:off x="1806989" y="1485994"/>
            <a:ext cx="1808523" cy="576715"/>
            <a:chOff x="814328" y="3219334"/>
            <a:chExt cx="1356392" cy="432536"/>
          </a:xfrm>
        </p:grpSpPr>
        <p:grpSp>
          <p:nvGrpSpPr>
            <p:cNvPr id="32" name="组合 31"/>
            <p:cNvGrpSpPr/>
            <p:nvPr/>
          </p:nvGrpSpPr>
          <p:grpSpPr>
            <a:xfrm>
              <a:off x="814328" y="3219334"/>
              <a:ext cx="1356392" cy="432536"/>
              <a:chOff x="2173927" y="3285519"/>
              <a:chExt cx="1721136" cy="548848"/>
            </a:xfrm>
          </p:grpSpPr>
          <p:grpSp>
            <p:nvGrpSpPr>
              <p:cNvPr id="34" name="组合 33"/>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36" name="圆角矩形 3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prstClr val="white"/>
                    </a:solidFill>
                    <a:latin typeface="微软雅黑"/>
                    <a:ea typeface="微软雅黑"/>
                  </a:endParaRPr>
                </a:p>
              </p:txBody>
            </p:sp>
            <p:sp>
              <p:nvSpPr>
                <p:cNvPr id="37" name="圆角矩形 36"/>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prstClr val="white"/>
                    </a:solidFill>
                    <a:latin typeface="微软雅黑"/>
                    <a:ea typeface="微软雅黑"/>
                  </a:endParaRPr>
                </a:p>
              </p:txBody>
            </p:sp>
          </p:grpSp>
          <p:sp>
            <p:nvSpPr>
              <p:cNvPr id="35" name="椭圆 34"/>
              <p:cNvSpPr/>
              <p:nvPr/>
            </p:nvSpPr>
            <p:spPr>
              <a:xfrm>
                <a:off x="2307128" y="3420211"/>
                <a:ext cx="279463" cy="279463"/>
              </a:xfrm>
              <a:prstGeom prst="ellipse">
                <a:avLst/>
              </a:prstGeom>
              <a:solidFill>
                <a:srgbClr val="6E471C"/>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srgbClr val="6E471C"/>
                  </a:solidFill>
                  <a:latin typeface="微软雅黑"/>
                  <a:ea typeface="微软雅黑"/>
                </a:endParaRPr>
              </a:p>
            </p:txBody>
          </p:sp>
        </p:grpSp>
        <p:sp>
          <p:nvSpPr>
            <p:cNvPr id="33" name="TextBox 75"/>
            <p:cNvSpPr txBox="1"/>
            <p:nvPr/>
          </p:nvSpPr>
          <p:spPr>
            <a:xfrm>
              <a:off x="1224127" y="3331792"/>
              <a:ext cx="787838" cy="2154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defTabSz="1219170" fontAlgn="base">
                <a:spcBef>
                  <a:spcPct val="0"/>
                </a:spcBef>
                <a:spcAft>
                  <a:spcPct val="0"/>
                </a:spcAft>
                <a:defRPr/>
              </a:pPr>
              <a:r>
                <a:rPr lang="zh-CN" altLang="en-US" sz="1867" dirty="0">
                  <a:solidFill>
                    <a:srgbClr val="6E471C"/>
                  </a:solidFill>
                  <a:latin typeface="微软雅黑"/>
                  <a:ea typeface="微软雅黑"/>
                </a:rPr>
                <a:t>标题内容</a:t>
              </a:r>
            </a:p>
          </p:txBody>
        </p:sp>
      </p:grpSp>
      <p:sp>
        <p:nvSpPr>
          <p:cNvPr id="38" name="TextBox 81"/>
          <p:cNvSpPr txBox="1"/>
          <p:nvPr/>
        </p:nvSpPr>
        <p:spPr>
          <a:xfrm>
            <a:off x="654862" y="3886259"/>
            <a:ext cx="3936437" cy="679289"/>
          </a:xfrm>
          <a:prstGeom prst="rect">
            <a:avLst/>
          </a:prstGeom>
          <a:noFill/>
        </p:spPr>
        <p:txBody>
          <a:bodyPr wrap="square" rtlCol="0">
            <a:spAutoFit/>
          </a:bodyPr>
          <a:lstStyle/>
          <a:p>
            <a:pPr defTabSz="1219170" fontAlgn="base">
              <a:lnSpc>
                <a:spcPct val="130000"/>
              </a:lnSpc>
              <a:spcBef>
                <a:spcPct val="0"/>
              </a:spcBef>
              <a:spcAft>
                <a:spcPct val="0"/>
              </a:spcAft>
              <a:defRPr/>
            </a:pPr>
            <a:r>
              <a:rPr lang="zh-CN" altLang="en-US" sz="1467" dirty="0">
                <a:solidFill>
                  <a:prstClr val="black"/>
                </a:solidFill>
                <a:latin typeface="微软雅黑"/>
                <a:ea typeface="微软雅黑"/>
              </a:rPr>
              <a:t>点击输入简要文字内容，文字内容需概括精炼，不用多余的文字修饰，言简意赅的说明</a:t>
            </a:r>
          </a:p>
        </p:txBody>
      </p:sp>
      <p:sp>
        <p:nvSpPr>
          <p:cNvPr id="39" name="TextBox 82"/>
          <p:cNvSpPr txBox="1"/>
          <p:nvPr/>
        </p:nvSpPr>
        <p:spPr>
          <a:xfrm>
            <a:off x="654862" y="5518441"/>
            <a:ext cx="3936437" cy="679289"/>
          </a:xfrm>
          <a:prstGeom prst="rect">
            <a:avLst/>
          </a:prstGeom>
          <a:noFill/>
        </p:spPr>
        <p:txBody>
          <a:bodyPr wrap="square" rtlCol="0">
            <a:spAutoFit/>
          </a:bodyPr>
          <a:lstStyle/>
          <a:p>
            <a:pPr defTabSz="1219170" fontAlgn="base">
              <a:lnSpc>
                <a:spcPct val="130000"/>
              </a:lnSpc>
              <a:spcBef>
                <a:spcPct val="0"/>
              </a:spcBef>
              <a:spcAft>
                <a:spcPct val="0"/>
              </a:spcAft>
              <a:defRPr/>
            </a:pPr>
            <a:r>
              <a:rPr lang="zh-CN" altLang="en-US" sz="1467" dirty="0">
                <a:solidFill>
                  <a:prstClr val="black"/>
                </a:solidFill>
                <a:latin typeface="微软雅黑"/>
                <a:ea typeface="微软雅黑"/>
              </a:rPr>
              <a:t>点击输入简要文字内容，文字内容需概括精炼，不用多余的文字修饰，言简意赅的说明</a:t>
            </a:r>
          </a:p>
        </p:txBody>
      </p:sp>
      <p:grpSp>
        <p:nvGrpSpPr>
          <p:cNvPr id="40" name="组合 39"/>
          <p:cNvGrpSpPr/>
          <p:nvPr/>
        </p:nvGrpSpPr>
        <p:grpSpPr>
          <a:xfrm>
            <a:off x="1806989" y="3130101"/>
            <a:ext cx="1808523" cy="576715"/>
            <a:chOff x="814328" y="3219334"/>
            <a:chExt cx="1356392" cy="432536"/>
          </a:xfrm>
        </p:grpSpPr>
        <p:grpSp>
          <p:nvGrpSpPr>
            <p:cNvPr id="41" name="组合 40"/>
            <p:cNvGrpSpPr/>
            <p:nvPr/>
          </p:nvGrpSpPr>
          <p:grpSpPr>
            <a:xfrm>
              <a:off x="814328" y="3219334"/>
              <a:ext cx="1356392" cy="432536"/>
              <a:chOff x="2173927" y="3285519"/>
              <a:chExt cx="1721136" cy="548848"/>
            </a:xfrm>
          </p:grpSpPr>
          <p:grpSp>
            <p:nvGrpSpPr>
              <p:cNvPr id="43" name="组合 42"/>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45" name="圆角矩形 4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prstClr val="white"/>
                    </a:solidFill>
                    <a:latin typeface="微软雅黑"/>
                    <a:ea typeface="微软雅黑"/>
                  </a:endParaRPr>
                </a:p>
              </p:txBody>
            </p:sp>
            <p:sp>
              <p:nvSpPr>
                <p:cNvPr id="46" name="圆角矩形 45"/>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prstClr val="white"/>
                    </a:solidFill>
                    <a:latin typeface="微软雅黑"/>
                    <a:ea typeface="微软雅黑"/>
                  </a:endParaRPr>
                </a:p>
              </p:txBody>
            </p:sp>
          </p:grpSp>
          <p:sp>
            <p:nvSpPr>
              <p:cNvPr id="44" name="椭圆 43"/>
              <p:cNvSpPr/>
              <p:nvPr/>
            </p:nvSpPr>
            <p:spPr>
              <a:xfrm>
                <a:off x="2307128" y="3420211"/>
                <a:ext cx="279463" cy="279463"/>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prstClr val="white"/>
                  </a:solidFill>
                  <a:latin typeface="微软雅黑"/>
                  <a:ea typeface="微软雅黑"/>
                </a:endParaRPr>
              </a:p>
            </p:txBody>
          </p:sp>
        </p:grpSp>
        <p:sp>
          <p:nvSpPr>
            <p:cNvPr id="42" name="TextBox 86"/>
            <p:cNvSpPr txBox="1"/>
            <p:nvPr/>
          </p:nvSpPr>
          <p:spPr>
            <a:xfrm>
              <a:off x="1224127" y="3331792"/>
              <a:ext cx="787838" cy="2154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defTabSz="1219170" fontAlgn="base">
                <a:spcBef>
                  <a:spcPct val="0"/>
                </a:spcBef>
                <a:spcAft>
                  <a:spcPct val="0"/>
                </a:spcAft>
                <a:defRPr/>
              </a:pPr>
              <a:r>
                <a:rPr lang="zh-CN" altLang="en-US" sz="1867" dirty="0">
                  <a:solidFill>
                    <a:srgbClr val="6E471C"/>
                  </a:solidFill>
                  <a:latin typeface="微软雅黑"/>
                  <a:ea typeface="微软雅黑"/>
                </a:rPr>
                <a:t>标题内容</a:t>
              </a:r>
            </a:p>
          </p:txBody>
        </p:sp>
      </p:grpSp>
      <p:grpSp>
        <p:nvGrpSpPr>
          <p:cNvPr id="47" name="组合 46"/>
          <p:cNvGrpSpPr/>
          <p:nvPr/>
        </p:nvGrpSpPr>
        <p:grpSpPr>
          <a:xfrm>
            <a:off x="1806988" y="4759497"/>
            <a:ext cx="1808523" cy="576715"/>
            <a:chOff x="814328" y="3219334"/>
            <a:chExt cx="1356392" cy="432536"/>
          </a:xfrm>
        </p:grpSpPr>
        <p:grpSp>
          <p:nvGrpSpPr>
            <p:cNvPr id="48" name="组合 47"/>
            <p:cNvGrpSpPr/>
            <p:nvPr/>
          </p:nvGrpSpPr>
          <p:grpSpPr>
            <a:xfrm>
              <a:off x="814328" y="3219334"/>
              <a:ext cx="1356392" cy="432536"/>
              <a:chOff x="2173927" y="3285519"/>
              <a:chExt cx="1721136" cy="548848"/>
            </a:xfrm>
          </p:grpSpPr>
          <p:grpSp>
            <p:nvGrpSpPr>
              <p:cNvPr id="50" name="组合 49"/>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52" name="圆角矩形 5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prstClr val="white"/>
                    </a:solidFill>
                    <a:latin typeface="微软雅黑"/>
                    <a:ea typeface="微软雅黑"/>
                  </a:endParaRPr>
                </a:p>
              </p:txBody>
            </p:sp>
            <p:sp>
              <p:nvSpPr>
                <p:cNvPr id="53" name="圆角矩形 52"/>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prstClr val="white"/>
                    </a:solidFill>
                    <a:latin typeface="微软雅黑"/>
                    <a:ea typeface="微软雅黑"/>
                  </a:endParaRPr>
                </a:p>
              </p:txBody>
            </p:sp>
          </p:grpSp>
          <p:sp>
            <p:nvSpPr>
              <p:cNvPr id="51" name="椭圆 50"/>
              <p:cNvSpPr/>
              <p:nvPr/>
            </p:nvSpPr>
            <p:spPr>
              <a:xfrm>
                <a:off x="2307128" y="3420211"/>
                <a:ext cx="279463" cy="279463"/>
              </a:xfrm>
              <a:prstGeom prst="ellipse">
                <a:avLst/>
              </a:prstGeom>
              <a:solidFill>
                <a:schemeClr val="accent3"/>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2400">
                  <a:solidFill>
                    <a:prstClr val="white"/>
                  </a:solidFill>
                  <a:latin typeface="微软雅黑"/>
                  <a:ea typeface="微软雅黑"/>
                </a:endParaRPr>
              </a:p>
            </p:txBody>
          </p:sp>
        </p:grpSp>
        <p:sp>
          <p:nvSpPr>
            <p:cNvPr id="49" name="TextBox 93"/>
            <p:cNvSpPr txBox="1"/>
            <p:nvPr/>
          </p:nvSpPr>
          <p:spPr>
            <a:xfrm>
              <a:off x="1224127" y="3331792"/>
              <a:ext cx="787838" cy="2154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defTabSz="1219170" fontAlgn="base">
                <a:spcBef>
                  <a:spcPct val="0"/>
                </a:spcBef>
                <a:spcAft>
                  <a:spcPct val="0"/>
                </a:spcAft>
                <a:defRPr/>
              </a:pPr>
              <a:r>
                <a:rPr lang="zh-CN" altLang="en-US" sz="1867" dirty="0">
                  <a:solidFill>
                    <a:srgbClr val="6E471C"/>
                  </a:solidFill>
                  <a:latin typeface="微软雅黑"/>
                  <a:ea typeface="微软雅黑"/>
                </a:rPr>
                <a:t>标题内容</a:t>
              </a:r>
            </a:p>
          </p:txBody>
        </p:sp>
      </p:grpSp>
    </p:spTree>
    <p:extLst>
      <p:ext uri="{BB962C8B-B14F-4D97-AF65-F5344CB8AC3E}">
        <p14:creationId xmlns:p14="http://schemas.microsoft.com/office/powerpoint/2010/main" val="730789352"/>
      </p:ext>
    </p:extLst>
  </p:cSld>
  <p:clrMapOvr>
    <a:masterClrMapping/>
  </p:clrMapOvr>
  <mc:AlternateContent xmlns:mc="http://schemas.openxmlformats.org/markup-compatibility/2006">
    <mc:Choice xmlns:p14="http://schemas.microsoft.com/office/powerpoint/2010/main" Requires="p14">
      <p:transition spd="slow" p14:dur="20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300" fill="hold"/>
                                        <p:tgtEl>
                                          <p:spTgt spid="31"/>
                                        </p:tgtEl>
                                        <p:attrNameLst>
                                          <p:attrName>ppt_x</p:attrName>
                                        </p:attrNameLst>
                                      </p:cBhvr>
                                      <p:tavLst>
                                        <p:tav tm="0">
                                          <p:val>
                                            <p:strVal val="1+#ppt_w/2"/>
                                          </p:val>
                                        </p:tav>
                                        <p:tav tm="100000">
                                          <p:val>
                                            <p:strVal val="#ppt_x"/>
                                          </p:val>
                                        </p:tav>
                                      </p:tavLst>
                                    </p:anim>
                                    <p:anim calcmode="lin" valueType="num">
                                      <p:cBhvr additive="base">
                                        <p:cTn id="8" dur="3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300"/>
                                        <p:tgtEl>
                                          <p:spTgt spid="7"/>
                                        </p:tgtEl>
                                      </p:cBhvr>
                                    </p:animEffect>
                                  </p:childTnLst>
                                </p:cTn>
                              </p:par>
                            </p:childTnLst>
                          </p:cTn>
                        </p:par>
                        <p:par>
                          <p:cTn id="13" fill="hold">
                            <p:stCondLst>
                              <p:cond delay="600"/>
                            </p:stCondLst>
                            <p:childTnLst>
                              <p:par>
                                <p:cTn id="14" presetID="2" presetClass="entr" presetSubtype="2" fill="hold" nodeType="afterEffect">
                                  <p:stCondLst>
                                    <p:cond delay="0"/>
                                  </p:stCondLst>
                                  <p:childTnLst>
                                    <p:set>
                                      <p:cBhvr>
                                        <p:cTn id="15" dur="1" fill="hold">
                                          <p:stCondLst>
                                            <p:cond delay="0"/>
                                          </p:stCondLst>
                                        </p:cTn>
                                        <p:tgtEl>
                                          <p:spTgt spid="40"/>
                                        </p:tgtEl>
                                        <p:attrNameLst>
                                          <p:attrName>style.visibility</p:attrName>
                                        </p:attrNameLst>
                                      </p:cBhvr>
                                      <p:to>
                                        <p:strVal val="visible"/>
                                      </p:to>
                                    </p:set>
                                    <p:anim calcmode="lin" valueType="num">
                                      <p:cBhvr additive="base">
                                        <p:cTn id="16" dur="300" fill="hold"/>
                                        <p:tgtEl>
                                          <p:spTgt spid="40"/>
                                        </p:tgtEl>
                                        <p:attrNameLst>
                                          <p:attrName>ppt_x</p:attrName>
                                        </p:attrNameLst>
                                      </p:cBhvr>
                                      <p:tavLst>
                                        <p:tav tm="0">
                                          <p:val>
                                            <p:strVal val="1+#ppt_w/2"/>
                                          </p:val>
                                        </p:tav>
                                        <p:tav tm="100000">
                                          <p:val>
                                            <p:strVal val="#ppt_x"/>
                                          </p:val>
                                        </p:tav>
                                      </p:tavLst>
                                    </p:anim>
                                    <p:anim calcmode="lin" valueType="num">
                                      <p:cBhvr additive="base">
                                        <p:cTn id="17" dur="300" fill="hold"/>
                                        <p:tgtEl>
                                          <p:spTgt spid="40"/>
                                        </p:tgtEl>
                                        <p:attrNameLst>
                                          <p:attrName>ppt_y</p:attrName>
                                        </p:attrNameLst>
                                      </p:cBhvr>
                                      <p:tavLst>
                                        <p:tav tm="0">
                                          <p:val>
                                            <p:strVal val="#ppt_y"/>
                                          </p:val>
                                        </p:tav>
                                        <p:tav tm="100000">
                                          <p:val>
                                            <p:strVal val="#ppt_y"/>
                                          </p:val>
                                        </p:tav>
                                      </p:tavLst>
                                    </p:anim>
                                  </p:childTnLst>
                                </p:cTn>
                              </p:par>
                            </p:childTnLst>
                          </p:cTn>
                        </p:par>
                        <p:par>
                          <p:cTn id="18" fill="hold">
                            <p:stCondLst>
                              <p:cond delay="900"/>
                            </p:stCondLst>
                            <p:childTnLst>
                              <p:par>
                                <p:cTn id="19" presetID="22" presetClass="entr" presetSubtype="1" fill="hold" grpId="0" nodeType="after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wipe(up)">
                                      <p:cBhvr>
                                        <p:cTn id="21" dur="300"/>
                                        <p:tgtEl>
                                          <p:spTgt spid="38"/>
                                        </p:tgtEl>
                                      </p:cBhvr>
                                    </p:animEffect>
                                  </p:childTnLst>
                                </p:cTn>
                              </p:par>
                            </p:childTnLst>
                          </p:cTn>
                        </p:par>
                        <p:par>
                          <p:cTn id="22" fill="hold">
                            <p:stCondLst>
                              <p:cond delay="1200"/>
                            </p:stCondLst>
                            <p:childTnLst>
                              <p:par>
                                <p:cTn id="23" presetID="2" presetClass="entr" presetSubtype="2" fill="hold"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300" fill="hold"/>
                                        <p:tgtEl>
                                          <p:spTgt spid="47"/>
                                        </p:tgtEl>
                                        <p:attrNameLst>
                                          <p:attrName>ppt_x</p:attrName>
                                        </p:attrNameLst>
                                      </p:cBhvr>
                                      <p:tavLst>
                                        <p:tav tm="0">
                                          <p:val>
                                            <p:strVal val="1+#ppt_w/2"/>
                                          </p:val>
                                        </p:tav>
                                        <p:tav tm="100000">
                                          <p:val>
                                            <p:strVal val="#ppt_x"/>
                                          </p:val>
                                        </p:tav>
                                      </p:tavLst>
                                    </p:anim>
                                    <p:anim calcmode="lin" valueType="num">
                                      <p:cBhvr additive="base">
                                        <p:cTn id="26" dur="300" fill="hold"/>
                                        <p:tgtEl>
                                          <p:spTgt spid="47"/>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22" presetClass="entr" presetSubtype="1" fill="hold" grpId="0"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wipe(up)">
                                      <p:cBhvr>
                                        <p:cTn id="30" dur="300"/>
                                        <p:tgtEl>
                                          <p:spTgt spid="39"/>
                                        </p:tgtEl>
                                      </p:cBhvr>
                                    </p:animEffect>
                                  </p:childTnLst>
                                </p:cTn>
                              </p:par>
                              <p:par>
                                <p:cTn id="31" presetID="1" presetClass="entr" presetSubtype="0" fill="hold" nodeType="with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par>
                                <p:cTn id="33" presetID="49" presetClass="path" presetSubtype="0" accel="50000" fill="hold" nodeType="withEffect">
                                  <p:stCondLst>
                                    <p:cond delay="0"/>
                                  </p:stCondLst>
                                  <p:childTnLst>
                                    <p:animMotion origin="layout" path="M 3.05556E-6 -4.93827E-6 L 0.17847 0.88797 " pathEditMode="relative" rAng="0" ptsTypes="AA">
                                      <p:cBhvr>
                                        <p:cTn id="34" dur="600" spd="-100000" fill="hold"/>
                                        <p:tgtEl>
                                          <p:spTgt spid="26"/>
                                        </p:tgtEl>
                                        <p:attrNameLst>
                                          <p:attrName>ppt_x</p:attrName>
                                          <p:attrName>ppt_y</p:attrName>
                                        </p:attrNameLst>
                                      </p:cBhvr>
                                      <p:rCtr x="8924" y="44383"/>
                                    </p:animMotion>
                                  </p:childTnLst>
                                </p:cTn>
                              </p:par>
                            </p:childTnLst>
                          </p:cTn>
                        </p:par>
                        <p:par>
                          <p:cTn id="35" fill="hold">
                            <p:stCondLst>
                              <p:cond delay="2100"/>
                            </p:stCondLst>
                            <p:childTnLst>
                              <p:par>
                                <p:cTn id="36" presetID="22" presetClass="entr" presetSubtype="8"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left)">
                                      <p:cBhvr>
                                        <p:cTn id="38" dur="500"/>
                                        <p:tgtEl>
                                          <p:spTgt spid="8"/>
                                        </p:tgtEl>
                                      </p:cBhvr>
                                    </p:animEffect>
                                  </p:childTnLst>
                                </p:cTn>
                              </p:par>
                              <p:par>
                                <p:cTn id="39" presetID="22" presetClass="entr" presetSubtype="8" fill="hold"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left)">
                                      <p:cBhvr>
                                        <p:cTn id="41" dur="500"/>
                                        <p:tgtEl>
                                          <p:spTgt spid="9"/>
                                        </p:tgtEl>
                                      </p:cBhvr>
                                    </p:animEffect>
                                  </p:childTnLst>
                                </p:cTn>
                              </p:par>
                              <p:par>
                                <p:cTn id="42" presetID="22" presetClass="entr" presetSubtype="8" fill="hold" nodeType="with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left)">
                                      <p:cBhvr>
                                        <p:cTn id="44" dur="500"/>
                                        <p:tgtEl>
                                          <p:spTgt spid="10"/>
                                        </p:tgtEl>
                                      </p:cBhvr>
                                    </p:animEffect>
                                  </p:childTnLst>
                                </p:cTn>
                              </p:par>
                            </p:childTnLst>
                          </p:cTn>
                        </p:par>
                        <p:par>
                          <p:cTn id="45" fill="hold">
                            <p:stCondLst>
                              <p:cond delay="2600"/>
                            </p:stCondLst>
                            <p:childTnLst>
                              <p:par>
                                <p:cTn id="46" presetID="53" presetClass="entr" presetSubtype="16" fill="hold"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ppt_w</p:attrName>
                                        </p:attrNameLst>
                                      </p:cBhvr>
                                      <p:tavLst>
                                        <p:tav tm="0">
                                          <p:val>
                                            <p:fltVal val="0"/>
                                          </p:val>
                                        </p:tav>
                                        <p:tav tm="100000">
                                          <p:val>
                                            <p:strVal val="#ppt_w"/>
                                          </p:val>
                                        </p:tav>
                                      </p:tavLst>
                                    </p:anim>
                                    <p:anim calcmode="lin" valueType="num">
                                      <p:cBhvr>
                                        <p:cTn id="54" dur="500" fill="hold"/>
                                        <p:tgtEl>
                                          <p:spTgt spid="16"/>
                                        </p:tgtEl>
                                        <p:attrNameLst>
                                          <p:attrName>ppt_h</p:attrName>
                                        </p:attrNameLst>
                                      </p:cBhvr>
                                      <p:tavLst>
                                        <p:tav tm="0">
                                          <p:val>
                                            <p:fltVal val="0"/>
                                          </p:val>
                                        </p:tav>
                                        <p:tav tm="100000">
                                          <p:val>
                                            <p:strVal val="#ppt_h"/>
                                          </p:val>
                                        </p:tav>
                                      </p:tavLst>
                                    </p:anim>
                                    <p:animEffect transition="in" filter="fade">
                                      <p:cBhvr>
                                        <p:cTn id="55" dur="500"/>
                                        <p:tgtEl>
                                          <p:spTgt spid="16"/>
                                        </p:tgtEl>
                                      </p:cBhvr>
                                    </p:animEffect>
                                  </p:childTnLst>
                                </p:cTn>
                              </p:par>
                              <p:par>
                                <p:cTn id="56" presetID="53" presetClass="entr" presetSubtype="16" fill="hold" nodeType="withEffect">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cBhvr>
                                        <p:cTn id="58" dur="500" fill="hold"/>
                                        <p:tgtEl>
                                          <p:spTgt spid="21"/>
                                        </p:tgtEl>
                                        <p:attrNameLst>
                                          <p:attrName>ppt_w</p:attrName>
                                        </p:attrNameLst>
                                      </p:cBhvr>
                                      <p:tavLst>
                                        <p:tav tm="0">
                                          <p:val>
                                            <p:fltVal val="0"/>
                                          </p:val>
                                        </p:tav>
                                        <p:tav tm="100000">
                                          <p:val>
                                            <p:strVal val="#ppt_w"/>
                                          </p:val>
                                        </p:tav>
                                      </p:tavLst>
                                    </p:anim>
                                    <p:anim calcmode="lin" valueType="num">
                                      <p:cBhvr>
                                        <p:cTn id="59" dur="500" fill="hold"/>
                                        <p:tgtEl>
                                          <p:spTgt spid="21"/>
                                        </p:tgtEl>
                                        <p:attrNameLst>
                                          <p:attrName>ppt_h</p:attrName>
                                        </p:attrNameLst>
                                      </p:cBhvr>
                                      <p:tavLst>
                                        <p:tav tm="0">
                                          <p:val>
                                            <p:fltVal val="0"/>
                                          </p:val>
                                        </p:tav>
                                        <p:tav tm="100000">
                                          <p:val>
                                            <p:strVal val="#ppt_h"/>
                                          </p:val>
                                        </p:tav>
                                      </p:tavLst>
                                    </p:anim>
                                    <p:animEffect transition="in" filter="fade">
                                      <p:cBhvr>
                                        <p:cTn id="60" dur="500"/>
                                        <p:tgtEl>
                                          <p:spTgt spid="21"/>
                                        </p:tgtEl>
                                      </p:cBhvr>
                                    </p:animEffect>
                                  </p:childTnLst>
                                </p:cTn>
                              </p:par>
                            </p:childTnLst>
                          </p:cTn>
                        </p:par>
                        <p:par>
                          <p:cTn id="61" fill="hold">
                            <p:stCondLst>
                              <p:cond delay="3100"/>
                            </p:stCondLst>
                            <p:childTnLst>
                              <p:par>
                                <p:cTn id="62" presetID="22" presetClass="entr" presetSubtype="8" fill="hold" grpId="0" nodeType="afterEffect">
                                  <p:stCondLst>
                                    <p:cond delay="0"/>
                                  </p:stCondLst>
                                  <p:childTnLst>
                                    <p:set>
                                      <p:cBhvr>
                                        <p:cTn id="63" dur="1" fill="hold">
                                          <p:stCondLst>
                                            <p:cond delay="0"/>
                                          </p:stCondLst>
                                        </p:cTn>
                                        <p:tgtEl>
                                          <p:spTgt spid="4"/>
                                        </p:tgtEl>
                                        <p:attrNameLst>
                                          <p:attrName>style.visibility</p:attrName>
                                        </p:attrNameLst>
                                      </p:cBhvr>
                                      <p:to>
                                        <p:strVal val="visible"/>
                                      </p:to>
                                    </p:set>
                                    <p:animEffect transition="in" filter="wipe(left)">
                                      <p:cBhvr>
                                        <p:cTn id="64" dur="500"/>
                                        <p:tgtEl>
                                          <p:spTgt spid="4"/>
                                        </p:tgtEl>
                                      </p:cBhvr>
                                    </p:animEffect>
                                  </p:childTnLst>
                                </p:cTn>
                              </p:par>
                              <p:par>
                                <p:cTn id="65" presetID="22" presetClass="entr" presetSubtype="8" fill="hold" grpId="0" nodeType="withEffect">
                                  <p:stCondLst>
                                    <p:cond delay="100"/>
                                  </p:stCondLst>
                                  <p:childTnLst>
                                    <p:set>
                                      <p:cBhvr>
                                        <p:cTn id="66" dur="1" fill="hold">
                                          <p:stCondLst>
                                            <p:cond delay="0"/>
                                          </p:stCondLst>
                                        </p:cTn>
                                        <p:tgtEl>
                                          <p:spTgt spid="5"/>
                                        </p:tgtEl>
                                        <p:attrNameLst>
                                          <p:attrName>style.visibility</p:attrName>
                                        </p:attrNameLst>
                                      </p:cBhvr>
                                      <p:to>
                                        <p:strVal val="visible"/>
                                      </p:to>
                                    </p:set>
                                    <p:animEffect transition="in" filter="wipe(left)">
                                      <p:cBhvr>
                                        <p:cTn id="67" dur="500"/>
                                        <p:tgtEl>
                                          <p:spTgt spid="5"/>
                                        </p:tgtEl>
                                      </p:cBhvr>
                                    </p:animEffect>
                                  </p:childTnLst>
                                </p:cTn>
                              </p:par>
                              <p:par>
                                <p:cTn id="68" presetID="22" presetClass="entr" presetSubtype="8" fill="hold" grpId="0" nodeType="withEffect">
                                  <p:stCondLst>
                                    <p:cond delay="200"/>
                                  </p:stCondLst>
                                  <p:childTnLst>
                                    <p:set>
                                      <p:cBhvr>
                                        <p:cTn id="69" dur="1" fill="hold">
                                          <p:stCondLst>
                                            <p:cond delay="0"/>
                                          </p:stCondLst>
                                        </p:cTn>
                                        <p:tgtEl>
                                          <p:spTgt spid="6"/>
                                        </p:tgtEl>
                                        <p:attrNameLst>
                                          <p:attrName>style.visibility</p:attrName>
                                        </p:attrNameLst>
                                      </p:cBhvr>
                                      <p:to>
                                        <p:strVal val="visible"/>
                                      </p:to>
                                    </p:set>
                                    <p:animEffect transition="in" filter="wipe(left)">
                                      <p:cBhvr>
                                        <p:cTn id="7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38" grpId="0"/>
      <p:bldP spid="3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11737" y="2010934"/>
            <a:ext cx="1801567" cy="1596711"/>
            <a:chOff x="1572165" y="1993205"/>
            <a:chExt cx="1962102" cy="1738992"/>
          </a:xfrm>
        </p:grpSpPr>
        <p:sp>
          <p:nvSpPr>
            <p:cNvPr id="5" name="Freeform 5"/>
            <p:cNvSpPr>
              <a:spLocks/>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E471C"/>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1351">
                <a:solidFill>
                  <a:srgbClr val="FFFFFF"/>
                </a:solidFill>
                <a:latin typeface="微软雅黑"/>
                <a:ea typeface="微软雅黑"/>
                <a:sym typeface="Arial" panose="020B0604020202020204" pitchFamily="34" charset="0"/>
              </a:endParaRPr>
            </a:p>
          </p:txBody>
        </p:sp>
        <p:sp>
          <p:nvSpPr>
            <p:cNvPr id="6" name="Freeform 5"/>
            <p:cNvSpPr>
              <a:spLocks/>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1">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1351">
                <a:solidFill>
                  <a:srgbClr val="FFFFFF"/>
                </a:solidFill>
                <a:latin typeface="微软雅黑"/>
                <a:ea typeface="微软雅黑"/>
                <a:sym typeface="Arial" panose="020B0604020202020204" pitchFamily="34" charset="0"/>
              </a:endParaRPr>
            </a:p>
          </p:txBody>
        </p:sp>
      </p:grpSp>
      <p:grpSp>
        <p:nvGrpSpPr>
          <p:cNvPr id="7" name="组合 6"/>
          <p:cNvGrpSpPr/>
          <p:nvPr/>
        </p:nvGrpSpPr>
        <p:grpSpPr>
          <a:xfrm>
            <a:off x="4311737" y="3701419"/>
            <a:ext cx="1801567" cy="1596711"/>
            <a:chOff x="1572165" y="1993205"/>
            <a:chExt cx="1962102" cy="1738992"/>
          </a:xfrm>
        </p:grpSpPr>
        <p:sp>
          <p:nvSpPr>
            <p:cNvPr id="8" name="Freeform 5"/>
            <p:cNvSpPr>
              <a:spLocks/>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1351">
                <a:solidFill>
                  <a:srgbClr val="FFFFFF"/>
                </a:solidFill>
                <a:latin typeface="微软雅黑"/>
                <a:ea typeface="微软雅黑"/>
                <a:sym typeface="Arial" panose="020B0604020202020204" pitchFamily="34" charset="0"/>
              </a:endParaRPr>
            </a:p>
          </p:txBody>
        </p:sp>
        <p:sp>
          <p:nvSpPr>
            <p:cNvPr id="9" name="Freeform 5"/>
            <p:cNvSpPr>
              <a:spLocks/>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1351">
                <a:solidFill>
                  <a:srgbClr val="FFFFFF"/>
                </a:solidFill>
                <a:latin typeface="微软雅黑"/>
                <a:ea typeface="微软雅黑"/>
                <a:sym typeface="Arial" panose="020B0604020202020204" pitchFamily="34" charset="0"/>
              </a:endParaRPr>
            </a:p>
          </p:txBody>
        </p:sp>
      </p:grpSp>
      <p:grpSp>
        <p:nvGrpSpPr>
          <p:cNvPr id="10" name="组合 9"/>
          <p:cNvGrpSpPr/>
          <p:nvPr/>
        </p:nvGrpSpPr>
        <p:grpSpPr>
          <a:xfrm>
            <a:off x="5786673" y="2856178"/>
            <a:ext cx="1801567" cy="1596711"/>
            <a:chOff x="1572165" y="1993205"/>
            <a:chExt cx="1962102" cy="1738992"/>
          </a:xfrm>
        </p:grpSpPr>
        <p:sp>
          <p:nvSpPr>
            <p:cNvPr id="11" name="Freeform 5"/>
            <p:cNvSpPr>
              <a:spLocks/>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1351">
                <a:solidFill>
                  <a:srgbClr val="FFFFFF"/>
                </a:solidFill>
                <a:latin typeface="微软雅黑"/>
                <a:ea typeface="微软雅黑"/>
                <a:sym typeface="Arial" panose="020B0604020202020204" pitchFamily="34" charset="0"/>
              </a:endParaRPr>
            </a:p>
          </p:txBody>
        </p:sp>
        <p:sp>
          <p:nvSpPr>
            <p:cNvPr id="12" name="Freeform 5"/>
            <p:cNvSpPr>
              <a:spLocks/>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2">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zh-CN" altLang="en-US" sz="1351">
                <a:solidFill>
                  <a:srgbClr val="FFFFFF"/>
                </a:solidFill>
                <a:latin typeface="微软雅黑"/>
                <a:ea typeface="微软雅黑"/>
                <a:sym typeface="Arial" panose="020B0604020202020204" pitchFamily="34" charset="0"/>
              </a:endParaRPr>
            </a:p>
          </p:txBody>
        </p:sp>
      </p:grpSp>
      <p:grpSp>
        <p:nvGrpSpPr>
          <p:cNvPr id="13" name="组合 12"/>
          <p:cNvGrpSpPr/>
          <p:nvPr/>
        </p:nvGrpSpPr>
        <p:grpSpPr>
          <a:xfrm>
            <a:off x="4937112" y="2572372"/>
            <a:ext cx="550817" cy="473832"/>
            <a:chOff x="3787022" y="1797643"/>
            <a:chExt cx="550817" cy="473832"/>
          </a:xfrm>
          <a:solidFill>
            <a:srgbClr val="6E471C"/>
          </a:solidFill>
        </p:grpSpPr>
        <p:sp>
          <p:nvSpPr>
            <p:cNvPr id="14" name="Oval 217"/>
            <p:cNvSpPr>
              <a:spLocks noChangeArrowheads="1"/>
            </p:cNvSpPr>
            <p:nvPr/>
          </p:nvSpPr>
          <p:spPr bwMode="auto">
            <a:xfrm>
              <a:off x="4007132" y="1931010"/>
              <a:ext cx="108428" cy="13553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15" name="Freeform 218"/>
            <p:cNvSpPr>
              <a:spLocks/>
            </p:cNvSpPr>
            <p:nvPr/>
          </p:nvSpPr>
          <p:spPr bwMode="auto">
            <a:xfrm>
              <a:off x="4079779" y="2081725"/>
              <a:ext cx="96502" cy="133367"/>
            </a:xfrm>
            <a:custGeom>
              <a:avLst/>
              <a:gdLst>
                <a:gd name="T0" fmla="*/ 36 w 38"/>
                <a:gd name="T1" fmla="*/ 12 h 52"/>
                <a:gd name="T2" fmla="*/ 24 w 38"/>
                <a:gd name="T3" fmla="*/ 1 h 52"/>
                <a:gd name="T4" fmla="*/ 12 w 38"/>
                <a:gd name="T5" fmla="*/ 1 h 52"/>
                <a:gd name="T6" fmla="*/ 20 w 38"/>
                <a:gd name="T7" fmla="*/ 7 h 52"/>
                <a:gd name="T8" fmla="*/ 9 w 38"/>
                <a:gd name="T9" fmla="*/ 13 h 52"/>
                <a:gd name="T10" fmla="*/ 14 w 38"/>
                <a:gd name="T11" fmla="*/ 21 h 52"/>
                <a:gd name="T12" fmla="*/ 0 w 38"/>
                <a:gd name="T13" fmla="*/ 52 h 52"/>
                <a:gd name="T14" fmla="*/ 0 w 38"/>
                <a:gd name="T15" fmla="*/ 52 h 52"/>
                <a:gd name="T16" fmla="*/ 38 w 38"/>
                <a:gd name="T17" fmla="*/ 37 h 52"/>
                <a:gd name="T18" fmla="*/ 36 w 38"/>
                <a:gd name="T19"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52">
                  <a:moveTo>
                    <a:pt x="36" y="12"/>
                  </a:moveTo>
                  <a:cubicBezTo>
                    <a:pt x="36" y="5"/>
                    <a:pt x="30" y="0"/>
                    <a:pt x="24" y="1"/>
                  </a:cubicBezTo>
                  <a:cubicBezTo>
                    <a:pt x="24" y="1"/>
                    <a:pt x="19" y="1"/>
                    <a:pt x="12" y="1"/>
                  </a:cubicBezTo>
                  <a:cubicBezTo>
                    <a:pt x="20" y="7"/>
                    <a:pt x="20" y="7"/>
                    <a:pt x="20" y="7"/>
                  </a:cubicBezTo>
                  <a:cubicBezTo>
                    <a:pt x="9" y="13"/>
                    <a:pt x="9" y="13"/>
                    <a:pt x="9" y="13"/>
                  </a:cubicBezTo>
                  <a:cubicBezTo>
                    <a:pt x="14" y="21"/>
                    <a:pt x="14" y="21"/>
                    <a:pt x="14" y="21"/>
                  </a:cubicBezTo>
                  <a:cubicBezTo>
                    <a:pt x="0" y="52"/>
                    <a:pt x="0" y="52"/>
                    <a:pt x="0" y="52"/>
                  </a:cubicBezTo>
                  <a:cubicBezTo>
                    <a:pt x="0" y="52"/>
                    <a:pt x="0" y="52"/>
                    <a:pt x="0" y="52"/>
                  </a:cubicBezTo>
                  <a:cubicBezTo>
                    <a:pt x="15" y="51"/>
                    <a:pt x="28" y="45"/>
                    <a:pt x="38" y="37"/>
                  </a:cubicBezTo>
                  <a:lnTo>
                    <a:pt x="3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16" name="Freeform 219"/>
            <p:cNvSpPr>
              <a:spLocks/>
            </p:cNvSpPr>
            <p:nvPr/>
          </p:nvSpPr>
          <p:spPr bwMode="auto">
            <a:xfrm>
              <a:off x="3948581" y="2081725"/>
              <a:ext cx="95417" cy="133367"/>
            </a:xfrm>
            <a:custGeom>
              <a:avLst/>
              <a:gdLst>
                <a:gd name="T0" fmla="*/ 23 w 37"/>
                <a:gd name="T1" fmla="*/ 21 h 52"/>
                <a:gd name="T2" fmla="*/ 28 w 37"/>
                <a:gd name="T3" fmla="*/ 13 h 52"/>
                <a:gd name="T4" fmla="*/ 17 w 37"/>
                <a:gd name="T5" fmla="*/ 7 h 52"/>
                <a:gd name="T6" fmla="*/ 25 w 37"/>
                <a:gd name="T7" fmla="*/ 0 h 52"/>
                <a:gd name="T8" fmla="*/ 15 w 37"/>
                <a:gd name="T9" fmla="*/ 1 h 52"/>
                <a:gd name="T10" fmla="*/ 15 w 37"/>
                <a:gd name="T11" fmla="*/ 1 h 52"/>
                <a:gd name="T12" fmla="*/ 2 w 37"/>
                <a:gd name="T13" fmla="*/ 12 h 52"/>
                <a:gd name="T14" fmla="*/ 0 w 37"/>
                <a:gd name="T15" fmla="*/ 37 h 52"/>
                <a:gd name="T16" fmla="*/ 37 w 37"/>
                <a:gd name="T17" fmla="*/ 52 h 52"/>
                <a:gd name="T18" fmla="*/ 37 w 37"/>
                <a:gd name="T19" fmla="*/ 52 h 52"/>
                <a:gd name="T20" fmla="*/ 23 w 37"/>
                <a:gd name="T21"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52">
                  <a:moveTo>
                    <a:pt x="23" y="21"/>
                  </a:moveTo>
                  <a:cubicBezTo>
                    <a:pt x="28" y="13"/>
                    <a:pt x="28" y="13"/>
                    <a:pt x="28" y="13"/>
                  </a:cubicBezTo>
                  <a:cubicBezTo>
                    <a:pt x="17" y="7"/>
                    <a:pt x="17" y="7"/>
                    <a:pt x="17" y="7"/>
                  </a:cubicBezTo>
                  <a:cubicBezTo>
                    <a:pt x="25" y="0"/>
                    <a:pt x="25" y="0"/>
                    <a:pt x="25" y="0"/>
                  </a:cubicBezTo>
                  <a:cubicBezTo>
                    <a:pt x="19" y="0"/>
                    <a:pt x="15" y="0"/>
                    <a:pt x="15" y="1"/>
                  </a:cubicBezTo>
                  <a:cubicBezTo>
                    <a:pt x="15" y="1"/>
                    <a:pt x="15" y="1"/>
                    <a:pt x="15" y="1"/>
                  </a:cubicBezTo>
                  <a:cubicBezTo>
                    <a:pt x="8" y="0"/>
                    <a:pt x="3" y="5"/>
                    <a:pt x="2" y="12"/>
                  </a:cubicBezTo>
                  <a:cubicBezTo>
                    <a:pt x="0" y="37"/>
                    <a:pt x="0" y="37"/>
                    <a:pt x="0" y="37"/>
                  </a:cubicBezTo>
                  <a:cubicBezTo>
                    <a:pt x="10" y="46"/>
                    <a:pt x="23" y="51"/>
                    <a:pt x="37" y="52"/>
                  </a:cubicBezTo>
                  <a:cubicBezTo>
                    <a:pt x="37" y="52"/>
                    <a:pt x="37" y="52"/>
                    <a:pt x="37" y="52"/>
                  </a:cubicBezTo>
                  <a:lnTo>
                    <a:pt x="23"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17" name="Freeform 220"/>
            <p:cNvSpPr>
              <a:spLocks/>
            </p:cNvSpPr>
            <p:nvPr/>
          </p:nvSpPr>
          <p:spPr bwMode="auto">
            <a:xfrm>
              <a:off x="4043998" y="2081725"/>
              <a:ext cx="35782" cy="28191"/>
            </a:xfrm>
            <a:custGeom>
              <a:avLst/>
              <a:gdLst>
                <a:gd name="T0" fmla="*/ 28 w 33"/>
                <a:gd name="T1" fmla="*/ 26 h 26"/>
                <a:gd name="T2" fmla="*/ 28 w 33"/>
                <a:gd name="T3" fmla="*/ 26 h 26"/>
                <a:gd name="T4" fmla="*/ 33 w 33"/>
                <a:gd name="T5" fmla="*/ 24 h 26"/>
                <a:gd name="T6" fmla="*/ 28 w 33"/>
                <a:gd name="T7" fmla="*/ 0 h 26"/>
                <a:gd name="T8" fmla="*/ 7 w 33"/>
                <a:gd name="T9" fmla="*/ 0 h 26"/>
                <a:gd name="T10" fmla="*/ 0 w 33"/>
                <a:gd name="T11" fmla="*/ 24 h 26"/>
                <a:gd name="T12" fmla="*/ 4 w 33"/>
                <a:gd name="T13" fmla="*/ 26 h 26"/>
                <a:gd name="T14" fmla="*/ 4 w 33"/>
                <a:gd name="T15" fmla="*/ 26 h 26"/>
                <a:gd name="T16" fmla="*/ 28 w 33"/>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6">
                  <a:moveTo>
                    <a:pt x="28" y="26"/>
                  </a:moveTo>
                  <a:lnTo>
                    <a:pt x="28" y="26"/>
                  </a:lnTo>
                  <a:lnTo>
                    <a:pt x="33" y="24"/>
                  </a:lnTo>
                  <a:lnTo>
                    <a:pt x="28" y="0"/>
                  </a:lnTo>
                  <a:lnTo>
                    <a:pt x="7" y="0"/>
                  </a:lnTo>
                  <a:lnTo>
                    <a:pt x="0" y="24"/>
                  </a:lnTo>
                  <a:lnTo>
                    <a:pt x="4" y="26"/>
                  </a:lnTo>
                  <a:lnTo>
                    <a:pt x="4" y="26"/>
                  </a:lnTo>
                  <a:lnTo>
                    <a:pt x="28"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18" name="Freeform 221"/>
            <p:cNvSpPr>
              <a:spLocks/>
            </p:cNvSpPr>
            <p:nvPr/>
          </p:nvSpPr>
          <p:spPr bwMode="auto">
            <a:xfrm>
              <a:off x="4043998" y="2109916"/>
              <a:ext cx="35782" cy="108428"/>
            </a:xfrm>
            <a:custGeom>
              <a:avLst/>
              <a:gdLst>
                <a:gd name="T0" fmla="*/ 12 w 14"/>
                <a:gd name="T1" fmla="*/ 0 h 42"/>
                <a:gd name="T2" fmla="*/ 12 w 14"/>
                <a:gd name="T3" fmla="*/ 0 h 42"/>
                <a:gd name="T4" fmla="*/ 2 w 14"/>
                <a:gd name="T5" fmla="*/ 0 h 42"/>
                <a:gd name="T6" fmla="*/ 2 w 14"/>
                <a:gd name="T7" fmla="*/ 0 h 42"/>
                <a:gd name="T8" fmla="*/ 0 w 14"/>
                <a:gd name="T9" fmla="*/ 41 h 42"/>
                <a:gd name="T10" fmla="*/ 0 w 14"/>
                <a:gd name="T11" fmla="*/ 41 h 42"/>
                <a:gd name="T12" fmla="*/ 7 w 14"/>
                <a:gd name="T13" fmla="*/ 42 h 42"/>
                <a:gd name="T14" fmla="*/ 14 w 14"/>
                <a:gd name="T15" fmla="*/ 41 h 42"/>
                <a:gd name="T16" fmla="*/ 14 w 14"/>
                <a:gd name="T17" fmla="*/ 41 h 42"/>
                <a:gd name="T18" fmla="*/ 12 w 14"/>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2">
                  <a:moveTo>
                    <a:pt x="12" y="0"/>
                  </a:moveTo>
                  <a:cubicBezTo>
                    <a:pt x="12" y="0"/>
                    <a:pt x="12" y="0"/>
                    <a:pt x="12" y="0"/>
                  </a:cubicBezTo>
                  <a:cubicBezTo>
                    <a:pt x="2" y="0"/>
                    <a:pt x="2" y="0"/>
                    <a:pt x="2" y="0"/>
                  </a:cubicBezTo>
                  <a:cubicBezTo>
                    <a:pt x="2" y="0"/>
                    <a:pt x="2" y="0"/>
                    <a:pt x="2" y="0"/>
                  </a:cubicBezTo>
                  <a:cubicBezTo>
                    <a:pt x="0" y="41"/>
                    <a:pt x="0" y="41"/>
                    <a:pt x="0" y="41"/>
                  </a:cubicBezTo>
                  <a:cubicBezTo>
                    <a:pt x="0" y="41"/>
                    <a:pt x="0" y="41"/>
                    <a:pt x="0" y="41"/>
                  </a:cubicBezTo>
                  <a:cubicBezTo>
                    <a:pt x="3" y="42"/>
                    <a:pt x="5" y="42"/>
                    <a:pt x="7" y="42"/>
                  </a:cubicBezTo>
                  <a:cubicBezTo>
                    <a:pt x="10" y="42"/>
                    <a:pt x="12" y="42"/>
                    <a:pt x="14" y="41"/>
                  </a:cubicBezTo>
                  <a:cubicBezTo>
                    <a:pt x="14" y="41"/>
                    <a:pt x="14" y="41"/>
                    <a:pt x="14" y="41"/>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19" name="Freeform 222"/>
            <p:cNvSpPr>
              <a:spLocks/>
            </p:cNvSpPr>
            <p:nvPr/>
          </p:nvSpPr>
          <p:spPr bwMode="auto">
            <a:xfrm>
              <a:off x="3826056" y="2032933"/>
              <a:ext cx="460821" cy="238542"/>
            </a:xfrm>
            <a:custGeom>
              <a:avLst/>
              <a:gdLst>
                <a:gd name="T0" fmla="*/ 92 w 180"/>
                <a:gd name="T1" fmla="*/ 93 h 93"/>
                <a:gd name="T2" fmla="*/ 0 w 180"/>
                <a:gd name="T3" fmla="*/ 0 h 93"/>
                <a:gd name="T4" fmla="*/ 23 w 180"/>
                <a:gd name="T5" fmla="*/ 0 h 93"/>
                <a:gd name="T6" fmla="*/ 92 w 180"/>
                <a:gd name="T7" fmla="*/ 70 h 93"/>
                <a:gd name="T8" fmla="*/ 158 w 180"/>
                <a:gd name="T9" fmla="*/ 22 h 93"/>
                <a:gd name="T10" fmla="*/ 180 w 180"/>
                <a:gd name="T11" fmla="*/ 30 h 93"/>
                <a:gd name="T12" fmla="*/ 92 w 180"/>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180" h="93">
                  <a:moveTo>
                    <a:pt x="92" y="93"/>
                  </a:moveTo>
                  <a:cubicBezTo>
                    <a:pt x="41" y="93"/>
                    <a:pt x="0" y="51"/>
                    <a:pt x="0" y="0"/>
                  </a:cubicBezTo>
                  <a:cubicBezTo>
                    <a:pt x="23" y="0"/>
                    <a:pt x="23" y="0"/>
                    <a:pt x="23" y="0"/>
                  </a:cubicBezTo>
                  <a:cubicBezTo>
                    <a:pt x="23" y="39"/>
                    <a:pt x="54" y="70"/>
                    <a:pt x="92" y="70"/>
                  </a:cubicBezTo>
                  <a:cubicBezTo>
                    <a:pt x="122" y="70"/>
                    <a:pt x="149" y="51"/>
                    <a:pt x="158" y="22"/>
                  </a:cubicBezTo>
                  <a:cubicBezTo>
                    <a:pt x="180" y="30"/>
                    <a:pt x="180" y="30"/>
                    <a:pt x="180" y="30"/>
                  </a:cubicBezTo>
                  <a:cubicBezTo>
                    <a:pt x="168" y="67"/>
                    <a:pt x="132" y="93"/>
                    <a:pt x="92"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20" name="Freeform 223"/>
            <p:cNvSpPr>
              <a:spLocks/>
            </p:cNvSpPr>
            <p:nvPr/>
          </p:nvSpPr>
          <p:spPr bwMode="auto">
            <a:xfrm>
              <a:off x="3787022" y="1979802"/>
              <a:ext cx="133367" cy="66142"/>
            </a:xfrm>
            <a:custGeom>
              <a:avLst/>
              <a:gdLst>
                <a:gd name="T0" fmla="*/ 123 w 123"/>
                <a:gd name="T1" fmla="*/ 61 h 61"/>
                <a:gd name="T2" fmla="*/ 62 w 123"/>
                <a:gd name="T3" fmla="*/ 0 h 61"/>
                <a:gd name="T4" fmla="*/ 0 w 123"/>
                <a:gd name="T5" fmla="*/ 61 h 61"/>
                <a:gd name="T6" fmla="*/ 123 w 123"/>
                <a:gd name="T7" fmla="*/ 61 h 61"/>
              </a:gdLst>
              <a:ahLst/>
              <a:cxnLst>
                <a:cxn ang="0">
                  <a:pos x="T0" y="T1"/>
                </a:cxn>
                <a:cxn ang="0">
                  <a:pos x="T2" y="T3"/>
                </a:cxn>
                <a:cxn ang="0">
                  <a:pos x="T4" y="T5"/>
                </a:cxn>
                <a:cxn ang="0">
                  <a:pos x="T6" y="T7"/>
                </a:cxn>
              </a:cxnLst>
              <a:rect l="0" t="0" r="r" b="b"/>
              <a:pathLst>
                <a:path w="123" h="61">
                  <a:moveTo>
                    <a:pt x="123" y="61"/>
                  </a:moveTo>
                  <a:lnTo>
                    <a:pt x="62" y="0"/>
                  </a:lnTo>
                  <a:lnTo>
                    <a:pt x="0" y="61"/>
                  </a:lnTo>
                  <a:lnTo>
                    <a:pt x="123"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21" name="Freeform 224"/>
            <p:cNvSpPr>
              <a:spLocks/>
            </p:cNvSpPr>
            <p:nvPr/>
          </p:nvSpPr>
          <p:spPr bwMode="auto">
            <a:xfrm>
              <a:off x="3837984" y="1797643"/>
              <a:ext cx="461905" cy="235290"/>
            </a:xfrm>
            <a:custGeom>
              <a:avLst/>
              <a:gdLst>
                <a:gd name="T0" fmla="*/ 180 w 180"/>
                <a:gd name="T1" fmla="*/ 92 h 92"/>
                <a:gd name="T2" fmla="*/ 157 w 180"/>
                <a:gd name="T3" fmla="*/ 92 h 92"/>
                <a:gd name="T4" fmla="*/ 88 w 180"/>
                <a:gd name="T5" fmla="*/ 23 h 92"/>
                <a:gd name="T6" fmla="*/ 21 w 180"/>
                <a:gd name="T7" fmla="*/ 70 h 92"/>
                <a:gd name="T8" fmla="*/ 0 w 180"/>
                <a:gd name="T9" fmla="*/ 63 h 92"/>
                <a:gd name="T10" fmla="*/ 88 w 180"/>
                <a:gd name="T11" fmla="*/ 0 h 92"/>
                <a:gd name="T12" fmla="*/ 180 w 180"/>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180" h="92">
                  <a:moveTo>
                    <a:pt x="180" y="92"/>
                  </a:moveTo>
                  <a:cubicBezTo>
                    <a:pt x="157" y="92"/>
                    <a:pt x="157" y="92"/>
                    <a:pt x="157" y="92"/>
                  </a:cubicBezTo>
                  <a:cubicBezTo>
                    <a:pt x="157" y="54"/>
                    <a:pt x="126" y="23"/>
                    <a:pt x="88" y="23"/>
                  </a:cubicBezTo>
                  <a:cubicBezTo>
                    <a:pt x="57" y="23"/>
                    <a:pt x="31" y="42"/>
                    <a:pt x="21" y="70"/>
                  </a:cubicBezTo>
                  <a:cubicBezTo>
                    <a:pt x="0" y="63"/>
                    <a:pt x="0" y="63"/>
                    <a:pt x="0" y="63"/>
                  </a:cubicBezTo>
                  <a:cubicBezTo>
                    <a:pt x="12" y="25"/>
                    <a:pt x="48" y="0"/>
                    <a:pt x="88" y="0"/>
                  </a:cubicBezTo>
                  <a:cubicBezTo>
                    <a:pt x="139" y="0"/>
                    <a:pt x="180" y="41"/>
                    <a:pt x="180"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22" name="Freeform 225"/>
            <p:cNvSpPr>
              <a:spLocks/>
            </p:cNvSpPr>
            <p:nvPr/>
          </p:nvSpPr>
          <p:spPr bwMode="auto">
            <a:xfrm>
              <a:off x="4202303" y="2021005"/>
              <a:ext cx="135536" cy="68310"/>
            </a:xfrm>
            <a:custGeom>
              <a:avLst/>
              <a:gdLst>
                <a:gd name="T0" fmla="*/ 0 w 125"/>
                <a:gd name="T1" fmla="*/ 0 h 63"/>
                <a:gd name="T2" fmla="*/ 64 w 125"/>
                <a:gd name="T3" fmla="*/ 63 h 63"/>
                <a:gd name="T4" fmla="*/ 125 w 125"/>
                <a:gd name="T5" fmla="*/ 0 h 63"/>
                <a:gd name="T6" fmla="*/ 0 w 125"/>
                <a:gd name="T7" fmla="*/ 0 h 63"/>
              </a:gdLst>
              <a:ahLst/>
              <a:cxnLst>
                <a:cxn ang="0">
                  <a:pos x="T0" y="T1"/>
                </a:cxn>
                <a:cxn ang="0">
                  <a:pos x="T2" y="T3"/>
                </a:cxn>
                <a:cxn ang="0">
                  <a:pos x="T4" y="T5"/>
                </a:cxn>
                <a:cxn ang="0">
                  <a:pos x="T6" y="T7"/>
                </a:cxn>
              </a:cxnLst>
              <a:rect l="0" t="0" r="r" b="b"/>
              <a:pathLst>
                <a:path w="125" h="63">
                  <a:moveTo>
                    <a:pt x="0" y="0"/>
                  </a:moveTo>
                  <a:lnTo>
                    <a:pt x="64" y="63"/>
                  </a:lnTo>
                  <a:lnTo>
                    <a:pt x="12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grpSp>
      <p:grpSp>
        <p:nvGrpSpPr>
          <p:cNvPr id="23" name="组合 22"/>
          <p:cNvGrpSpPr/>
          <p:nvPr/>
        </p:nvGrpSpPr>
        <p:grpSpPr>
          <a:xfrm>
            <a:off x="6476012" y="3480505"/>
            <a:ext cx="535637" cy="348055"/>
            <a:chOff x="7058307" y="1859447"/>
            <a:chExt cx="535637" cy="348055"/>
          </a:xfrm>
          <a:solidFill>
            <a:schemeClr val="accent2"/>
          </a:solidFill>
        </p:grpSpPr>
        <p:sp>
          <p:nvSpPr>
            <p:cNvPr id="24" name="Rectangle 240"/>
            <p:cNvSpPr>
              <a:spLocks noChangeArrowheads="1"/>
            </p:cNvSpPr>
            <p:nvPr/>
          </p:nvSpPr>
          <p:spPr bwMode="auto">
            <a:xfrm>
              <a:off x="7112521" y="1997151"/>
              <a:ext cx="127945" cy="108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25" name="Rectangle 241"/>
            <p:cNvSpPr>
              <a:spLocks noChangeArrowheads="1"/>
            </p:cNvSpPr>
            <p:nvPr/>
          </p:nvSpPr>
          <p:spPr bwMode="auto">
            <a:xfrm>
              <a:off x="7112521" y="2038354"/>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26" name="Rectangle 242"/>
            <p:cNvSpPr>
              <a:spLocks noChangeArrowheads="1"/>
            </p:cNvSpPr>
            <p:nvPr/>
          </p:nvSpPr>
          <p:spPr bwMode="auto">
            <a:xfrm>
              <a:off x="7112521" y="2079556"/>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27" name="Rectangle 243"/>
            <p:cNvSpPr>
              <a:spLocks noChangeArrowheads="1"/>
            </p:cNvSpPr>
            <p:nvPr/>
          </p:nvSpPr>
          <p:spPr bwMode="auto">
            <a:xfrm>
              <a:off x="7112521" y="2120759"/>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28" name="Freeform 244"/>
            <p:cNvSpPr>
              <a:spLocks/>
            </p:cNvSpPr>
            <p:nvPr/>
          </p:nvSpPr>
          <p:spPr bwMode="auto">
            <a:xfrm>
              <a:off x="7428047" y="2038354"/>
              <a:ext cx="24939" cy="71563"/>
            </a:xfrm>
            <a:custGeom>
              <a:avLst/>
              <a:gdLst>
                <a:gd name="T0" fmla="*/ 4 w 10"/>
                <a:gd name="T1" fmla="*/ 28 h 28"/>
                <a:gd name="T2" fmla="*/ 10 w 10"/>
                <a:gd name="T3" fmla="*/ 25 h 28"/>
                <a:gd name="T4" fmla="*/ 10 w 10"/>
                <a:gd name="T5" fmla="*/ 3 h 28"/>
                <a:gd name="T6" fmla="*/ 1 w 10"/>
                <a:gd name="T7" fmla="*/ 0 h 28"/>
                <a:gd name="T8" fmla="*/ 0 w 10"/>
                <a:gd name="T9" fmla="*/ 0 h 28"/>
                <a:gd name="T10" fmla="*/ 0 w 10"/>
                <a:gd name="T11" fmla="*/ 28 h 28"/>
                <a:gd name="T12" fmla="*/ 1 w 10"/>
                <a:gd name="T13" fmla="*/ 28 h 28"/>
                <a:gd name="T14" fmla="*/ 4 w 10"/>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8">
                  <a:moveTo>
                    <a:pt x="4" y="28"/>
                  </a:moveTo>
                  <a:cubicBezTo>
                    <a:pt x="6" y="27"/>
                    <a:pt x="8" y="26"/>
                    <a:pt x="10" y="25"/>
                  </a:cubicBezTo>
                  <a:cubicBezTo>
                    <a:pt x="10" y="3"/>
                    <a:pt x="10" y="3"/>
                    <a:pt x="10" y="3"/>
                  </a:cubicBezTo>
                  <a:cubicBezTo>
                    <a:pt x="7" y="1"/>
                    <a:pt x="4" y="0"/>
                    <a:pt x="1" y="0"/>
                  </a:cubicBezTo>
                  <a:cubicBezTo>
                    <a:pt x="0" y="0"/>
                    <a:pt x="0" y="0"/>
                    <a:pt x="0" y="0"/>
                  </a:cubicBezTo>
                  <a:cubicBezTo>
                    <a:pt x="0" y="28"/>
                    <a:pt x="0" y="28"/>
                    <a:pt x="0" y="28"/>
                  </a:cubicBezTo>
                  <a:cubicBezTo>
                    <a:pt x="0" y="28"/>
                    <a:pt x="0" y="28"/>
                    <a:pt x="1" y="28"/>
                  </a:cubicBezTo>
                  <a:cubicBezTo>
                    <a:pt x="2" y="28"/>
                    <a:pt x="3" y="28"/>
                    <a:pt x="4"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29" name="Freeform 245"/>
            <p:cNvSpPr>
              <a:spLocks noEditPoints="1"/>
            </p:cNvSpPr>
            <p:nvPr/>
          </p:nvSpPr>
          <p:spPr bwMode="auto">
            <a:xfrm>
              <a:off x="7058307" y="1859447"/>
              <a:ext cx="394679" cy="348055"/>
            </a:xfrm>
            <a:custGeom>
              <a:avLst/>
              <a:gdLst>
                <a:gd name="T0" fmla="*/ 145 w 154"/>
                <a:gd name="T1" fmla="*/ 125 h 136"/>
                <a:gd name="T2" fmla="*/ 144 w 154"/>
                <a:gd name="T3" fmla="*/ 125 h 136"/>
                <a:gd name="T4" fmla="*/ 144 w 154"/>
                <a:gd name="T5" fmla="*/ 127 h 136"/>
                <a:gd name="T6" fmla="*/ 10 w 154"/>
                <a:gd name="T7" fmla="*/ 127 h 136"/>
                <a:gd name="T8" fmla="*/ 10 w 154"/>
                <a:gd name="T9" fmla="*/ 34 h 136"/>
                <a:gd name="T10" fmla="*/ 144 w 154"/>
                <a:gd name="T11" fmla="*/ 34 h 136"/>
                <a:gd name="T12" fmla="*/ 144 w 154"/>
                <a:gd name="T13" fmla="*/ 43 h 136"/>
                <a:gd name="T14" fmla="*/ 145 w 154"/>
                <a:gd name="T15" fmla="*/ 43 h 136"/>
                <a:gd name="T16" fmla="*/ 154 w 154"/>
                <a:gd name="T17" fmla="*/ 44 h 136"/>
                <a:gd name="T18" fmla="*/ 154 w 154"/>
                <a:gd name="T19" fmla="*/ 5 h 136"/>
                <a:gd name="T20" fmla="*/ 149 w 154"/>
                <a:gd name="T21" fmla="*/ 0 h 136"/>
                <a:gd name="T22" fmla="*/ 5 w 154"/>
                <a:gd name="T23" fmla="*/ 0 h 136"/>
                <a:gd name="T24" fmla="*/ 0 w 154"/>
                <a:gd name="T25" fmla="*/ 5 h 136"/>
                <a:gd name="T26" fmla="*/ 0 w 154"/>
                <a:gd name="T27" fmla="*/ 132 h 136"/>
                <a:gd name="T28" fmla="*/ 5 w 154"/>
                <a:gd name="T29" fmla="*/ 136 h 136"/>
                <a:gd name="T30" fmla="*/ 149 w 154"/>
                <a:gd name="T31" fmla="*/ 136 h 136"/>
                <a:gd name="T32" fmla="*/ 154 w 154"/>
                <a:gd name="T33" fmla="*/ 132 h 136"/>
                <a:gd name="T34" fmla="*/ 154 w 154"/>
                <a:gd name="T35" fmla="*/ 124 h 136"/>
                <a:gd name="T36" fmla="*/ 145 w 154"/>
                <a:gd name="T37" fmla="*/ 125 h 136"/>
                <a:gd name="T38" fmla="*/ 137 w 154"/>
                <a:gd name="T39" fmla="*/ 10 h 136"/>
                <a:gd name="T40" fmla="*/ 144 w 154"/>
                <a:gd name="T41" fmla="*/ 17 h 136"/>
                <a:gd name="T42" fmla="*/ 137 w 154"/>
                <a:gd name="T43" fmla="*/ 23 h 136"/>
                <a:gd name="T44" fmla="*/ 131 w 154"/>
                <a:gd name="T45" fmla="*/ 17 h 136"/>
                <a:gd name="T46" fmla="*/ 137 w 154"/>
                <a:gd name="T47" fmla="*/ 10 h 136"/>
                <a:gd name="T48" fmla="*/ 118 w 154"/>
                <a:gd name="T49" fmla="*/ 10 h 136"/>
                <a:gd name="T50" fmla="*/ 125 w 154"/>
                <a:gd name="T51" fmla="*/ 17 h 136"/>
                <a:gd name="T52" fmla="*/ 118 w 154"/>
                <a:gd name="T53" fmla="*/ 23 h 136"/>
                <a:gd name="T54" fmla="*/ 112 w 154"/>
                <a:gd name="T55" fmla="*/ 17 h 136"/>
                <a:gd name="T56" fmla="*/ 118 w 154"/>
                <a:gd name="T57" fmla="*/ 10 h 136"/>
                <a:gd name="T58" fmla="*/ 99 w 154"/>
                <a:gd name="T59" fmla="*/ 10 h 136"/>
                <a:gd name="T60" fmla="*/ 106 w 154"/>
                <a:gd name="T61" fmla="*/ 17 h 136"/>
                <a:gd name="T62" fmla="*/ 99 w 154"/>
                <a:gd name="T63" fmla="*/ 23 h 136"/>
                <a:gd name="T64" fmla="*/ 93 w 154"/>
                <a:gd name="T65" fmla="*/ 17 h 136"/>
                <a:gd name="T66" fmla="*/ 99 w 154"/>
                <a:gd name="T67" fmla="*/ 1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 h="136">
                  <a:moveTo>
                    <a:pt x="145" y="125"/>
                  </a:moveTo>
                  <a:cubicBezTo>
                    <a:pt x="144" y="125"/>
                    <a:pt x="144" y="125"/>
                    <a:pt x="144" y="125"/>
                  </a:cubicBezTo>
                  <a:cubicBezTo>
                    <a:pt x="144" y="127"/>
                    <a:pt x="144" y="127"/>
                    <a:pt x="144" y="127"/>
                  </a:cubicBezTo>
                  <a:cubicBezTo>
                    <a:pt x="10" y="127"/>
                    <a:pt x="10" y="127"/>
                    <a:pt x="10" y="127"/>
                  </a:cubicBezTo>
                  <a:cubicBezTo>
                    <a:pt x="10" y="34"/>
                    <a:pt x="10" y="34"/>
                    <a:pt x="10" y="34"/>
                  </a:cubicBezTo>
                  <a:cubicBezTo>
                    <a:pt x="144" y="34"/>
                    <a:pt x="144" y="34"/>
                    <a:pt x="144" y="34"/>
                  </a:cubicBezTo>
                  <a:cubicBezTo>
                    <a:pt x="144" y="43"/>
                    <a:pt x="144" y="43"/>
                    <a:pt x="144" y="43"/>
                  </a:cubicBezTo>
                  <a:cubicBezTo>
                    <a:pt x="144" y="43"/>
                    <a:pt x="144" y="43"/>
                    <a:pt x="145" y="43"/>
                  </a:cubicBezTo>
                  <a:cubicBezTo>
                    <a:pt x="148" y="43"/>
                    <a:pt x="151" y="43"/>
                    <a:pt x="154" y="44"/>
                  </a:cubicBezTo>
                  <a:cubicBezTo>
                    <a:pt x="154" y="5"/>
                    <a:pt x="154" y="5"/>
                    <a:pt x="154" y="5"/>
                  </a:cubicBezTo>
                  <a:cubicBezTo>
                    <a:pt x="154" y="2"/>
                    <a:pt x="152" y="0"/>
                    <a:pt x="149" y="0"/>
                  </a:cubicBezTo>
                  <a:cubicBezTo>
                    <a:pt x="5" y="0"/>
                    <a:pt x="5" y="0"/>
                    <a:pt x="5" y="0"/>
                  </a:cubicBezTo>
                  <a:cubicBezTo>
                    <a:pt x="2" y="0"/>
                    <a:pt x="0" y="2"/>
                    <a:pt x="0" y="5"/>
                  </a:cubicBezTo>
                  <a:cubicBezTo>
                    <a:pt x="0" y="132"/>
                    <a:pt x="0" y="132"/>
                    <a:pt x="0" y="132"/>
                  </a:cubicBezTo>
                  <a:cubicBezTo>
                    <a:pt x="0" y="134"/>
                    <a:pt x="2" y="136"/>
                    <a:pt x="5" y="136"/>
                  </a:cubicBezTo>
                  <a:cubicBezTo>
                    <a:pt x="149" y="136"/>
                    <a:pt x="149" y="136"/>
                    <a:pt x="149" y="136"/>
                  </a:cubicBezTo>
                  <a:cubicBezTo>
                    <a:pt x="152" y="136"/>
                    <a:pt x="154" y="134"/>
                    <a:pt x="154" y="132"/>
                  </a:cubicBezTo>
                  <a:cubicBezTo>
                    <a:pt x="154" y="124"/>
                    <a:pt x="154" y="124"/>
                    <a:pt x="154" y="124"/>
                  </a:cubicBezTo>
                  <a:cubicBezTo>
                    <a:pt x="151" y="124"/>
                    <a:pt x="148" y="125"/>
                    <a:pt x="145" y="125"/>
                  </a:cubicBezTo>
                  <a:close/>
                  <a:moveTo>
                    <a:pt x="137" y="10"/>
                  </a:moveTo>
                  <a:cubicBezTo>
                    <a:pt x="141" y="10"/>
                    <a:pt x="144" y="13"/>
                    <a:pt x="144" y="17"/>
                  </a:cubicBezTo>
                  <a:cubicBezTo>
                    <a:pt x="144" y="20"/>
                    <a:pt x="141" y="23"/>
                    <a:pt x="137" y="23"/>
                  </a:cubicBezTo>
                  <a:cubicBezTo>
                    <a:pt x="134" y="23"/>
                    <a:pt x="131" y="20"/>
                    <a:pt x="131" y="17"/>
                  </a:cubicBezTo>
                  <a:cubicBezTo>
                    <a:pt x="131" y="13"/>
                    <a:pt x="134" y="10"/>
                    <a:pt x="137" y="10"/>
                  </a:cubicBezTo>
                  <a:close/>
                  <a:moveTo>
                    <a:pt x="118" y="10"/>
                  </a:moveTo>
                  <a:cubicBezTo>
                    <a:pt x="122" y="10"/>
                    <a:pt x="125" y="13"/>
                    <a:pt x="125" y="17"/>
                  </a:cubicBezTo>
                  <a:cubicBezTo>
                    <a:pt x="125" y="20"/>
                    <a:pt x="122" y="23"/>
                    <a:pt x="118" y="23"/>
                  </a:cubicBezTo>
                  <a:cubicBezTo>
                    <a:pt x="115" y="23"/>
                    <a:pt x="112" y="20"/>
                    <a:pt x="112" y="17"/>
                  </a:cubicBezTo>
                  <a:cubicBezTo>
                    <a:pt x="112" y="13"/>
                    <a:pt x="115" y="10"/>
                    <a:pt x="118" y="10"/>
                  </a:cubicBezTo>
                  <a:close/>
                  <a:moveTo>
                    <a:pt x="99" y="10"/>
                  </a:moveTo>
                  <a:cubicBezTo>
                    <a:pt x="103" y="10"/>
                    <a:pt x="106" y="13"/>
                    <a:pt x="106" y="17"/>
                  </a:cubicBezTo>
                  <a:cubicBezTo>
                    <a:pt x="106" y="20"/>
                    <a:pt x="103" y="23"/>
                    <a:pt x="99" y="23"/>
                  </a:cubicBezTo>
                  <a:cubicBezTo>
                    <a:pt x="96" y="23"/>
                    <a:pt x="93" y="20"/>
                    <a:pt x="93" y="17"/>
                  </a:cubicBezTo>
                  <a:cubicBezTo>
                    <a:pt x="93" y="13"/>
                    <a:pt x="96" y="10"/>
                    <a:pt x="99"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30" name="Freeform 246"/>
            <p:cNvSpPr>
              <a:spLocks noEditPoints="1"/>
            </p:cNvSpPr>
            <p:nvPr/>
          </p:nvSpPr>
          <p:spPr bwMode="auto">
            <a:xfrm>
              <a:off x="7335884" y="1979802"/>
              <a:ext cx="258060" cy="210351"/>
            </a:xfrm>
            <a:custGeom>
              <a:avLst/>
              <a:gdLst>
                <a:gd name="T0" fmla="*/ 96 w 101"/>
                <a:gd name="T1" fmla="*/ 68 h 82"/>
                <a:gd name="T2" fmla="*/ 77 w 101"/>
                <a:gd name="T3" fmla="*/ 55 h 82"/>
                <a:gd name="T4" fmla="*/ 71 w 101"/>
                <a:gd name="T5" fmla="*/ 54 h 82"/>
                <a:gd name="T6" fmla="*/ 69 w 101"/>
                <a:gd name="T7" fmla="*/ 55 h 82"/>
                <a:gd name="T8" fmla="*/ 66 w 101"/>
                <a:gd name="T9" fmla="*/ 53 h 82"/>
                <a:gd name="T10" fmla="*/ 69 w 101"/>
                <a:gd name="T11" fmla="*/ 29 h 82"/>
                <a:gd name="T12" fmla="*/ 29 w 101"/>
                <a:gd name="T13" fmla="*/ 4 h 82"/>
                <a:gd name="T14" fmla="*/ 4 w 101"/>
                <a:gd name="T15" fmla="*/ 45 h 82"/>
                <a:gd name="T16" fmla="*/ 45 w 101"/>
                <a:gd name="T17" fmla="*/ 70 h 82"/>
                <a:gd name="T18" fmla="*/ 62 w 101"/>
                <a:gd name="T19" fmla="*/ 59 h 82"/>
                <a:gd name="T20" fmla="*/ 66 w 101"/>
                <a:gd name="T21" fmla="*/ 61 h 82"/>
                <a:gd name="T22" fmla="*/ 69 w 101"/>
                <a:gd name="T23" fmla="*/ 68 h 82"/>
                <a:gd name="T24" fmla="*/ 88 w 101"/>
                <a:gd name="T25" fmla="*/ 80 h 82"/>
                <a:gd name="T26" fmla="*/ 94 w 101"/>
                <a:gd name="T27" fmla="*/ 81 h 82"/>
                <a:gd name="T28" fmla="*/ 99 w 101"/>
                <a:gd name="T29" fmla="*/ 78 h 82"/>
                <a:gd name="T30" fmla="*/ 96 w 101"/>
                <a:gd name="T31" fmla="*/ 68 h 82"/>
                <a:gd name="T32" fmla="*/ 42 w 101"/>
                <a:gd name="T33" fmla="*/ 58 h 82"/>
                <a:gd name="T34" fmla="*/ 16 w 101"/>
                <a:gd name="T35" fmla="*/ 42 h 82"/>
                <a:gd name="T36" fmla="*/ 32 w 101"/>
                <a:gd name="T37" fmla="*/ 16 h 82"/>
                <a:gd name="T38" fmla="*/ 58 w 101"/>
                <a:gd name="T39" fmla="*/ 32 h 82"/>
                <a:gd name="T40" fmla="*/ 42 w 101"/>
                <a:gd name="T4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 h="82">
                  <a:moveTo>
                    <a:pt x="96" y="68"/>
                  </a:moveTo>
                  <a:cubicBezTo>
                    <a:pt x="77" y="55"/>
                    <a:pt x="77" y="55"/>
                    <a:pt x="77" y="55"/>
                  </a:cubicBezTo>
                  <a:cubicBezTo>
                    <a:pt x="75" y="54"/>
                    <a:pt x="73" y="54"/>
                    <a:pt x="71" y="54"/>
                  </a:cubicBezTo>
                  <a:cubicBezTo>
                    <a:pt x="71" y="54"/>
                    <a:pt x="70" y="55"/>
                    <a:pt x="69" y="55"/>
                  </a:cubicBezTo>
                  <a:cubicBezTo>
                    <a:pt x="66" y="53"/>
                    <a:pt x="66" y="53"/>
                    <a:pt x="66" y="53"/>
                  </a:cubicBezTo>
                  <a:cubicBezTo>
                    <a:pt x="70" y="46"/>
                    <a:pt x="71" y="37"/>
                    <a:pt x="69" y="29"/>
                  </a:cubicBezTo>
                  <a:cubicBezTo>
                    <a:pt x="65" y="11"/>
                    <a:pt x="47" y="0"/>
                    <a:pt x="29" y="4"/>
                  </a:cubicBezTo>
                  <a:cubicBezTo>
                    <a:pt x="11" y="9"/>
                    <a:pt x="0" y="27"/>
                    <a:pt x="4" y="45"/>
                  </a:cubicBezTo>
                  <a:cubicBezTo>
                    <a:pt x="8" y="63"/>
                    <a:pt x="27" y="74"/>
                    <a:pt x="45" y="70"/>
                  </a:cubicBezTo>
                  <a:cubicBezTo>
                    <a:pt x="52" y="68"/>
                    <a:pt x="58" y="64"/>
                    <a:pt x="62" y="59"/>
                  </a:cubicBezTo>
                  <a:cubicBezTo>
                    <a:pt x="66" y="61"/>
                    <a:pt x="66" y="61"/>
                    <a:pt x="66" y="61"/>
                  </a:cubicBezTo>
                  <a:cubicBezTo>
                    <a:pt x="65" y="63"/>
                    <a:pt x="67" y="66"/>
                    <a:pt x="69" y="68"/>
                  </a:cubicBezTo>
                  <a:cubicBezTo>
                    <a:pt x="88" y="80"/>
                    <a:pt x="88" y="80"/>
                    <a:pt x="88" y="80"/>
                  </a:cubicBezTo>
                  <a:cubicBezTo>
                    <a:pt x="90" y="81"/>
                    <a:pt x="92" y="82"/>
                    <a:pt x="94" y="81"/>
                  </a:cubicBezTo>
                  <a:cubicBezTo>
                    <a:pt x="96" y="81"/>
                    <a:pt x="98" y="80"/>
                    <a:pt x="99" y="78"/>
                  </a:cubicBezTo>
                  <a:cubicBezTo>
                    <a:pt x="101" y="75"/>
                    <a:pt x="100" y="70"/>
                    <a:pt x="96" y="68"/>
                  </a:cubicBezTo>
                  <a:close/>
                  <a:moveTo>
                    <a:pt x="42" y="58"/>
                  </a:moveTo>
                  <a:cubicBezTo>
                    <a:pt x="30" y="61"/>
                    <a:pt x="19" y="54"/>
                    <a:pt x="16" y="42"/>
                  </a:cubicBezTo>
                  <a:cubicBezTo>
                    <a:pt x="13" y="30"/>
                    <a:pt x="20" y="19"/>
                    <a:pt x="32" y="16"/>
                  </a:cubicBezTo>
                  <a:cubicBezTo>
                    <a:pt x="43" y="13"/>
                    <a:pt x="55" y="20"/>
                    <a:pt x="58" y="32"/>
                  </a:cubicBezTo>
                  <a:cubicBezTo>
                    <a:pt x="60" y="43"/>
                    <a:pt x="53" y="55"/>
                    <a:pt x="42"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grpSp>
      <p:grpSp>
        <p:nvGrpSpPr>
          <p:cNvPr id="31" name="组合 30"/>
          <p:cNvGrpSpPr/>
          <p:nvPr/>
        </p:nvGrpSpPr>
        <p:grpSpPr>
          <a:xfrm>
            <a:off x="4976146" y="4307915"/>
            <a:ext cx="535637" cy="394680"/>
            <a:chOff x="5958843" y="1820413"/>
            <a:chExt cx="535637" cy="394680"/>
          </a:xfrm>
          <a:solidFill>
            <a:schemeClr val="accent3"/>
          </a:solidFill>
        </p:grpSpPr>
        <p:sp>
          <p:nvSpPr>
            <p:cNvPr id="32" name="Freeform 248"/>
            <p:cNvSpPr>
              <a:spLocks/>
            </p:cNvSpPr>
            <p:nvPr/>
          </p:nvSpPr>
          <p:spPr bwMode="auto">
            <a:xfrm>
              <a:off x="5958843" y="1820413"/>
              <a:ext cx="376247" cy="358898"/>
            </a:xfrm>
            <a:custGeom>
              <a:avLst/>
              <a:gdLst>
                <a:gd name="T0" fmla="*/ 61 w 147"/>
                <a:gd name="T1" fmla="*/ 105 h 140"/>
                <a:gd name="T2" fmla="*/ 54 w 147"/>
                <a:gd name="T3" fmla="*/ 103 h 140"/>
                <a:gd name="T4" fmla="*/ 53 w 147"/>
                <a:gd name="T5" fmla="*/ 103 h 140"/>
                <a:gd name="T6" fmla="*/ 52 w 147"/>
                <a:gd name="T7" fmla="*/ 103 h 140"/>
                <a:gd name="T8" fmla="*/ 33 w 147"/>
                <a:gd name="T9" fmla="*/ 111 h 140"/>
                <a:gd name="T10" fmla="*/ 38 w 147"/>
                <a:gd name="T11" fmla="*/ 97 h 140"/>
                <a:gd name="T12" fmla="*/ 34 w 147"/>
                <a:gd name="T13" fmla="*/ 94 h 140"/>
                <a:gd name="T14" fmla="*/ 13 w 147"/>
                <a:gd name="T15" fmla="*/ 60 h 140"/>
                <a:gd name="T16" fmla="*/ 79 w 147"/>
                <a:gd name="T17" fmla="*/ 13 h 140"/>
                <a:gd name="T18" fmla="*/ 128 w 147"/>
                <a:gd name="T19" fmla="*/ 29 h 140"/>
                <a:gd name="T20" fmla="*/ 137 w 147"/>
                <a:gd name="T21" fmla="*/ 29 h 140"/>
                <a:gd name="T22" fmla="*/ 147 w 147"/>
                <a:gd name="T23" fmla="*/ 29 h 140"/>
                <a:gd name="T24" fmla="*/ 79 w 147"/>
                <a:gd name="T25" fmla="*/ 0 h 140"/>
                <a:gd name="T26" fmla="*/ 0 w 147"/>
                <a:gd name="T27" fmla="*/ 60 h 140"/>
                <a:gd name="T28" fmla="*/ 22 w 147"/>
                <a:gd name="T29" fmla="*/ 102 h 140"/>
                <a:gd name="T30" fmla="*/ 9 w 147"/>
                <a:gd name="T31" fmla="*/ 140 h 140"/>
                <a:gd name="T32" fmla="*/ 24 w 147"/>
                <a:gd name="T33" fmla="*/ 131 h 140"/>
                <a:gd name="T34" fmla="*/ 51 w 147"/>
                <a:gd name="T35" fmla="*/ 117 h 140"/>
                <a:gd name="T36" fmla="*/ 70 w 147"/>
                <a:gd name="T37" fmla="*/ 120 h 140"/>
                <a:gd name="T38" fmla="*/ 61 w 147"/>
                <a:gd name="T39" fmla="*/ 10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 h="140">
                  <a:moveTo>
                    <a:pt x="61" y="105"/>
                  </a:moveTo>
                  <a:cubicBezTo>
                    <a:pt x="59" y="105"/>
                    <a:pt x="56" y="104"/>
                    <a:pt x="54" y="103"/>
                  </a:cubicBezTo>
                  <a:cubicBezTo>
                    <a:pt x="53" y="103"/>
                    <a:pt x="53" y="103"/>
                    <a:pt x="53" y="103"/>
                  </a:cubicBezTo>
                  <a:cubicBezTo>
                    <a:pt x="52" y="103"/>
                    <a:pt x="52" y="103"/>
                    <a:pt x="52" y="103"/>
                  </a:cubicBezTo>
                  <a:cubicBezTo>
                    <a:pt x="50" y="103"/>
                    <a:pt x="48" y="103"/>
                    <a:pt x="33" y="111"/>
                  </a:cubicBezTo>
                  <a:cubicBezTo>
                    <a:pt x="38" y="97"/>
                    <a:pt x="38" y="97"/>
                    <a:pt x="38" y="97"/>
                  </a:cubicBezTo>
                  <a:cubicBezTo>
                    <a:pt x="34" y="94"/>
                    <a:pt x="34" y="94"/>
                    <a:pt x="34" y="94"/>
                  </a:cubicBezTo>
                  <a:cubicBezTo>
                    <a:pt x="21" y="85"/>
                    <a:pt x="13" y="73"/>
                    <a:pt x="13" y="60"/>
                  </a:cubicBezTo>
                  <a:cubicBezTo>
                    <a:pt x="13" y="34"/>
                    <a:pt x="43" y="13"/>
                    <a:pt x="79" y="13"/>
                  </a:cubicBezTo>
                  <a:cubicBezTo>
                    <a:pt x="99" y="13"/>
                    <a:pt x="116" y="19"/>
                    <a:pt x="128" y="29"/>
                  </a:cubicBezTo>
                  <a:cubicBezTo>
                    <a:pt x="131" y="29"/>
                    <a:pt x="134" y="29"/>
                    <a:pt x="137" y="29"/>
                  </a:cubicBezTo>
                  <a:cubicBezTo>
                    <a:pt x="140" y="29"/>
                    <a:pt x="143" y="29"/>
                    <a:pt x="147" y="29"/>
                  </a:cubicBezTo>
                  <a:cubicBezTo>
                    <a:pt x="133" y="12"/>
                    <a:pt x="108" y="0"/>
                    <a:pt x="79" y="0"/>
                  </a:cubicBezTo>
                  <a:cubicBezTo>
                    <a:pt x="35" y="0"/>
                    <a:pt x="0" y="27"/>
                    <a:pt x="0" y="60"/>
                  </a:cubicBezTo>
                  <a:cubicBezTo>
                    <a:pt x="0" y="76"/>
                    <a:pt x="8" y="91"/>
                    <a:pt x="22" y="102"/>
                  </a:cubicBezTo>
                  <a:cubicBezTo>
                    <a:pt x="9" y="140"/>
                    <a:pt x="9" y="140"/>
                    <a:pt x="9" y="140"/>
                  </a:cubicBezTo>
                  <a:cubicBezTo>
                    <a:pt x="24" y="131"/>
                    <a:pt x="24" y="131"/>
                    <a:pt x="24" y="131"/>
                  </a:cubicBezTo>
                  <a:cubicBezTo>
                    <a:pt x="35" y="125"/>
                    <a:pt x="47" y="118"/>
                    <a:pt x="51" y="117"/>
                  </a:cubicBezTo>
                  <a:cubicBezTo>
                    <a:pt x="57" y="118"/>
                    <a:pt x="63" y="119"/>
                    <a:pt x="70" y="120"/>
                  </a:cubicBezTo>
                  <a:cubicBezTo>
                    <a:pt x="66" y="115"/>
                    <a:pt x="63" y="110"/>
                    <a:pt x="61"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sp>
          <p:nvSpPr>
            <p:cNvPr id="33" name="Freeform 249"/>
            <p:cNvSpPr>
              <a:spLocks noEditPoints="1"/>
            </p:cNvSpPr>
            <p:nvPr/>
          </p:nvSpPr>
          <p:spPr bwMode="auto">
            <a:xfrm>
              <a:off x="6125823" y="1912577"/>
              <a:ext cx="368657" cy="302516"/>
            </a:xfrm>
            <a:custGeom>
              <a:avLst/>
              <a:gdLst>
                <a:gd name="T0" fmla="*/ 144 w 144"/>
                <a:gd name="T1" fmla="*/ 53 h 118"/>
                <a:gd name="T2" fmla="*/ 72 w 144"/>
                <a:gd name="T3" fmla="*/ 0 h 118"/>
                <a:gd name="T4" fmla="*/ 0 w 144"/>
                <a:gd name="T5" fmla="*/ 53 h 118"/>
                <a:gd name="T6" fmla="*/ 72 w 144"/>
                <a:gd name="T7" fmla="*/ 107 h 118"/>
                <a:gd name="T8" fmla="*/ 99 w 144"/>
                <a:gd name="T9" fmla="*/ 103 h 118"/>
                <a:gd name="T10" fmla="*/ 130 w 144"/>
                <a:gd name="T11" fmla="*/ 118 h 118"/>
                <a:gd name="T12" fmla="*/ 121 w 144"/>
                <a:gd name="T13" fmla="*/ 93 h 118"/>
                <a:gd name="T14" fmla="*/ 144 w 144"/>
                <a:gd name="T15" fmla="*/ 53 h 118"/>
                <a:gd name="T16" fmla="*/ 44 w 144"/>
                <a:gd name="T17" fmla="*/ 61 h 118"/>
                <a:gd name="T18" fmla="*/ 38 w 144"/>
                <a:gd name="T19" fmla="*/ 57 h 118"/>
                <a:gd name="T20" fmla="*/ 31 w 144"/>
                <a:gd name="T21" fmla="*/ 61 h 118"/>
                <a:gd name="T22" fmla="*/ 33 w 144"/>
                <a:gd name="T23" fmla="*/ 53 h 118"/>
                <a:gd name="T24" fmla="*/ 27 w 144"/>
                <a:gd name="T25" fmla="*/ 48 h 118"/>
                <a:gd name="T26" fmla="*/ 35 w 144"/>
                <a:gd name="T27" fmla="*/ 47 h 118"/>
                <a:gd name="T28" fmla="*/ 38 w 144"/>
                <a:gd name="T29" fmla="*/ 41 h 118"/>
                <a:gd name="T30" fmla="*/ 41 w 144"/>
                <a:gd name="T31" fmla="*/ 47 h 118"/>
                <a:gd name="T32" fmla="*/ 48 w 144"/>
                <a:gd name="T33" fmla="*/ 48 h 118"/>
                <a:gd name="T34" fmla="*/ 43 w 144"/>
                <a:gd name="T35" fmla="*/ 53 h 118"/>
                <a:gd name="T36" fmla="*/ 44 w 144"/>
                <a:gd name="T37" fmla="*/ 61 h 118"/>
                <a:gd name="T38" fmla="*/ 82 w 144"/>
                <a:gd name="T39" fmla="*/ 64 h 118"/>
                <a:gd name="T40" fmla="*/ 72 w 144"/>
                <a:gd name="T41" fmla="*/ 58 h 118"/>
                <a:gd name="T42" fmla="*/ 62 w 144"/>
                <a:gd name="T43" fmla="*/ 64 h 118"/>
                <a:gd name="T44" fmla="*/ 64 w 144"/>
                <a:gd name="T45" fmla="*/ 52 h 118"/>
                <a:gd name="T46" fmla="*/ 56 w 144"/>
                <a:gd name="T47" fmla="*/ 44 h 118"/>
                <a:gd name="T48" fmla="*/ 67 w 144"/>
                <a:gd name="T49" fmla="*/ 43 h 118"/>
                <a:gd name="T50" fmla="*/ 72 w 144"/>
                <a:gd name="T51" fmla="*/ 33 h 118"/>
                <a:gd name="T52" fmla="*/ 77 w 144"/>
                <a:gd name="T53" fmla="*/ 43 h 118"/>
                <a:gd name="T54" fmla="*/ 88 w 144"/>
                <a:gd name="T55" fmla="*/ 44 h 118"/>
                <a:gd name="T56" fmla="*/ 80 w 144"/>
                <a:gd name="T57" fmla="*/ 52 h 118"/>
                <a:gd name="T58" fmla="*/ 82 w 144"/>
                <a:gd name="T59" fmla="*/ 64 h 118"/>
                <a:gd name="T60" fmla="*/ 112 w 144"/>
                <a:gd name="T61" fmla="*/ 61 h 118"/>
                <a:gd name="T62" fmla="*/ 106 w 144"/>
                <a:gd name="T63" fmla="*/ 57 h 118"/>
                <a:gd name="T64" fmla="*/ 99 w 144"/>
                <a:gd name="T65" fmla="*/ 61 h 118"/>
                <a:gd name="T66" fmla="*/ 101 w 144"/>
                <a:gd name="T67" fmla="*/ 53 h 118"/>
                <a:gd name="T68" fmla="*/ 95 w 144"/>
                <a:gd name="T69" fmla="*/ 48 h 118"/>
                <a:gd name="T70" fmla="*/ 103 w 144"/>
                <a:gd name="T71" fmla="*/ 47 h 118"/>
                <a:gd name="T72" fmla="*/ 106 w 144"/>
                <a:gd name="T73" fmla="*/ 41 h 118"/>
                <a:gd name="T74" fmla="*/ 109 w 144"/>
                <a:gd name="T75" fmla="*/ 47 h 118"/>
                <a:gd name="T76" fmla="*/ 116 w 144"/>
                <a:gd name="T77" fmla="*/ 48 h 118"/>
                <a:gd name="T78" fmla="*/ 111 w 144"/>
                <a:gd name="T79" fmla="*/ 53 h 118"/>
                <a:gd name="T80" fmla="*/ 112 w 144"/>
                <a:gd name="T81" fmla="*/ 6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18">
                  <a:moveTo>
                    <a:pt x="144" y="53"/>
                  </a:moveTo>
                  <a:cubicBezTo>
                    <a:pt x="144" y="24"/>
                    <a:pt x="112" y="0"/>
                    <a:pt x="72" y="0"/>
                  </a:cubicBezTo>
                  <a:cubicBezTo>
                    <a:pt x="32" y="0"/>
                    <a:pt x="0" y="24"/>
                    <a:pt x="0" y="53"/>
                  </a:cubicBezTo>
                  <a:cubicBezTo>
                    <a:pt x="0" y="83"/>
                    <a:pt x="32" y="107"/>
                    <a:pt x="72" y="107"/>
                  </a:cubicBezTo>
                  <a:cubicBezTo>
                    <a:pt x="82" y="107"/>
                    <a:pt x="91" y="105"/>
                    <a:pt x="99" y="103"/>
                  </a:cubicBezTo>
                  <a:cubicBezTo>
                    <a:pt x="102" y="102"/>
                    <a:pt x="130" y="118"/>
                    <a:pt x="130" y="118"/>
                  </a:cubicBezTo>
                  <a:cubicBezTo>
                    <a:pt x="121" y="93"/>
                    <a:pt x="121" y="93"/>
                    <a:pt x="121" y="93"/>
                  </a:cubicBezTo>
                  <a:cubicBezTo>
                    <a:pt x="135" y="83"/>
                    <a:pt x="144" y="69"/>
                    <a:pt x="144" y="53"/>
                  </a:cubicBezTo>
                  <a:close/>
                  <a:moveTo>
                    <a:pt x="44" y="61"/>
                  </a:moveTo>
                  <a:cubicBezTo>
                    <a:pt x="38" y="57"/>
                    <a:pt x="38" y="57"/>
                    <a:pt x="38" y="57"/>
                  </a:cubicBezTo>
                  <a:cubicBezTo>
                    <a:pt x="31" y="61"/>
                    <a:pt x="31" y="61"/>
                    <a:pt x="31" y="61"/>
                  </a:cubicBezTo>
                  <a:cubicBezTo>
                    <a:pt x="33" y="53"/>
                    <a:pt x="33" y="53"/>
                    <a:pt x="33" y="53"/>
                  </a:cubicBezTo>
                  <a:cubicBezTo>
                    <a:pt x="27" y="48"/>
                    <a:pt x="27" y="48"/>
                    <a:pt x="27" y="48"/>
                  </a:cubicBezTo>
                  <a:cubicBezTo>
                    <a:pt x="35" y="47"/>
                    <a:pt x="35" y="47"/>
                    <a:pt x="35" y="47"/>
                  </a:cubicBezTo>
                  <a:cubicBezTo>
                    <a:pt x="38" y="41"/>
                    <a:pt x="38" y="41"/>
                    <a:pt x="38" y="41"/>
                  </a:cubicBezTo>
                  <a:cubicBezTo>
                    <a:pt x="41" y="47"/>
                    <a:pt x="41" y="47"/>
                    <a:pt x="41" y="47"/>
                  </a:cubicBezTo>
                  <a:cubicBezTo>
                    <a:pt x="48" y="48"/>
                    <a:pt x="48" y="48"/>
                    <a:pt x="48" y="48"/>
                  </a:cubicBezTo>
                  <a:cubicBezTo>
                    <a:pt x="43" y="53"/>
                    <a:pt x="43" y="53"/>
                    <a:pt x="43" y="53"/>
                  </a:cubicBezTo>
                  <a:lnTo>
                    <a:pt x="44" y="61"/>
                  </a:lnTo>
                  <a:close/>
                  <a:moveTo>
                    <a:pt x="82" y="64"/>
                  </a:moveTo>
                  <a:cubicBezTo>
                    <a:pt x="72" y="58"/>
                    <a:pt x="72" y="58"/>
                    <a:pt x="72" y="58"/>
                  </a:cubicBezTo>
                  <a:cubicBezTo>
                    <a:pt x="62" y="64"/>
                    <a:pt x="62" y="64"/>
                    <a:pt x="62" y="64"/>
                  </a:cubicBezTo>
                  <a:cubicBezTo>
                    <a:pt x="64" y="52"/>
                    <a:pt x="64" y="52"/>
                    <a:pt x="64" y="52"/>
                  </a:cubicBezTo>
                  <a:cubicBezTo>
                    <a:pt x="56" y="44"/>
                    <a:pt x="56" y="44"/>
                    <a:pt x="56" y="44"/>
                  </a:cubicBezTo>
                  <a:cubicBezTo>
                    <a:pt x="67" y="43"/>
                    <a:pt x="67" y="43"/>
                    <a:pt x="67" y="43"/>
                  </a:cubicBezTo>
                  <a:cubicBezTo>
                    <a:pt x="72" y="33"/>
                    <a:pt x="72" y="33"/>
                    <a:pt x="72" y="33"/>
                  </a:cubicBezTo>
                  <a:cubicBezTo>
                    <a:pt x="77" y="43"/>
                    <a:pt x="77" y="43"/>
                    <a:pt x="77" y="43"/>
                  </a:cubicBezTo>
                  <a:cubicBezTo>
                    <a:pt x="88" y="44"/>
                    <a:pt x="88" y="44"/>
                    <a:pt x="88" y="44"/>
                  </a:cubicBezTo>
                  <a:cubicBezTo>
                    <a:pt x="80" y="52"/>
                    <a:pt x="80" y="52"/>
                    <a:pt x="80" y="52"/>
                  </a:cubicBezTo>
                  <a:lnTo>
                    <a:pt x="82" y="64"/>
                  </a:lnTo>
                  <a:close/>
                  <a:moveTo>
                    <a:pt x="112" y="61"/>
                  </a:moveTo>
                  <a:cubicBezTo>
                    <a:pt x="106" y="57"/>
                    <a:pt x="106" y="57"/>
                    <a:pt x="106" y="57"/>
                  </a:cubicBezTo>
                  <a:cubicBezTo>
                    <a:pt x="99" y="61"/>
                    <a:pt x="99" y="61"/>
                    <a:pt x="99" y="61"/>
                  </a:cubicBezTo>
                  <a:cubicBezTo>
                    <a:pt x="101" y="53"/>
                    <a:pt x="101" y="53"/>
                    <a:pt x="101" y="53"/>
                  </a:cubicBezTo>
                  <a:cubicBezTo>
                    <a:pt x="95" y="48"/>
                    <a:pt x="95" y="48"/>
                    <a:pt x="95" y="48"/>
                  </a:cubicBezTo>
                  <a:cubicBezTo>
                    <a:pt x="103" y="47"/>
                    <a:pt x="103" y="47"/>
                    <a:pt x="103" y="47"/>
                  </a:cubicBezTo>
                  <a:cubicBezTo>
                    <a:pt x="106" y="41"/>
                    <a:pt x="106" y="41"/>
                    <a:pt x="106" y="41"/>
                  </a:cubicBezTo>
                  <a:cubicBezTo>
                    <a:pt x="109" y="47"/>
                    <a:pt x="109" y="47"/>
                    <a:pt x="109" y="47"/>
                  </a:cubicBezTo>
                  <a:cubicBezTo>
                    <a:pt x="116" y="48"/>
                    <a:pt x="116" y="48"/>
                    <a:pt x="116" y="48"/>
                  </a:cubicBezTo>
                  <a:cubicBezTo>
                    <a:pt x="111" y="53"/>
                    <a:pt x="111" y="53"/>
                    <a:pt x="111" y="53"/>
                  </a:cubicBezTo>
                  <a:lnTo>
                    <a:pt x="112"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zh-CN" altLang="en-US" sz="1351">
                <a:solidFill>
                  <a:srgbClr val="000000"/>
                </a:solidFill>
                <a:latin typeface="微软雅黑"/>
                <a:ea typeface="微软雅黑"/>
              </a:endParaRPr>
            </a:p>
          </p:txBody>
        </p:sp>
      </p:grpSp>
      <p:grpSp>
        <p:nvGrpSpPr>
          <p:cNvPr id="34" name="组合 33"/>
          <p:cNvGrpSpPr/>
          <p:nvPr/>
        </p:nvGrpSpPr>
        <p:grpSpPr>
          <a:xfrm>
            <a:off x="1247054" y="1717869"/>
            <a:ext cx="2349787" cy="1134042"/>
            <a:chOff x="1224476" y="2024080"/>
            <a:chExt cx="2349786" cy="1134042"/>
          </a:xfrm>
        </p:grpSpPr>
        <p:grpSp>
          <p:nvGrpSpPr>
            <p:cNvPr id="35" name="组合 34"/>
            <p:cNvGrpSpPr/>
            <p:nvPr/>
          </p:nvGrpSpPr>
          <p:grpSpPr>
            <a:xfrm>
              <a:off x="1224476" y="2395944"/>
              <a:ext cx="2349786" cy="762178"/>
              <a:chOff x="1690972" y="2476067"/>
              <a:chExt cx="2349786" cy="762178"/>
            </a:xfrm>
          </p:grpSpPr>
          <p:sp>
            <p:nvSpPr>
              <p:cNvPr id="37" name="文本框 36"/>
              <p:cNvSpPr txBox="1"/>
              <p:nvPr/>
            </p:nvSpPr>
            <p:spPr bwMode="auto">
              <a:xfrm>
                <a:off x="1787319" y="2684247"/>
                <a:ext cx="2253439" cy="553998"/>
              </a:xfrm>
              <a:prstGeom prst="rect">
                <a:avLst/>
              </a:prstGeom>
              <a:noFill/>
            </p:spPr>
            <p:txBody>
              <a:bodyPr wrap="square">
                <a:spAutoFit/>
              </a:bodyPr>
              <a:lstStyle/>
              <a:p>
                <a:pPr defTabSz="1219170" fontAlgn="base">
                  <a:lnSpc>
                    <a:spcPct val="125000"/>
                  </a:lnSpc>
                  <a:spcBef>
                    <a:spcPct val="0"/>
                  </a:spcBef>
                  <a:spcAft>
                    <a:spcPct val="0"/>
                  </a:spcAft>
                  <a:defRPr/>
                </a:pPr>
                <a:r>
                  <a:rPr lang="zh-CN" altLang="en-US" sz="1200" dirty="0">
                    <a:solidFill>
                      <a:srgbClr val="000000"/>
                    </a:solidFill>
                    <a:latin typeface="微软雅黑"/>
                    <a:ea typeface="微软雅黑"/>
                    <a:cs typeface="Lato Light" charset="0"/>
                    <a:sym typeface="Lato Light" charset="0"/>
                  </a:rPr>
                  <a:t>此处添加详细文本描述，建议与标题相关并符合</a:t>
                </a:r>
                <a:endParaRPr lang="en-US" altLang="zh-CN" sz="1200" dirty="0">
                  <a:solidFill>
                    <a:srgbClr val="000000"/>
                  </a:solidFill>
                  <a:latin typeface="微软雅黑"/>
                  <a:ea typeface="微软雅黑"/>
                  <a:cs typeface="Lato Light" charset="0"/>
                  <a:sym typeface="Lato Light" charset="0"/>
                </a:endParaRPr>
              </a:p>
            </p:txBody>
          </p:sp>
          <p:sp>
            <p:nvSpPr>
              <p:cNvPr id="38" name="文本框 37"/>
              <p:cNvSpPr txBox="1"/>
              <p:nvPr/>
            </p:nvSpPr>
            <p:spPr bwMode="auto">
              <a:xfrm>
                <a:off x="1690972" y="2476067"/>
                <a:ext cx="2349783" cy="307777"/>
              </a:xfrm>
              <a:prstGeom prst="rect">
                <a:avLst/>
              </a:prstGeom>
              <a:noFill/>
            </p:spPr>
            <p:txBody>
              <a:bodyPr wrap="square">
                <a:spAutoFit/>
              </a:bodyPr>
              <a:lstStyle/>
              <a:p>
                <a:pPr algn="r" defTabSz="1219170" fontAlgn="base">
                  <a:spcBef>
                    <a:spcPct val="0"/>
                  </a:spcBef>
                  <a:spcAft>
                    <a:spcPct val="0"/>
                  </a:spcAft>
                  <a:defRPr/>
                </a:pPr>
                <a:r>
                  <a:rPr lang="zh-CN" altLang="en-US" sz="1400" spc="100" dirty="0">
                    <a:solidFill>
                      <a:prstClr val="black">
                        <a:lumMod val="65000"/>
                        <a:lumOff val="35000"/>
                      </a:prstClr>
                    </a:solidFill>
                    <a:latin typeface="微软雅黑"/>
                    <a:ea typeface="微软雅黑"/>
                  </a:rPr>
                  <a:t>在此添加标题</a:t>
                </a:r>
              </a:p>
            </p:txBody>
          </p:sp>
        </p:grpSp>
        <p:sp>
          <p:nvSpPr>
            <p:cNvPr id="36" name="矩形 35"/>
            <p:cNvSpPr/>
            <p:nvPr/>
          </p:nvSpPr>
          <p:spPr>
            <a:xfrm>
              <a:off x="3088228" y="2024080"/>
              <a:ext cx="479618" cy="379656"/>
            </a:xfrm>
            <a:prstGeom prst="rect">
              <a:avLst/>
            </a:prstGeom>
          </p:spPr>
          <p:txBody>
            <a:bodyPr wrap="none">
              <a:spAutoFit/>
            </a:bodyPr>
            <a:lstStyle/>
            <a:p>
              <a:pPr algn="ctr" defTabSz="1219170" fontAlgn="base">
                <a:spcBef>
                  <a:spcPct val="0"/>
                </a:spcBef>
                <a:spcAft>
                  <a:spcPct val="0"/>
                </a:spcAft>
                <a:defRPr/>
              </a:pPr>
              <a:r>
                <a:rPr lang="en-US" altLang="zh-CN" sz="1867" b="1" dirty="0">
                  <a:solidFill>
                    <a:srgbClr val="6E471C"/>
                  </a:solidFill>
                  <a:latin typeface="微软雅黑"/>
                  <a:ea typeface="微软雅黑"/>
                </a:rPr>
                <a:t>01</a:t>
              </a:r>
              <a:endParaRPr lang="zh-CN" altLang="en-US" sz="1867" b="1" dirty="0">
                <a:solidFill>
                  <a:srgbClr val="6E471C"/>
                </a:solidFill>
                <a:latin typeface="微软雅黑"/>
                <a:ea typeface="微软雅黑"/>
              </a:endParaRPr>
            </a:p>
          </p:txBody>
        </p:sp>
      </p:grpSp>
      <p:grpSp>
        <p:nvGrpSpPr>
          <p:cNvPr id="39" name="组合 38"/>
          <p:cNvGrpSpPr/>
          <p:nvPr/>
        </p:nvGrpSpPr>
        <p:grpSpPr>
          <a:xfrm>
            <a:off x="1247054" y="3064069"/>
            <a:ext cx="2349786" cy="1134042"/>
            <a:chOff x="1224476" y="2024080"/>
            <a:chExt cx="2349786" cy="1134042"/>
          </a:xfrm>
        </p:grpSpPr>
        <p:grpSp>
          <p:nvGrpSpPr>
            <p:cNvPr id="40" name="组合 39"/>
            <p:cNvGrpSpPr/>
            <p:nvPr/>
          </p:nvGrpSpPr>
          <p:grpSpPr>
            <a:xfrm>
              <a:off x="1224476" y="2395944"/>
              <a:ext cx="2349786" cy="762178"/>
              <a:chOff x="1690972" y="2476067"/>
              <a:chExt cx="2349786" cy="762178"/>
            </a:xfrm>
          </p:grpSpPr>
          <p:sp>
            <p:nvSpPr>
              <p:cNvPr id="42" name="文本框 41"/>
              <p:cNvSpPr txBox="1"/>
              <p:nvPr/>
            </p:nvSpPr>
            <p:spPr bwMode="auto">
              <a:xfrm>
                <a:off x="1787319" y="2684247"/>
                <a:ext cx="2253439" cy="553998"/>
              </a:xfrm>
              <a:prstGeom prst="rect">
                <a:avLst/>
              </a:prstGeom>
              <a:noFill/>
            </p:spPr>
            <p:txBody>
              <a:bodyPr wrap="square">
                <a:spAutoFit/>
              </a:bodyPr>
              <a:lstStyle/>
              <a:p>
                <a:pPr defTabSz="1219170" fontAlgn="base">
                  <a:lnSpc>
                    <a:spcPct val="125000"/>
                  </a:lnSpc>
                  <a:spcBef>
                    <a:spcPct val="0"/>
                  </a:spcBef>
                  <a:spcAft>
                    <a:spcPct val="0"/>
                  </a:spcAft>
                  <a:defRPr/>
                </a:pPr>
                <a:r>
                  <a:rPr lang="zh-CN" altLang="en-US" sz="1200" dirty="0">
                    <a:solidFill>
                      <a:srgbClr val="000000"/>
                    </a:solidFill>
                    <a:latin typeface="微软雅黑"/>
                    <a:ea typeface="微软雅黑"/>
                    <a:cs typeface="Lato Light" charset="0"/>
                    <a:sym typeface="Lato Light" charset="0"/>
                  </a:rPr>
                  <a:t>此处添加详细文本描述，建议与标题相关并符合</a:t>
                </a:r>
                <a:endParaRPr lang="en-US" altLang="zh-CN" sz="1200" dirty="0">
                  <a:solidFill>
                    <a:srgbClr val="000000"/>
                  </a:solidFill>
                  <a:latin typeface="微软雅黑"/>
                  <a:ea typeface="微软雅黑"/>
                  <a:cs typeface="Lato Light" charset="0"/>
                  <a:sym typeface="Lato Light" charset="0"/>
                </a:endParaRPr>
              </a:p>
            </p:txBody>
          </p:sp>
          <p:sp>
            <p:nvSpPr>
              <p:cNvPr id="43" name="文本框 42"/>
              <p:cNvSpPr txBox="1"/>
              <p:nvPr/>
            </p:nvSpPr>
            <p:spPr bwMode="auto">
              <a:xfrm>
                <a:off x="1690972" y="2476067"/>
                <a:ext cx="2349783" cy="307777"/>
              </a:xfrm>
              <a:prstGeom prst="rect">
                <a:avLst/>
              </a:prstGeom>
              <a:noFill/>
            </p:spPr>
            <p:txBody>
              <a:bodyPr wrap="square">
                <a:spAutoFit/>
              </a:bodyPr>
              <a:lstStyle/>
              <a:p>
                <a:pPr algn="r" defTabSz="1219170" fontAlgn="base">
                  <a:spcBef>
                    <a:spcPct val="0"/>
                  </a:spcBef>
                  <a:spcAft>
                    <a:spcPct val="0"/>
                  </a:spcAft>
                  <a:defRPr/>
                </a:pPr>
                <a:r>
                  <a:rPr lang="zh-CN" altLang="en-US" sz="1400" spc="100" dirty="0">
                    <a:solidFill>
                      <a:prstClr val="black">
                        <a:lumMod val="65000"/>
                        <a:lumOff val="35000"/>
                      </a:prstClr>
                    </a:solidFill>
                    <a:latin typeface="微软雅黑"/>
                    <a:ea typeface="微软雅黑"/>
                  </a:rPr>
                  <a:t>在此添加标题</a:t>
                </a:r>
              </a:p>
            </p:txBody>
          </p:sp>
        </p:grpSp>
        <p:sp>
          <p:nvSpPr>
            <p:cNvPr id="41" name="矩形 40"/>
            <p:cNvSpPr/>
            <p:nvPr/>
          </p:nvSpPr>
          <p:spPr>
            <a:xfrm>
              <a:off x="3088231" y="2024080"/>
              <a:ext cx="479618" cy="379656"/>
            </a:xfrm>
            <a:prstGeom prst="rect">
              <a:avLst/>
            </a:prstGeom>
          </p:spPr>
          <p:txBody>
            <a:bodyPr wrap="none">
              <a:spAutoFit/>
            </a:bodyPr>
            <a:lstStyle/>
            <a:p>
              <a:pPr algn="ctr" defTabSz="1219170" fontAlgn="base">
                <a:spcBef>
                  <a:spcPct val="0"/>
                </a:spcBef>
                <a:spcAft>
                  <a:spcPct val="0"/>
                </a:spcAft>
                <a:defRPr/>
              </a:pPr>
              <a:r>
                <a:rPr lang="en-US" altLang="zh-CN" sz="1867" b="1" dirty="0">
                  <a:solidFill>
                    <a:srgbClr val="6E471C"/>
                  </a:solidFill>
                  <a:latin typeface="微软雅黑"/>
                  <a:ea typeface="微软雅黑"/>
                </a:rPr>
                <a:t>02</a:t>
              </a:r>
              <a:endParaRPr lang="zh-CN" altLang="en-US" sz="1867" b="1" dirty="0">
                <a:solidFill>
                  <a:srgbClr val="6E471C"/>
                </a:solidFill>
                <a:latin typeface="微软雅黑"/>
                <a:ea typeface="微软雅黑"/>
              </a:endParaRPr>
            </a:p>
          </p:txBody>
        </p:sp>
      </p:grpSp>
      <p:grpSp>
        <p:nvGrpSpPr>
          <p:cNvPr id="44" name="组合 43"/>
          <p:cNvGrpSpPr/>
          <p:nvPr/>
        </p:nvGrpSpPr>
        <p:grpSpPr>
          <a:xfrm>
            <a:off x="1247055" y="4410269"/>
            <a:ext cx="2349787" cy="1134042"/>
            <a:chOff x="1224476" y="2024080"/>
            <a:chExt cx="2349786" cy="1134042"/>
          </a:xfrm>
        </p:grpSpPr>
        <p:grpSp>
          <p:nvGrpSpPr>
            <p:cNvPr id="45" name="组合 44"/>
            <p:cNvGrpSpPr/>
            <p:nvPr/>
          </p:nvGrpSpPr>
          <p:grpSpPr>
            <a:xfrm>
              <a:off x="1224476" y="2395944"/>
              <a:ext cx="2349786" cy="762178"/>
              <a:chOff x="1690972" y="2476067"/>
              <a:chExt cx="2349786" cy="762178"/>
            </a:xfrm>
          </p:grpSpPr>
          <p:sp>
            <p:nvSpPr>
              <p:cNvPr id="47" name="文本框 46"/>
              <p:cNvSpPr txBox="1"/>
              <p:nvPr/>
            </p:nvSpPr>
            <p:spPr bwMode="auto">
              <a:xfrm>
                <a:off x="1787319" y="2684247"/>
                <a:ext cx="2253439" cy="553998"/>
              </a:xfrm>
              <a:prstGeom prst="rect">
                <a:avLst/>
              </a:prstGeom>
              <a:noFill/>
            </p:spPr>
            <p:txBody>
              <a:bodyPr wrap="square">
                <a:spAutoFit/>
              </a:bodyPr>
              <a:lstStyle/>
              <a:p>
                <a:pPr defTabSz="1219170" fontAlgn="base">
                  <a:lnSpc>
                    <a:spcPct val="125000"/>
                  </a:lnSpc>
                  <a:spcBef>
                    <a:spcPct val="0"/>
                  </a:spcBef>
                  <a:spcAft>
                    <a:spcPct val="0"/>
                  </a:spcAft>
                  <a:defRPr/>
                </a:pPr>
                <a:r>
                  <a:rPr lang="zh-CN" altLang="en-US" sz="1200" dirty="0">
                    <a:solidFill>
                      <a:srgbClr val="000000"/>
                    </a:solidFill>
                    <a:latin typeface="微软雅黑"/>
                    <a:ea typeface="微软雅黑"/>
                    <a:cs typeface="Lato Light" charset="0"/>
                    <a:sym typeface="Lato Light" charset="0"/>
                  </a:rPr>
                  <a:t>此处添加详细文本描述，建议与标题相关并符合</a:t>
                </a:r>
                <a:endParaRPr lang="en-US" altLang="zh-CN" sz="1200" dirty="0">
                  <a:solidFill>
                    <a:srgbClr val="000000"/>
                  </a:solidFill>
                  <a:latin typeface="微软雅黑"/>
                  <a:ea typeface="微软雅黑"/>
                  <a:cs typeface="Lato Light" charset="0"/>
                  <a:sym typeface="Lato Light" charset="0"/>
                </a:endParaRPr>
              </a:p>
            </p:txBody>
          </p:sp>
          <p:sp>
            <p:nvSpPr>
              <p:cNvPr id="48" name="文本框 47"/>
              <p:cNvSpPr txBox="1"/>
              <p:nvPr/>
            </p:nvSpPr>
            <p:spPr bwMode="auto">
              <a:xfrm>
                <a:off x="1690972" y="2476067"/>
                <a:ext cx="2349783" cy="307777"/>
              </a:xfrm>
              <a:prstGeom prst="rect">
                <a:avLst/>
              </a:prstGeom>
              <a:noFill/>
            </p:spPr>
            <p:txBody>
              <a:bodyPr wrap="square">
                <a:spAutoFit/>
              </a:bodyPr>
              <a:lstStyle/>
              <a:p>
                <a:pPr algn="r" defTabSz="1219170" fontAlgn="base">
                  <a:spcBef>
                    <a:spcPct val="0"/>
                  </a:spcBef>
                  <a:spcAft>
                    <a:spcPct val="0"/>
                  </a:spcAft>
                  <a:defRPr/>
                </a:pPr>
                <a:r>
                  <a:rPr lang="zh-CN" altLang="en-US" sz="1400" spc="100" dirty="0">
                    <a:solidFill>
                      <a:prstClr val="black">
                        <a:lumMod val="65000"/>
                        <a:lumOff val="35000"/>
                      </a:prstClr>
                    </a:solidFill>
                    <a:latin typeface="微软雅黑"/>
                    <a:ea typeface="微软雅黑"/>
                  </a:rPr>
                  <a:t>在此添加标题</a:t>
                </a:r>
              </a:p>
            </p:txBody>
          </p:sp>
        </p:grpSp>
        <p:sp>
          <p:nvSpPr>
            <p:cNvPr id="46" name="矩形 45"/>
            <p:cNvSpPr/>
            <p:nvPr/>
          </p:nvSpPr>
          <p:spPr>
            <a:xfrm>
              <a:off x="3088229" y="2024080"/>
              <a:ext cx="479618" cy="379656"/>
            </a:xfrm>
            <a:prstGeom prst="rect">
              <a:avLst/>
            </a:prstGeom>
          </p:spPr>
          <p:txBody>
            <a:bodyPr wrap="none">
              <a:spAutoFit/>
            </a:bodyPr>
            <a:lstStyle/>
            <a:p>
              <a:pPr algn="ctr" defTabSz="1219170" fontAlgn="base">
                <a:spcBef>
                  <a:spcPct val="0"/>
                </a:spcBef>
                <a:spcAft>
                  <a:spcPct val="0"/>
                </a:spcAft>
                <a:defRPr/>
              </a:pPr>
              <a:r>
                <a:rPr lang="en-US" altLang="zh-CN" sz="1867" b="1" dirty="0">
                  <a:solidFill>
                    <a:srgbClr val="6E471C"/>
                  </a:solidFill>
                  <a:latin typeface="微软雅黑"/>
                  <a:ea typeface="微软雅黑"/>
                </a:rPr>
                <a:t>03</a:t>
              </a:r>
              <a:endParaRPr lang="zh-CN" altLang="en-US" sz="1867" b="1" dirty="0">
                <a:solidFill>
                  <a:srgbClr val="6E471C"/>
                </a:solidFill>
                <a:latin typeface="微软雅黑"/>
                <a:ea typeface="微软雅黑"/>
              </a:endParaRPr>
            </a:p>
          </p:txBody>
        </p:sp>
      </p:grpSp>
      <p:sp>
        <p:nvSpPr>
          <p:cNvPr id="49" name="文本框 48"/>
          <p:cNvSpPr txBox="1"/>
          <p:nvPr/>
        </p:nvSpPr>
        <p:spPr>
          <a:xfrm>
            <a:off x="7941349" y="3387865"/>
            <a:ext cx="3039708" cy="553998"/>
          </a:xfrm>
          <a:prstGeom prst="rect">
            <a:avLst/>
          </a:prstGeom>
          <a:noFill/>
        </p:spPr>
        <p:txBody>
          <a:bodyPr wrap="square" rtlCol="0">
            <a:spAutoFit/>
          </a:bodyPr>
          <a:lstStyle/>
          <a:p>
            <a:pPr defTabSz="1219170" fontAlgn="base">
              <a:lnSpc>
                <a:spcPct val="125000"/>
              </a:lnSpc>
              <a:spcBef>
                <a:spcPct val="0"/>
              </a:spcBef>
              <a:spcAft>
                <a:spcPct val="0"/>
              </a:spcAft>
              <a:defRPr/>
            </a:pPr>
            <a:r>
              <a:rPr lang="zh-CN" altLang="en-US" sz="1200" dirty="0">
                <a:solidFill>
                  <a:srgbClr val="000000"/>
                </a:solidFill>
                <a:latin typeface="微软雅黑"/>
                <a:ea typeface="微软雅黑"/>
                <a:cs typeface="Lato Light" charset="0"/>
                <a:sym typeface="Lato Light" charset="0"/>
              </a:rPr>
              <a:t>此处添加详细文本描述，建议与标题相关并符合</a:t>
            </a:r>
            <a:endParaRPr lang="en-US" altLang="zh-CN" sz="1200" dirty="0">
              <a:solidFill>
                <a:srgbClr val="000000"/>
              </a:solidFill>
              <a:latin typeface="微软雅黑"/>
              <a:ea typeface="微软雅黑"/>
              <a:cs typeface="Lato Light" charset="0"/>
              <a:sym typeface="Lato Light" charset="0"/>
            </a:endParaRPr>
          </a:p>
        </p:txBody>
      </p:sp>
      <p:sp>
        <p:nvSpPr>
          <p:cNvPr id="50" name="文本框 49"/>
          <p:cNvSpPr txBox="1"/>
          <p:nvPr/>
        </p:nvSpPr>
        <p:spPr>
          <a:xfrm>
            <a:off x="7941347" y="3060208"/>
            <a:ext cx="2101531" cy="300210"/>
          </a:xfrm>
          <a:prstGeom prst="rect">
            <a:avLst/>
          </a:prstGeom>
          <a:noFill/>
        </p:spPr>
        <p:txBody>
          <a:bodyPr wrap="square" rtlCol="0">
            <a:spAutoFit/>
          </a:bodyPr>
          <a:lstStyle/>
          <a:p>
            <a:pPr defTabSz="1219170" fontAlgn="base">
              <a:spcBef>
                <a:spcPct val="0"/>
              </a:spcBef>
              <a:spcAft>
                <a:spcPct val="0"/>
              </a:spcAft>
              <a:defRPr/>
            </a:pPr>
            <a:r>
              <a:rPr lang="en-US" altLang="zh-CN" sz="1351" dirty="0">
                <a:solidFill>
                  <a:prstClr val="white">
                    <a:lumMod val="50000"/>
                  </a:prstClr>
                </a:solidFill>
                <a:latin typeface="微软雅黑"/>
                <a:ea typeface="微软雅黑"/>
              </a:rPr>
              <a:t>Add the title here</a:t>
            </a:r>
          </a:p>
        </p:txBody>
      </p:sp>
      <p:sp>
        <p:nvSpPr>
          <p:cNvPr id="51" name="矩形 50"/>
          <p:cNvSpPr/>
          <p:nvPr/>
        </p:nvSpPr>
        <p:spPr>
          <a:xfrm>
            <a:off x="7937947" y="2332157"/>
            <a:ext cx="1225015" cy="830997"/>
          </a:xfrm>
          <a:prstGeom prst="rect">
            <a:avLst/>
          </a:prstGeom>
        </p:spPr>
        <p:txBody>
          <a:bodyPr wrap="none">
            <a:spAutoFit/>
          </a:bodyPr>
          <a:lstStyle/>
          <a:p>
            <a:pPr defTabSz="1219170" fontAlgn="base">
              <a:spcBef>
                <a:spcPct val="0"/>
              </a:spcBef>
              <a:spcAft>
                <a:spcPct val="0"/>
              </a:spcAft>
              <a:defRPr/>
            </a:pPr>
            <a:r>
              <a:rPr lang="en-US" altLang="zh-CN" sz="4800" dirty="0">
                <a:solidFill>
                  <a:prstClr val="white">
                    <a:lumMod val="75000"/>
                  </a:prstClr>
                </a:solidFill>
                <a:latin typeface="微软雅黑"/>
                <a:ea typeface="微软雅黑"/>
              </a:rPr>
              <a:t>75</a:t>
            </a:r>
            <a:r>
              <a:rPr lang="en-US" altLang="zh-CN" sz="2800" dirty="0">
                <a:solidFill>
                  <a:prstClr val="white">
                    <a:lumMod val="75000"/>
                  </a:prstClr>
                </a:solidFill>
                <a:latin typeface="微软雅黑"/>
                <a:ea typeface="微软雅黑"/>
              </a:rPr>
              <a:t>%</a:t>
            </a:r>
            <a:endParaRPr lang="zh-CN" altLang="en-US" sz="900" dirty="0">
              <a:solidFill>
                <a:prstClr val="white">
                  <a:lumMod val="75000"/>
                </a:prstClr>
              </a:solidFill>
              <a:latin typeface="微软雅黑"/>
              <a:ea typeface="微软雅黑"/>
            </a:endParaRPr>
          </a:p>
        </p:txBody>
      </p:sp>
      <p:sp>
        <p:nvSpPr>
          <p:cNvPr id="52" name="矩形 51"/>
          <p:cNvSpPr/>
          <p:nvPr/>
        </p:nvSpPr>
        <p:spPr>
          <a:xfrm>
            <a:off x="7937947" y="4247845"/>
            <a:ext cx="3043111" cy="553998"/>
          </a:xfrm>
          <a:prstGeom prst="rect">
            <a:avLst/>
          </a:prstGeom>
          <a:noFill/>
        </p:spPr>
        <p:txBody>
          <a:bodyPr wrap="square" rtlCol="0">
            <a:spAutoFit/>
          </a:bodyPr>
          <a:lstStyle/>
          <a:p>
            <a:pPr defTabSz="1219170" fontAlgn="base">
              <a:lnSpc>
                <a:spcPct val="125000"/>
              </a:lnSpc>
              <a:spcBef>
                <a:spcPct val="0"/>
              </a:spcBef>
              <a:spcAft>
                <a:spcPct val="0"/>
              </a:spcAft>
              <a:defRPr/>
            </a:pPr>
            <a:r>
              <a:rPr lang="zh-CN" altLang="en-US" sz="1200" dirty="0">
                <a:solidFill>
                  <a:srgbClr val="000000"/>
                </a:solidFill>
                <a:latin typeface="微软雅黑"/>
                <a:ea typeface="微软雅黑"/>
                <a:cs typeface="Lato Light" charset="0"/>
                <a:sym typeface="Lato Light" charset="0"/>
              </a:rPr>
              <a:t>此处添加详细文本描述，建议与标题相关并符合</a:t>
            </a:r>
            <a:endParaRPr lang="en-US" altLang="zh-CN" sz="1200" dirty="0">
              <a:solidFill>
                <a:srgbClr val="000000"/>
              </a:solidFill>
              <a:latin typeface="微软雅黑"/>
              <a:ea typeface="微软雅黑"/>
              <a:cs typeface="Lato Light" charset="0"/>
              <a:sym typeface="Lato Light" charset="0"/>
            </a:endParaRPr>
          </a:p>
        </p:txBody>
      </p:sp>
    </p:spTree>
    <p:extLst>
      <p:ext uri="{BB962C8B-B14F-4D97-AF65-F5344CB8AC3E}">
        <p14:creationId xmlns:p14="http://schemas.microsoft.com/office/powerpoint/2010/main" val="4167371882"/>
      </p:ext>
    </p:extLst>
  </p:cSld>
  <p:clrMapOvr>
    <a:masterClrMapping/>
  </p:clrMapOvr>
  <mc:AlternateContent xmlns:mc="http://schemas.openxmlformats.org/markup-compatibility/2006">
    <mc:Choice xmlns:p14="http://schemas.microsoft.com/office/powerpoint/2010/main" Requires="p14">
      <p:transition spd="slow" p14:dur="2000">
        <p:checker/>
      </p:transition>
    </mc:Choice>
    <mc:Fallback>
      <p:transition spd="slow">
        <p:checker/>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0000" fill="hold" nodeType="after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accel="60000" fill="hold" nodeType="withEffect" p14:presetBounceEnd="40000">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14:bounceEnd="40000">
                                          <p:cBhvr additive="base">
                                            <p:cTn id="11" dur="500" fill="hold"/>
                                            <p:tgtEl>
                                              <p:spTgt spid="10"/>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4" accel="60000" fill="hold" nodeType="withEffect" p14:presetBounceEnd="40000">
                                      <p:stCondLst>
                                        <p:cond delay="400"/>
                                      </p:stCondLst>
                                      <p:childTnLst>
                                        <p:set>
                                          <p:cBhvr>
                                            <p:cTn id="14" dur="1" fill="hold">
                                              <p:stCondLst>
                                                <p:cond delay="0"/>
                                              </p:stCondLst>
                                            </p:cTn>
                                            <p:tgtEl>
                                              <p:spTgt spid="7"/>
                                            </p:tgtEl>
                                            <p:attrNameLst>
                                              <p:attrName>style.visibility</p:attrName>
                                            </p:attrNameLst>
                                          </p:cBhvr>
                                          <p:to>
                                            <p:strVal val="visible"/>
                                          </p:to>
                                        </p:set>
                                        <p:anim calcmode="lin" valueType="num" p14:bounceEnd="40000">
                                          <p:cBhvr additive="base">
                                            <p:cTn id="15" dur="500" fill="hold"/>
                                            <p:tgtEl>
                                              <p:spTgt spid="7"/>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par>
                              <p:cTn id="17" fill="hold">
                                <p:stCondLst>
                                  <p:cond delay="900"/>
                                </p:stCondLst>
                                <p:childTnLst>
                                  <p:par>
                                    <p:cTn id="18" presetID="45" presetClass="entr" presetSubtype="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anim calcmode="lin" valueType="num">
                                          <p:cBhvr>
                                            <p:cTn id="21" dur="500" fill="hold"/>
                                            <p:tgtEl>
                                              <p:spTgt spid="13"/>
                                            </p:tgtEl>
                                            <p:attrNameLst>
                                              <p:attrName>ppt_w</p:attrName>
                                            </p:attrNameLst>
                                          </p:cBhvr>
                                          <p:tavLst>
                                            <p:tav tm="0" fmla="#ppt_w*sin(2.5*pi*$)">
                                              <p:val>
                                                <p:fltVal val="0"/>
                                              </p:val>
                                            </p:tav>
                                            <p:tav tm="100000">
                                              <p:val>
                                                <p:fltVal val="1"/>
                                              </p:val>
                                            </p:tav>
                                          </p:tavLst>
                                        </p:anim>
                                        <p:anim calcmode="lin" valueType="num">
                                          <p:cBhvr>
                                            <p:cTn id="22" dur="500" fill="hold"/>
                                            <p:tgtEl>
                                              <p:spTgt spid="13"/>
                                            </p:tgtEl>
                                            <p:attrNameLst>
                                              <p:attrName>ppt_h</p:attrName>
                                            </p:attrNameLst>
                                          </p:cBhvr>
                                          <p:tavLst>
                                            <p:tav tm="0">
                                              <p:val>
                                                <p:strVal val="#ppt_h"/>
                                              </p:val>
                                            </p:tav>
                                            <p:tav tm="100000">
                                              <p:val>
                                                <p:strVal val="#ppt_h"/>
                                              </p:val>
                                            </p:tav>
                                          </p:tavLst>
                                        </p:anim>
                                      </p:childTnLst>
                                    </p:cTn>
                                  </p:par>
                                </p:childTnLst>
                              </p:cTn>
                            </p:par>
                            <p:par>
                              <p:cTn id="23" fill="hold">
                                <p:stCondLst>
                                  <p:cond delay="1400"/>
                                </p:stCondLst>
                                <p:childTnLst>
                                  <p:par>
                                    <p:cTn id="24" presetID="22" presetClass="entr" presetSubtype="2" fill="hold" nodeType="after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wipe(right)">
                                          <p:cBhvr>
                                            <p:cTn id="26" dur="500"/>
                                            <p:tgtEl>
                                              <p:spTgt spid="34"/>
                                            </p:tgtEl>
                                          </p:cBhvr>
                                        </p:animEffect>
                                      </p:childTnLst>
                                    </p:cTn>
                                  </p:par>
                                </p:childTnLst>
                              </p:cTn>
                            </p:par>
                            <p:par>
                              <p:cTn id="27" fill="hold">
                                <p:stCondLst>
                                  <p:cond delay="1900"/>
                                </p:stCondLst>
                                <p:childTnLst>
                                  <p:par>
                                    <p:cTn id="28" presetID="45" presetClass="entr" presetSubtype="0"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anim calcmode="lin" valueType="num">
                                          <p:cBhvr>
                                            <p:cTn id="31" dur="500" fill="hold"/>
                                            <p:tgtEl>
                                              <p:spTgt spid="23"/>
                                            </p:tgtEl>
                                            <p:attrNameLst>
                                              <p:attrName>ppt_w</p:attrName>
                                            </p:attrNameLst>
                                          </p:cBhvr>
                                          <p:tavLst>
                                            <p:tav tm="0" fmla="#ppt_w*sin(2.5*pi*$)">
                                              <p:val>
                                                <p:fltVal val="0"/>
                                              </p:val>
                                            </p:tav>
                                            <p:tav tm="100000">
                                              <p:val>
                                                <p:fltVal val="1"/>
                                              </p:val>
                                            </p:tav>
                                          </p:tavLst>
                                        </p:anim>
                                        <p:anim calcmode="lin" valueType="num">
                                          <p:cBhvr>
                                            <p:cTn id="32" dur="500" fill="hold"/>
                                            <p:tgtEl>
                                              <p:spTgt spid="23"/>
                                            </p:tgtEl>
                                            <p:attrNameLst>
                                              <p:attrName>ppt_h</p:attrName>
                                            </p:attrNameLst>
                                          </p:cBhvr>
                                          <p:tavLst>
                                            <p:tav tm="0">
                                              <p:val>
                                                <p:strVal val="#ppt_h"/>
                                              </p:val>
                                            </p:tav>
                                            <p:tav tm="100000">
                                              <p:val>
                                                <p:strVal val="#ppt_h"/>
                                              </p:val>
                                            </p:tav>
                                          </p:tavLst>
                                        </p:anim>
                                      </p:childTnLst>
                                    </p:cTn>
                                  </p:par>
                                </p:childTnLst>
                              </p:cTn>
                            </p:par>
                            <p:par>
                              <p:cTn id="33" fill="hold">
                                <p:stCondLst>
                                  <p:cond delay="2400"/>
                                </p:stCondLst>
                                <p:childTnLst>
                                  <p:par>
                                    <p:cTn id="34" presetID="22" presetClass="entr" presetSubtype="2" fill="hold"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wipe(right)">
                                          <p:cBhvr>
                                            <p:cTn id="36" dur="500"/>
                                            <p:tgtEl>
                                              <p:spTgt spid="39"/>
                                            </p:tgtEl>
                                          </p:cBhvr>
                                        </p:animEffect>
                                      </p:childTnLst>
                                    </p:cTn>
                                  </p:par>
                                </p:childTnLst>
                              </p:cTn>
                            </p:par>
                            <p:par>
                              <p:cTn id="37" fill="hold">
                                <p:stCondLst>
                                  <p:cond delay="2900"/>
                                </p:stCondLst>
                                <p:childTnLst>
                                  <p:par>
                                    <p:cTn id="38" presetID="45" presetClass="entr" presetSubtype="0" fill="hold"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500"/>
                                            <p:tgtEl>
                                              <p:spTgt spid="31"/>
                                            </p:tgtEl>
                                          </p:cBhvr>
                                        </p:animEffect>
                                        <p:anim calcmode="lin" valueType="num">
                                          <p:cBhvr>
                                            <p:cTn id="41" dur="500" fill="hold"/>
                                            <p:tgtEl>
                                              <p:spTgt spid="31"/>
                                            </p:tgtEl>
                                            <p:attrNameLst>
                                              <p:attrName>ppt_w</p:attrName>
                                            </p:attrNameLst>
                                          </p:cBhvr>
                                          <p:tavLst>
                                            <p:tav tm="0" fmla="#ppt_w*sin(2.5*pi*$)">
                                              <p:val>
                                                <p:fltVal val="0"/>
                                              </p:val>
                                            </p:tav>
                                            <p:tav tm="100000">
                                              <p:val>
                                                <p:fltVal val="1"/>
                                              </p:val>
                                            </p:tav>
                                          </p:tavLst>
                                        </p:anim>
                                        <p:anim calcmode="lin" valueType="num">
                                          <p:cBhvr>
                                            <p:cTn id="42" dur="500" fill="hold"/>
                                            <p:tgtEl>
                                              <p:spTgt spid="31"/>
                                            </p:tgtEl>
                                            <p:attrNameLst>
                                              <p:attrName>ppt_h</p:attrName>
                                            </p:attrNameLst>
                                          </p:cBhvr>
                                          <p:tavLst>
                                            <p:tav tm="0">
                                              <p:val>
                                                <p:strVal val="#ppt_h"/>
                                              </p:val>
                                            </p:tav>
                                            <p:tav tm="100000">
                                              <p:val>
                                                <p:strVal val="#ppt_h"/>
                                              </p:val>
                                            </p:tav>
                                          </p:tavLst>
                                        </p:anim>
                                      </p:childTnLst>
                                    </p:cTn>
                                  </p:par>
                                </p:childTnLst>
                              </p:cTn>
                            </p:par>
                            <p:par>
                              <p:cTn id="43" fill="hold">
                                <p:stCondLst>
                                  <p:cond delay="3400"/>
                                </p:stCondLst>
                                <p:childTnLst>
                                  <p:par>
                                    <p:cTn id="44" presetID="22" presetClass="entr" presetSubtype="2" fill="hold" nodeType="after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wipe(right)">
                                          <p:cBhvr>
                                            <p:cTn id="46" dur="500"/>
                                            <p:tgtEl>
                                              <p:spTgt spid="44"/>
                                            </p:tgtEl>
                                          </p:cBhvr>
                                        </p:animEffect>
                                      </p:childTnLst>
                                    </p:cTn>
                                  </p:par>
                                </p:childTnLst>
                              </p:cTn>
                            </p:par>
                            <p:par>
                              <p:cTn id="47" fill="hold">
                                <p:stCondLst>
                                  <p:cond delay="3900"/>
                                </p:stCondLst>
                                <p:childTnLst>
                                  <p:par>
                                    <p:cTn id="48" presetID="53" presetClass="entr" presetSubtype="16" fill="hold" grpId="0" nodeType="afterEffect">
                                      <p:stCondLst>
                                        <p:cond delay="0"/>
                                      </p:stCondLst>
                                      <p:iterate type="lt">
                                        <p:tmPct val="10000"/>
                                      </p:iterate>
                                      <p:childTnLst>
                                        <p:set>
                                          <p:cBhvr>
                                            <p:cTn id="49" dur="1" fill="hold">
                                              <p:stCondLst>
                                                <p:cond delay="0"/>
                                              </p:stCondLst>
                                            </p:cTn>
                                            <p:tgtEl>
                                              <p:spTgt spid="51"/>
                                            </p:tgtEl>
                                            <p:attrNameLst>
                                              <p:attrName>style.visibility</p:attrName>
                                            </p:attrNameLst>
                                          </p:cBhvr>
                                          <p:to>
                                            <p:strVal val="visible"/>
                                          </p:to>
                                        </p:set>
                                        <p:anim calcmode="lin" valueType="num">
                                          <p:cBhvr>
                                            <p:cTn id="50" dur="500" fill="hold"/>
                                            <p:tgtEl>
                                              <p:spTgt spid="51"/>
                                            </p:tgtEl>
                                            <p:attrNameLst>
                                              <p:attrName>ppt_w</p:attrName>
                                            </p:attrNameLst>
                                          </p:cBhvr>
                                          <p:tavLst>
                                            <p:tav tm="0">
                                              <p:val>
                                                <p:fltVal val="0"/>
                                              </p:val>
                                            </p:tav>
                                            <p:tav tm="100000">
                                              <p:val>
                                                <p:strVal val="#ppt_w"/>
                                              </p:val>
                                            </p:tav>
                                          </p:tavLst>
                                        </p:anim>
                                        <p:anim calcmode="lin" valueType="num">
                                          <p:cBhvr>
                                            <p:cTn id="51" dur="500" fill="hold"/>
                                            <p:tgtEl>
                                              <p:spTgt spid="51"/>
                                            </p:tgtEl>
                                            <p:attrNameLst>
                                              <p:attrName>ppt_h</p:attrName>
                                            </p:attrNameLst>
                                          </p:cBhvr>
                                          <p:tavLst>
                                            <p:tav tm="0">
                                              <p:val>
                                                <p:fltVal val="0"/>
                                              </p:val>
                                            </p:tav>
                                            <p:tav tm="100000">
                                              <p:val>
                                                <p:strVal val="#ppt_h"/>
                                              </p:val>
                                            </p:tav>
                                          </p:tavLst>
                                        </p:anim>
                                        <p:animEffect transition="in" filter="fade">
                                          <p:cBhvr>
                                            <p:cTn id="52" dur="500"/>
                                            <p:tgtEl>
                                              <p:spTgt spid="51"/>
                                            </p:tgtEl>
                                          </p:cBhvr>
                                        </p:animEffect>
                                      </p:childTnLst>
                                    </p:cTn>
                                  </p:par>
                                </p:childTnLst>
                              </p:cTn>
                            </p:par>
                            <p:par>
                              <p:cTn id="53" fill="hold">
                                <p:stCondLst>
                                  <p:cond delay="4500"/>
                                </p:stCondLst>
                                <p:childTnLst>
                                  <p:par>
                                    <p:cTn id="54" presetID="22" presetClass="entr" presetSubtype="8" fill="hold" grpId="0" nodeType="afterEffect">
                                      <p:stCondLst>
                                        <p:cond delay="0"/>
                                      </p:stCondLst>
                                      <p:childTnLst>
                                        <p:set>
                                          <p:cBhvr>
                                            <p:cTn id="55" dur="1" fill="hold">
                                              <p:stCondLst>
                                                <p:cond delay="0"/>
                                              </p:stCondLst>
                                            </p:cTn>
                                            <p:tgtEl>
                                              <p:spTgt spid="50"/>
                                            </p:tgtEl>
                                            <p:attrNameLst>
                                              <p:attrName>style.visibility</p:attrName>
                                            </p:attrNameLst>
                                          </p:cBhvr>
                                          <p:to>
                                            <p:strVal val="visible"/>
                                          </p:to>
                                        </p:set>
                                        <p:animEffect transition="in" filter="wipe(left)">
                                          <p:cBhvr>
                                            <p:cTn id="56" dur="500"/>
                                            <p:tgtEl>
                                              <p:spTgt spid="50"/>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wipe(left)">
                                          <p:cBhvr>
                                            <p:cTn id="59" dur="500"/>
                                            <p:tgtEl>
                                              <p:spTgt spid="52"/>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49"/>
                                            </p:tgtEl>
                                            <p:attrNameLst>
                                              <p:attrName>style.visibility</p:attrName>
                                            </p:attrNameLst>
                                          </p:cBhvr>
                                          <p:to>
                                            <p:strVal val="visible"/>
                                          </p:to>
                                        </p:set>
                                        <p:animEffect transition="in" filter="wipe(left)">
                                          <p:cBhvr>
                                            <p:cTn id="6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1" grpId="0"/>
          <p:bldP spid="5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accel="60000" fill="hold"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4" accel="60000" fill="hold" nodeType="withEffect">
                                      <p:stCondLst>
                                        <p:cond delay="4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par>
                              <p:cTn id="17" fill="hold">
                                <p:stCondLst>
                                  <p:cond delay="900"/>
                                </p:stCondLst>
                                <p:childTnLst>
                                  <p:par>
                                    <p:cTn id="18" presetID="45" presetClass="entr" presetSubtype="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anim calcmode="lin" valueType="num">
                                          <p:cBhvr>
                                            <p:cTn id="21" dur="500" fill="hold"/>
                                            <p:tgtEl>
                                              <p:spTgt spid="13"/>
                                            </p:tgtEl>
                                            <p:attrNameLst>
                                              <p:attrName>ppt_w</p:attrName>
                                            </p:attrNameLst>
                                          </p:cBhvr>
                                          <p:tavLst>
                                            <p:tav tm="0" fmla="#ppt_w*sin(2.5*pi*$)">
                                              <p:val>
                                                <p:fltVal val="0"/>
                                              </p:val>
                                            </p:tav>
                                            <p:tav tm="100000">
                                              <p:val>
                                                <p:fltVal val="1"/>
                                              </p:val>
                                            </p:tav>
                                          </p:tavLst>
                                        </p:anim>
                                        <p:anim calcmode="lin" valueType="num">
                                          <p:cBhvr>
                                            <p:cTn id="22" dur="500" fill="hold"/>
                                            <p:tgtEl>
                                              <p:spTgt spid="13"/>
                                            </p:tgtEl>
                                            <p:attrNameLst>
                                              <p:attrName>ppt_h</p:attrName>
                                            </p:attrNameLst>
                                          </p:cBhvr>
                                          <p:tavLst>
                                            <p:tav tm="0">
                                              <p:val>
                                                <p:strVal val="#ppt_h"/>
                                              </p:val>
                                            </p:tav>
                                            <p:tav tm="100000">
                                              <p:val>
                                                <p:strVal val="#ppt_h"/>
                                              </p:val>
                                            </p:tav>
                                          </p:tavLst>
                                        </p:anim>
                                      </p:childTnLst>
                                    </p:cTn>
                                  </p:par>
                                </p:childTnLst>
                              </p:cTn>
                            </p:par>
                            <p:par>
                              <p:cTn id="23" fill="hold">
                                <p:stCondLst>
                                  <p:cond delay="1400"/>
                                </p:stCondLst>
                                <p:childTnLst>
                                  <p:par>
                                    <p:cTn id="24" presetID="22" presetClass="entr" presetSubtype="2" fill="hold" nodeType="after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wipe(right)">
                                          <p:cBhvr>
                                            <p:cTn id="26" dur="500"/>
                                            <p:tgtEl>
                                              <p:spTgt spid="34"/>
                                            </p:tgtEl>
                                          </p:cBhvr>
                                        </p:animEffect>
                                      </p:childTnLst>
                                    </p:cTn>
                                  </p:par>
                                </p:childTnLst>
                              </p:cTn>
                            </p:par>
                            <p:par>
                              <p:cTn id="27" fill="hold">
                                <p:stCondLst>
                                  <p:cond delay="1900"/>
                                </p:stCondLst>
                                <p:childTnLst>
                                  <p:par>
                                    <p:cTn id="28" presetID="45" presetClass="entr" presetSubtype="0"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anim calcmode="lin" valueType="num">
                                          <p:cBhvr>
                                            <p:cTn id="31" dur="500" fill="hold"/>
                                            <p:tgtEl>
                                              <p:spTgt spid="23"/>
                                            </p:tgtEl>
                                            <p:attrNameLst>
                                              <p:attrName>ppt_w</p:attrName>
                                            </p:attrNameLst>
                                          </p:cBhvr>
                                          <p:tavLst>
                                            <p:tav tm="0" fmla="#ppt_w*sin(2.5*pi*$)">
                                              <p:val>
                                                <p:fltVal val="0"/>
                                              </p:val>
                                            </p:tav>
                                            <p:tav tm="100000">
                                              <p:val>
                                                <p:fltVal val="1"/>
                                              </p:val>
                                            </p:tav>
                                          </p:tavLst>
                                        </p:anim>
                                        <p:anim calcmode="lin" valueType="num">
                                          <p:cBhvr>
                                            <p:cTn id="32" dur="500" fill="hold"/>
                                            <p:tgtEl>
                                              <p:spTgt spid="23"/>
                                            </p:tgtEl>
                                            <p:attrNameLst>
                                              <p:attrName>ppt_h</p:attrName>
                                            </p:attrNameLst>
                                          </p:cBhvr>
                                          <p:tavLst>
                                            <p:tav tm="0">
                                              <p:val>
                                                <p:strVal val="#ppt_h"/>
                                              </p:val>
                                            </p:tav>
                                            <p:tav tm="100000">
                                              <p:val>
                                                <p:strVal val="#ppt_h"/>
                                              </p:val>
                                            </p:tav>
                                          </p:tavLst>
                                        </p:anim>
                                      </p:childTnLst>
                                    </p:cTn>
                                  </p:par>
                                </p:childTnLst>
                              </p:cTn>
                            </p:par>
                            <p:par>
                              <p:cTn id="33" fill="hold">
                                <p:stCondLst>
                                  <p:cond delay="2400"/>
                                </p:stCondLst>
                                <p:childTnLst>
                                  <p:par>
                                    <p:cTn id="34" presetID="22" presetClass="entr" presetSubtype="2" fill="hold"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wipe(right)">
                                          <p:cBhvr>
                                            <p:cTn id="36" dur="500"/>
                                            <p:tgtEl>
                                              <p:spTgt spid="39"/>
                                            </p:tgtEl>
                                          </p:cBhvr>
                                        </p:animEffect>
                                      </p:childTnLst>
                                    </p:cTn>
                                  </p:par>
                                </p:childTnLst>
                              </p:cTn>
                            </p:par>
                            <p:par>
                              <p:cTn id="37" fill="hold">
                                <p:stCondLst>
                                  <p:cond delay="2900"/>
                                </p:stCondLst>
                                <p:childTnLst>
                                  <p:par>
                                    <p:cTn id="38" presetID="45" presetClass="entr" presetSubtype="0" fill="hold"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500"/>
                                            <p:tgtEl>
                                              <p:spTgt spid="31"/>
                                            </p:tgtEl>
                                          </p:cBhvr>
                                        </p:animEffect>
                                        <p:anim calcmode="lin" valueType="num">
                                          <p:cBhvr>
                                            <p:cTn id="41" dur="500" fill="hold"/>
                                            <p:tgtEl>
                                              <p:spTgt spid="31"/>
                                            </p:tgtEl>
                                            <p:attrNameLst>
                                              <p:attrName>ppt_w</p:attrName>
                                            </p:attrNameLst>
                                          </p:cBhvr>
                                          <p:tavLst>
                                            <p:tav tm="0" fmla="#ppt_w*sin(2.5*pi*$)">
                                              <p:val>
                                                <p:fltVal val="0"/>
                                              </p:val>
                                            </p:tav>
                                            <p:tav tm="100000">
                                              <p:val>
                                                <p:fltVal val="1"/>
                                              </p:val>
                                            </p:tav>
                                          </p:tavLst>
                                        </p:anim>
                                        <p:anim calcmode="lin" valueType="num">
                                          <p:cBhvr>
                                            <p:cTn id="42" dur="500" fill="hold"/>
                                            <p:tgtEl>
                                              <p:spTgt spid="31"/>
                                            </p:tgtEl>
                                            <p:attrNameLst>
                                              <p:attrName>ppt_h</p:attrName>
                                            </p:attrNameLst>
                                          </p:cBhvr>
                                          <p:tavLst>
                                            <p:tav tm="0">
                                              <p:val>
                                                <p:strVal val="#ppt_h"/>
                                              </p:val>
                                            </p:tav>
                                            <p:tav tm="100000">
                                              <p:val>
                                                <p:strVal val="#ppt_h"/>
                                              </p:val>
                                            </p:tav>
                                          </p:tavLst>
                                        </p:anim>
                                      </p:childTnLst>
                                    </p:cTn>
                                  </p:par>
                                </p:childTnLst>
                              </p:cTn>
                            </p:par>
                            <p:par>
                              <p:cTn id="43" fill="hold">
                                <p:stCondLst>
                                  <p:cond delay="3400"/>
                                </p:stCondLst>
                                <p:childTnLst>
                                  <p:par>
                                    <p:cTn id="44" presetID="22" presetClass="entr" presetSubtype="2" fill="hold" nodeType="after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wipe(right)">
                                          <p:cBhvr>
                                            <p:cTn id="46" dur="500"/>
                                            <p:tgtEl>
                                              <p:spTgt spid="44"/>
                                            </p:tgtEl>
                                          </p:cBhvr>
                                        </p:animEffect>
                                      </p:childTnLst>
                                    </p:cTn>
                                  </p:par>
                                </p:childTnLst>
                              </p:cTn>
                            </p:par>
                            <p:par>
                              <p:cTn id="47" fill="hold">
                                <p:stCondLst>
                                  <p:cond delay="3900"/>
                                </p:stCondLst>
                                <p:childTnLst>
                                  <p:par>
                                    <p:cTn id="48" presetID="53" presetClass="entr" presetSubtype="16" fill="hold" grpId="0" nodeType="afterEffect">
                                      <p:stCondLst>
                                        <p:cond delay="0"/>
                                      </p:stCondLst>
                                      <p:iterate type="lt">
                                        <p:tmPct val="10000"/>
                                      </p:iterate>
                                      <p:childTnLst>
                                        <p:set>
                                          <p:cBhvr>
                                            <p:cTn id="49" dur="1" fill="hold">
                                              <p:stCondLst>
                                                <p:cond delay="0"/>
                                              </p:stCondLst>
                                            </p:cTn>
                                            <p:tgtEl>
                                              <p:spTgt spid="51"/>
                                            </p:tgtEl>
                                            <p:attrNameLst>
                                              <p:attrName>style.visibility</p:attrName>
                                            </p:attrNameLst>
                                          </p:cBhvr>
                                          <p:to>
                                            <p:strVal val="visible"/>
                                          </p:to>
                                        </p:set>
                                        <p:anim calcmode="lin" valueType="num">
                                          <p:cBhvr>
                                            <p:cTn id="50" dur="500" fill="hold"/>
                                            <p:tgtEl>
                                              <p:spTgt spid="51"/>
                                            </p:tgtEl>
                                            <p:attrNameLst>
                                              <p:attrName>ppt_w</p:attrName>
                                            </p:attrNameLst>
                                          </p:cBhvr>
                                          <p:tavLst>
                                            <p:tav tm="0">
                                              <p:val>
                                                <p:fltVal val="0"/>
                                              </p:val>
                                            </p:tav>
                                            <p:tav tm="100000">
                                              <p:val>
                                                <p:strVal val="#ppt_w"/>
                                              </p:val>
                                            </p:tav>
                                          </p:tavLst>
                                        </p:anim>
                                        <p:anim calcmode="lin" valueType="num">
                                          <p:cBhvr>
                                            <p:cTn id="51" dur="500" fill="hold"/>
                                            <p:tgtEl>
                                              <p:spTgt spid="51"/>
                                            </p:tgtEl>
                                            <p:attrNameLst>
                                              <p:attrName>ppt_h</p:attrName>
                                            </p:attrNameLst>
                                          </p:cBhvr>
                                          <p:tavLst>
                                            <p:tav tm="0">
                                              <p:val>
                                                <p:fltVal val="0"/>
                                              </p:val>
                                            </p:tav>
                                            <p:tav tm="100000">
                                              <p:val>
                                                <p:strVal val="#ppt_h"/>
                                              </p:val>
                                            </p:tav>
                                          </p:tavLst>
                                        </p:anim>
                                        <p:animEffect transition="in" filter="fade">
                                          <p:cBhvr>
                                            <p:cTn id="52" dur="500"/>
                                            <p:tgtEl>
                                              <p:spTgt spid="51"/>
                                            </p:tgtEl>
                                          </p:cBhvr>
                                        </p:animEffect>
                                      </p:childTnLst>
                                    </p:cTn>
                                  </p:par>
                                </p:childTnLst>
                              </p:cTn>
                            </p:par>
                            <p:par>
                              <p:cTn id="53" fill="hold">
                                <p:stCondLst>
                                  <p:cond delay="4500"/>
                                </p:stCondLst>
                                <p:childTnLst>
                                  <p:par>
                                    <p:cTn id="54" presetID="22" presetClass="entr" presetSubtype="8" fill="hold" grpId="0" nodeType="afterEffect">
                                      <p:stCondLst>
                                        <p:cond delay="0"/>
                                      </p:stCondLst>
                                      <p:childTnLst>
                                        <p:set>
                                          <p:cBhvr>
                                            <p:cTn id="55" dur="1" fill="hold">
                                              <p:stCondLst>
                                                <p:cond delay="0"/>
                                              </p:stCondLst>
                                            </p:cTn>
                                            <p:tgtEl>
                                              <p:spTgt spid="50"/>
                                            </p:tgtEl>
                                            <p:attrNameLst>
                                              <p:attrName>style.visibility</p:attrName>
                                            </p:attrNameLst>
                                          </p:cBhvr>
                                          <p:to>
                                            <p:strVal val="visible"/>
                                          </p:to>
                                        </p:set>
                                        <p:animEffect transition="in" filter="wipe(left)">
                                          <p:cBhvr>
                                            <p:cTn id="56" dur="500"/>
                                            <p:tgtEl>
                                              <p:spTgt spid="50"/>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wipe(left)">
                                          <p:cBhvr>
                                            <p:cTn id="59" dur="500"/>
                                            <p:tgtEl>
                                              <p:spTgt spid="52"/>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49"/>
                                            </p:tgtEl>
                                            <p:attrNameLst>
                                              <p:attrName>style.visibility</p:attrName>
                                            </p:attrNameLst>
                                          </p:cBhvr>
                                          <p:to>
                                            <p:strVal val="visible"/>
                                          </p:to>
                                        </p:set>
                                        <p:animEffect transition="in" filter="wipe(left)">
                                          <p:cBhvr>
                                            <p:cTn id="6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1" grpId="0"/>
          <p:bldP spid="52"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TIMING" val="|0.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121</TotalTime>
  <Words>1785</Words>
  <Application>Microsoft Office PowerPoint</Application>
  <PresentationFormat>宽屏</PresentationFormat>
  <Paragraphs>263</Paragraphs>
  <Slides>27</Slides>
  <Notes>27</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27</vt:i4>
      </vt:variant>
    </vt:vector>
  </HeadingPairs>
  <TitlesOfParts>
    <vt:vector size="43" baseType="lpstr">
      <vt:lpstr>Abduction</vt:lpstr>
      <vt:lpstr>Bebas Neue</vt:lpstr>
      <vt:lpstr>Clear Sans</vt:lpstr>
      <vt:lpstr>Gill Sans</vt:lpstr>
      <vt:lpstr>Lato Light</vt:lpstr>
      <vt:lpstr>맑은 고딕</vt:lpstr>
      <vt:lpstr>Roboto condensed</vt:lpstr>
      <vt:lpstr>等线</vt:lpstr>
      <vt:lpstr>等线 Light</vt:lpstr>
      <vt:lpstr>方正粗宋简体</vt:lpstr>
      <vt:lpstr>汉仪粗宋简</vt:lpstr>
      <vt:lpstr>黑体</vt:lpstr>
      <vt:lpstr>微软雅黑</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Whishile.King&amp;Ethan</dc:creator>
  <cp:lastModifiedBy>Administrator</cp:lastModifiedBy>
  <cp:revision>32</cp:revision>
  <dcterms:created xsi:type="dcterms:W3CDTF">2017-05-27T07:45:25Z</dcterms:created>
  <dcterms:modified xsi:type="dcterms:W3CDTF">2017-06-25T13:33:03Z</dcterms:modified>
</cp:coreProperties>
</file>