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75" r:id="rId2"/>
    <p:sldId id="2404" r:id="rId3"/>
    <p:sldId id="2409" r:id="rId4"/>
    <p:sldId id="2411" r:id="rId5"/>
    <p:sldId id="2419" r:id="rId6"/>
    <p:sldId id="2570" r:id="rId7"/>
    <p:sldId id="2571" r:id="rId8"/>
    <p:sldId id="2572" r:id="rId9"/>
    <p:sldId id="2423" r:id="rId10"/>
    <p:sldId id="2424" r:id="rId11"/>
    <p:sldId id="2577" r:id="rId12"/>
    <p:sldId id="2436" r:id="rId13"/>
    <p:sldId id="2426" r:id="rId14"/>
    <p:sldId id="2437" r:id="rId15"/>
    <p:sldId id="2428" r:id="rId16"/>
    <p:sldId id="2430" r:id="rId17"/>
    <p:sldId id="2451" r:id="rId18"/>
    <p:sldId id="2449" r:id="rId19"/>
    <p:sldId id="2455" r:id="rId20"/>
    <p:sldId id="2456" r:id="rId21"/>
    <p:sldId id="2459" r:id="rId22"/>
    <p:sldId id="2461" r:id="rId23"/>
    <p:sldId id="2477" r:id="rId24"/>
    <p:sldId id="2481" r:id="rId25"/>
    <p:sldId id="2487" r:id="rId26"/>
    <p:sldId id="2478" r:id="rId27"/>
    <p:sldId id="2474" r:id="rId28"/>
    <p:sldId id="2540" r:id="rId29"/>
    <p:sldId id="2574" r:id="rId30"/>
    <p:sldId id="2555" r:id="rId31"/>
  </p:sldIdLst>
  <p:sldSz cx="24377650" cy="13716000"/>
  <p:notesSz cx="6858000" cy="9144000"/>
  <p:custDataLst>
    <p:tags r:id="rId34"/>
  </p:custDataLst>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7" pos="7654" userDrawn="1">
          <p15:clr>
            <a:srgbClr val="A4A3A4"/>
          </p15:clr>
        </p15:guide>
        <p15:guide id="18" pos="14278" userDrawn="1">
          <p15:clr>
            <a:srgbClr val="A4A3A4"/>
          </p15:clr>
        </p15:guide>
        <p15:guide id="32" orient="horz" pos="43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EFF0F4"/>
    <a:srgbClr val="B8BBC1"/>
    <a:srgbClr val="AA8A78"/>
    <a:srgbClr val="55677C"/>
    <a:srgbClr val="3C3B41"/>
    <a:srgbClr val="F3F3F3"/>
    <a:srgbClr val="FAF8FB"/>
    <a:srgbClr val="F4F3F5"/>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11" autoAdjust="0"/>
    <p:restoredTop sz="96012" autoAdjust="0"/>
  </p:normalViewPr>
  <p:slideViewPr>
    <p:cSldViewPr snapToGrid="0" snapToObjects="1">
      <p:cViewPr varScale="1">
        <p:scale>
          <a:sx n="40" d="100"/>
          <a:sy n="40" d="100"/>
        </p:scale>
        <p:origin x="614" y="38"/>
      </p:cViewPr>
      <p:guideLst>
        <p:guide pos="7654"/>
        <p:guide pos="14278"/>
        <p:guide orient="horz" pos="4320"/>
      </p:guideLst>
    </p:cSldViewPr>
  </p:slideViewPr>
  <p:notesTextViewPr>
    <p:cViewPr>
      <p:scale>
        <a:sx n="20" d="100"/>
        <a:sy n="20" d="100"/>
      </p:scale>
      <p:origin x="0" y="0"/>
    </p:cViewPr>
  </p:notesTextViewPr>
  <p:sorterViewPr>
    <p:cViewPr>
      <p:scale>
        <a:sx n="50" d="100"/>
        <a:sy n="50" d="100"/>
      </p:scale>
      <p:origin x="0" y="0"/>
    </p:cViewPr>
  </p:sorterViewPr>
  <p:notesViewPr>
    <p:cSldViewPr snapToGrid="0" snapToObjects="1" showGuides="1">
      <p:cViewPr varScale="1">
        <p:scale>
          <a:sx n="96" d="100"/>
          <a:sy n="96" d="100"/>
        </p:scale>
        <p:origin x="3360" y="1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17D310-0C4F-4B4C-B025-B4A6F8DB9521}" type="datetimeFigureOut">
              <a:rPr lang="en-US" smtClean="0"/>
              <a:t>6/28/2018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B1BD57-0140-5543-8501-12A1D34515F5}" type="slidenum">
              <a:rPr lang="en-US" smtClean="0"/>
              <a:t>‹#›</a:t>
            </a:fld>
            <a:endParaRPr lang="en-US"/>
          </a:p>
        </p:txBody>
      </p:sp>
    </p:spTree>
    <p:extLst>
      <p:ext uri="{BB962C8B-B14F-4D97-AF65-F5344CB8AC3E}">
        <p14:creationId xmlns:p14="http://schemas.microsoft.com/office/powerpoint/2010/main" val="406105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6/28/2018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82945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1316833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3163441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2532272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2821893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1998925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3569258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1706251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2417973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3845131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1746226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738909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272927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188272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22</a:t>
            </a:fld>
            <a:endParaRPr lang="en-US" dirty="0"/>
          </a:p>
        </p:txBody>
      </p:sp>
    </p:spTree>
    <p:extLst>
      <p:ext uri="{BB962C8B-B14F-4D97-AF65-F5344CB8AC3E}">
        <p14:creationId xmlns:p14="http://schemas.microsoft.com/office/powerpoint/2010/main" val="4192321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3102855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4167996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25</a:t>
            </a:fld>
            <a:endParaRPr lang="en-US" dirty="0"/>
          </a:p>
        </p:txBody>
      </p:sp>
    </p:spTree>
    <p:extLst>
      <p:ext uri="{BB962C8B-B14F-4D97-AF65-F5344CB8AC3E}">
        <p14:creationId xmlns:p14="http://schemas.microsoft.com/office/powerpoint/2010/main" val="650221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2867156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27</a:t>
            </a:fld>
            <a:endParaRPr lang="en-US" dirty="0"/>
          </a:p>
        </p:txBody>
      </p:sp>
    </p:spTree>
    <p:extLst>
      <p:ext uri="{BB962C8B-B14F-4D97-AF65-F5344CB8AC3E}">
        <p14:creationId xmlns:p14="http://schemas.microsoft.com/office/powerpoint/2010/main" val="1884167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38770835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29</a:t>
            </a:fld>
            <a:endParaRPr lang="en-US" dirty="0"/>
          </a:p>
        </p:txBody>
      </p:sp>
    </p:spTree>
    <p:extLst>
      <p:ext uri="{BB962C8B-B14F-4D97-AF65-F5344CB8AC3E}">
        <p14:creationId xmlns:p14="http://schemas.microsoft.com/office/powerpoint/2010/main" val="601652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27587034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30</a:t>
            </a:fld>
            <a:endParaRPr lang="en-US" dirty="0"/>
          </a:p>
        </p:txBody>
      </p:sp>
    </p:spTree>
    <p:extLst>
      <p:ext uri="{BB962C8B-B14F-4D97-AF65-F5344CB8AC3E}">
        <p14:creationId xmlns:p14="http://schemas.microsoft.com/office/powerpoint/2010/main" val="1384903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2225678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199917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908788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596355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4105004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4091817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p:transition spd="slow" advClick="0" advTm="1000">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Placeholder-Image">
    <p:spTree>
      <p:nvGrpSpPr>
        <p:cNvPr id="1" name=""/>
        <p:cNvGrpSpPr/>
        <p:nvPr/>
      </p:nvGrpSpPr>
      <p:grpSpPr>
        <a:xfrm>
          <a:off x="0" y="0"/>
          <a:ext cx="0" cy="0"/>
          <a:chOff x="0" y="0"/>
          <a:chExt cx="0" cy="0"/>
        </a:xfrm>
      </p:grpSpPr>
      <p:sp>
        <p:nvSpPr>
          <p:cNvPr id="14" name="Picture Placeholder 6"/>
          <p:cNvSpPr>
            <a:spLocks noGrp="1"/>
          </p:cNvSpPr>
          <p:nvPr>
            <p:ph type="pic" sz="quarter" idx="14"/>
          </p:nvPr>
        </p:nvSpPr>
        <p:spPr>
          <a:xfrm>
            <a:off x="2933065" y="4235410"/>
            <a:ext cx="2362200" cy="2362200"/>
          </a:xfrm>
          <a:prstGeom prst="ellipse">
            <a:avLst/>
          </a:prstGeom>
          <a:solidFill>
            <a:schemeClr val="bg1">
              <a:lumMod val="95000"/>
            </a:schemeClr>
          </a:solidFill>
        </p:spPr>
        <p:txBody>
          <a:bodyPr>
            <a:normAutofit/>
          </a:bodyPr>
          <a:lstStyle>
            <a:lvl1pPr>
              <a:defRPr sz="2000"/>
            </a:lvl1pPr>
          </a:lstStyle>
          <a:p>
            <a:endParaRPr lang="en-US" dirty="0"/>
          </a:p>
        </p:txBody>
      </p:sp>
      <p:sp>
        <p:nvSpPr>
          <p:cNvPr id="15" name="Picture Placeholder 6"/>
          <p:cNvSpPr>
            <a:spLocks noGrp="1"/>
          </p:cNvSpPr>
          <p:nvPr>
            <p:ph type="pic" sz="quarter" idx="15"/>
          </p:nvPr>
        </p:nvSpPr>
        <p:spPr>
          <a:xfrm>
            <a:off x="2933065" y="8578751"/>
            <a:ext cx="2362200" cy="2362200"/>
          </a:xfrm>
          <a:prstGeom prst="ellipse">
            <a:avLst/>
          </a:prstGeom>
          <a:solidFill>
            <a:schemeClr val="bg1">
              <a:lumMod val="95000"/>
            </a:schemeClr>
          </a:solidFill>
        </p:spPr>
        <p:txBody>
          <a:bodyPr>
            <a:normAutofit/>
          </a:bodyPr>
          <a:lstStyle>
            <a:lvl1pPr>
              <a:defRPr sz="2000"/>
            </a:lvl1pPr>
          </a:lstStyle>
          <a:p>
            <a:endParaRPr lang="en-US" dirty="0"/>
          </a:p>
        </p:txBody>
      </p:sp>
      <p:sp>
        <p:nvSpPr>
          <p:cNvPr id="16" name="Picture Placeholder 6"/>
          <p:cNvSpPr>
            <a:spLocks noGrp="1"/>
          </p:cNvSpPr>
          <p:nvPr>
            <p:ph type="pic" sz="quarter" idx="16"/>
          </p:nvPr>
        </p:nvSpPr>
        <p:spPr>
          <a:xfrm>
            <a:off x="13441422" y="4235409"/>
            <a:ext cx="2362200" cy="2362200"/>
          </a:xfrm>
          <a:prstGeom prst="ellipse">
            <a:avLst/>
          </a:prstGeom>
          <a:solidFill>
            <a:schemeClr val="bg1">
              <a:lumMod val="95000"/>
            </a:schemeClr>
          </a:solidFill>
        </p:spPr>
        <p:txBody>
          <a:bodyPr>
            <a:normAutofit/>
          </a:bodyPr>
          <a:lstStyle>
            <a:lvl1pPr>
              <a:defRPr sz="2000"/>
            </a:lvl1pPr>
          </a:lstStyle>
          <a:p>
            <a:endParaRPr lang="en-US" dirty="0"/>
          </a:p>
        </p:txBody>
      </p:sp>
      <p:sp>
        <p:nvSpPr>
          <p:cNvPr id="17" name="Picture Placeholder 6"/>
          <p:cNvSpPr>
            <a:spLocks noGrp="1"/>
          </p:cNvSpPr>
          <p:nvPr>
            <p:ph type="pic" sz="quarter" idx="17"/>
          </p:nvPr>
        </p:nvSpPr>
        <p:spPr>
          <a:xfrm>
            <a:off x="13441422" y="8578750"/>
            <a:ext cx="2362200" cy="2362200"/>
          </a:xfrm>
          <a:prstGeom prst="ellipse">
            <a:avLst/>
          </a:prstGeom>
          <a:solidFill>
            <a:schemeClr val="bg1">
              <a:lumMod val="95000"/>
            </a:schemeClr>
          </a:solidFill>
        </p:spPr>
        <p:txBody>
          <a:bodyPr>
            <a:normAutofit/>
          </a:bodyPr>
          <a:lstStyle>
            <a:lvl1pPr>
              <a:defRPr sz="2000"/>
            </a:lvl1pPr>
          </a:lstStyle>
          <a:p>
            <a:endParaRPr lang="en-US" dirty="0"/>
          </a:p>
        </p:txBody>
      </p:sp>
    </p:spTree>
    <p:extLst>
      <p:ext uri="{BB962C8B-B14F-4D97-AF65-F5344CB8AC3E}">
        <p14:creationId xmlns:p14="http://schemas.microsoft.com/office/powerpoint/2010/main" val="392035568"/>
      </p:ext>
    </p:extLst>
  </p:cSld>
  <p:clrMapOvr>
    <a:masterClrMapping/>
  </p:clrMapOvr>
  <p:transition spd="slow" advClick="0" advTm="1000">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9_Placeholder-Image">
    <p:spTree>
      <p:nvGrpSpPr>
        <p:cNvPr id="1" name=""/>
        <p:cNvGrpSpPr/>
        <p:nvPr/>
      </p:nvGrpSpPr>
      <p:grpSpPr>
        <a:xfrm>
          <a:off x="0" y="0"/>
          <a:ext cx="0" cy="0"/>
          <a:chOff x="0" y="0"/>
          <a:chExt cx="0" cy="0"/>
        </a:xfrm>
      </p:grpSpPr>
      <p:sp>
        <p:nvSpPr>
          <p:cNvPr id="22" name="Picture Placeholder 6"/>
          <p:cNvSpPr>
            <a:spLocks noGrp="1"/>
          </p:cNvSpPr>
          <p:nvPr>
            <p:ph type="pic" sz="quarter" idx="14"/>
          </p:nvPr>
        </p:nvSpPr>
        <p:spPr>
          <a:xfrm>
            <a:off x="4126445" y="314622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23" name="Picture Placeholder 6"/>
          <p:cNvSpPr>
            <a:spLocks noGrp="1"/>
          </p:cNvSpPr>
          <p:nvPr>
            <p:ph type="pic" sz="quarter" idx="18"/>
          </p:nvPr>
        </p:nvSpPr>
        <p:spPr>
          <a:xfrm>
            <a:off x="9027879" y="314622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24" name="Picture Placeholder 6"/>
          <p:cNvSpPr>
            <a:spLocks noGrp="1"/>
          </p:cNvSpPr>
          <p:nvPr>
            <p:ph type="pic" sz="quarter" idx="19"/>
          </p:nvPr>
        </p:nvSpPr>
        <p:spPr>
          <a:xfrm>
            <a:off x="13929312" y="314622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25" name="Picture Placeholder 6"/>
          <p:cNvSpPr>
            <a:spLocks noGrp="1"/>
          </p:cNvSpPr>
          <p:nvPr>
            <p:ph type="pic" sz="quarter" idx="20"/>
          </p:nvPr>
        </p:nvSpPr>
        <p:spPr>
          <a:xfrm>
            <a:off x="18260331" y="314622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30" name="Picture Placeholder 6"/>
          <p:cNvSpPr>
            <a:spLocks noGrp="1"/>
          </p:cNvSpPr>
          <p:nvPr>
            <p:ph type="pic" sz="quarter" idx="21"/>
          </p:nvPr>
        </p:nvSpPr>
        <p:spPr>
          <a:xfrm>
            <a:off x="4126445" y="821415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31" name="Picture Placeholder 6"/>
          <p:cNvSpPr>
            <a:spLocks noGrp="1"/>
          </p:cNvSpPr>
          <p:nvPr>
            <p:ph type="pic" sz="quarter" idx="22"/>
          </p:nvPr>
        </p:nvSpPr>
        <p:spPr>
          <a:xfrm>
            <a:off x="9027879" y="821415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32" name="Picture Placeholder 6"/>
          <p:cNvSpPr>
            <a:spLocks noGrp="1"/>
          </p:cNvSpPr>
          <p:nvPr>
            <p:ph type="pic" sz="quarter" idx="23"/>
          </p:nvPr>
        </p:nvSpPr>
        <p:spPr>
          <a:xfrm>
            <a:off x="13929312" y="821415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
        <p:nvSpPr>
          <p:cNvPr id="33" name="Picture Placeholder 6"/>
          <p:cNvSpPr>
            <a:spLocks noGrp="1"/>
          </p:cNvSpPr>
          <p:nvPr>
            <p:ph type="pic" sz="quarter" idx="24"/>
          </p:nvPr>
        </p:nvSpPr>
        <p:spPr>
          <a:xfrm>
            <a:off x="18260331" y="8214159"/>
            <a:ext cx="2272678" cy="2272678"/>
          </a:xfrm>
          <a:prstGeom prst="ellipse">
            <a:avLst/>
          </a:prstGeom>
          <a:solidFill>
            <a:schemeClr val="bg1">
              <a:lumMod val="95000"/>
            </a:schemeClr>
          </a:solidFill>
        </p:spPr>
        <p:txBody>
          <a:bodyPr>
            <a:normAutofit/>
          </a:bodyPr>
          <a:lstStyle>
            <a:lvl1pPr>
              <a:defRPr sz="2000"/>
            </a:lvl1pPr>
          </a:lstStyle>
          <a:p>
            <a:endParaRPr lang="en-US" dirty="0"/>
          </a:p>
        </p:txBody>
      </p:sp>
    </p:spTree>
    <p:extLst>
      <p:ext uri="{BB962C8B-B14F-4D97-AF65-F5344CB8AC3E}">
        <p14:creationId xmlns:p14="http://schemas.microsoft.com/office/powerpoint/2010/main" val="289700723"/>
      </p:ext>
    </p:extLst>
  </p:cSld>
  <p:clrMapOvr>
    <a:masterClrMapping/>
  </p:clrMapOvr>
  <p:transition spd="slow" advClick="0" advTm="1000">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Placeholder-Image">
    <p:spTree>
      <p:nvGrpSpPr>
        <p:cNvPr id="1" name=""/>
        <p:cNvGrpSpPr/>
        <p:nvPr/>
      </p:nvGrpSpPr>
      <p:grpSpPr>
        <a:xfrm>
          <a:off x="0" y="0"/>
          <a:ext cx="0" cy="0"/>
          <a:chOff x="0" y="0"/>
          <a:chExt cx="0" cy="0"/>
        </a:xfrm>
      </p:grpSpPr>
      <p:sp>
        <p:nvSpPr>
          <p:cNvPr id="8" name="Picture Placeholder 2"/>
          <p:cNvSpPr>
            <a:spLocks noGrp="1"/>
          </p:cNvSpPr>
          <p:nvPr>
            <p:ph type="pic" sz="quarter" idx="13"/>
          </p:nvPr>
        </p:nvSpPr>
        <p:spPr>
          <a:xfrm>
            <a:off x="0" y="4466492"/>
            <a:ext cx="11007969" cy="924950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569229320"/>
      </p:ext>
    </p:extLst>
  </p:cSld>
  <p:clrMapOvr>
    <a:masterClrMapping/>
  </p:clrMapOvr>
  <p:transition spd="slow" advClick="0" advTm="1000">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Placeholder-Image">
    <p:spTree>
      <p:nvGrpSpPr>
        <p:cNvPr id="1" name=""/>
        <p:cNvGrpSpPr/>
        <p:nvPr/>
      </p:nvGrpSpPr>
      <p:grpSpPr>
        <a:xfrm>
          <a:off x="0" y="0"/>
          <a:ext cx="0" cy="0"/>
          <a:chOff x="0" y="0"/>
          <a:chExt cx="0" cy="0"/>
        </a:xfrm>
      </p:grpSpPr>
      <p:sp>
        <p:nvSpPr>
          <p:cNvPr id="22" name="Picture Placeholder 6"/>
          <p:cNvSpPr>
            <a:spLocks noGrp="1"/>
          </p:cNvSpPr>
          <p:nvPr>
            <p:ph type="pic" sz="quarter" idx="14"/>
          </p:nvPr>
        </p:nvSpPr>
        <p:spPr>
          <a:xfrm>
            <a:off x="2249750" y="4138889"/>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3" name="Picture Placeholder 6"/>
          <p:cNvSpPr>
            <a:spLocks noGrp="1"/>
          </p:cNvSpPr>
          <p:nvPr>
            <p:ph type="pic" sz="quarter" idx="15"/>
          </p:nvPr>
        </p:nvSpPr>
        <p:spPr>
          <a:xfrm>
            <a:off x="2249750" y="6501089"/>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4" name="Picture Placeholder 6"/>
          <p:cNvSpPr>
            <a:spLocks noGrp="1"/>
          </p:cNvSpPr>
          <p:nvPr>
            <p:ph type="pic" sz="quarter" idx="16"/>
          </p:nvPr>
        </p:nvSpPr>
        <p:spPr>
          <a:xfrm>
            <a:off x="2249750" y="9058787"/>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5" name="Picture Placeholder 6"/>
          <p:cNvSpPr>
            <a:spLocks noGrp="1"/>
          </p:cNvSpPr>
          <p:nvPr>
            <p:ph type="pic" sz="quarter" idx="17"/>
          </p:nvPr>
        </p:nvSpPr>
        <p:spPr>
          <a:xfrm>
            <a:off x="9509636" y="4138889"/>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6" name="Picture Placeholder 6"/>
          <p:cNvSpPr>
            <a:spLocks noGrp="1"/>
          </p:cNvSpPr>
          <p:nvPr>
            <p:ph type="pic" sz="quarter" idx="18"/>
          </p:nvPr>
        </p:nvSpPr>
        <p:spPr>
          <a:xfrm>
            <a:off x="9509636" y="6501089"/>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7" name="Picture Placeholder 6"/>
          <p:cNvSpPr>
            <a:spLocks noGrp="1"/>
          </p:cNvSpPr>
          <p:nvPr>
            <p:ph type="pic" sz="quarter" idx="19"/>
          </p:nvPr>
        </p:nvSpPr>
        <p:spPr>
          <a:xfrm>
            <a:off x="9509636" y="9058787"/>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8" name="Picture Placeholder 6"/>
          <p:cNvSpPr>
            <a:spLocks noGrp="1"/>
          </p:cNvSpPr>
          <p:nvPr>
            <p:ph type="pic" sz="quarter" idx="20"/>
          </p:nvPr>
        </p:nvSpPr>
        <p:spPr>
          <a:xfrm>
            <a:off x="16769522" y="4138889"/>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29" name="Picture Placeholder 6"/>
          <p:cNvSpPr>
            <a:spLocks noGrp="1"/>
          </p:cNvSpPr>
          <p:nvPr>
            <p:ph type="pic" sz="quarter" idx="21"/>
          </p:nvPr>
        </p:nvSpPr>
        <p:spPr>
          <a:xfrm>
            <a:off x="16769522" y="6501089"/>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
        <p:nvSpPr>
          <p:cNvPr id="30" name="Picture Placeholder 6"/>
          <p:cNvSpPr>
            <a:spLocks noGrp="1"/>
          </p:cNvSpPr>
          <p:nvPr>
            <p:ph type="pic" sz="quarter" idx="22"/>
          </p:nvPr>
        </p:nvSpPr>
        <p:spPr>
          <a:xfrm>
            <a:off x="16769522" y="9058787"/>
            <a:ext cx="1739818" cy="1714418"/>
          </a:xfrm>
          <a:prstGeom prst="ellipse">
            <a:avLst/>
          </a:prstGeom>
          <a:solidFill>
            <a:schemeClr val="bg1">
              <a:lumMod val="95000"/>
            </a:schemeClr>
          </a:solidFill>
        </p:spPr>
        <p:txBody>
          <a:bodyPr>
            <a:normAutofit/>
          </a:bodyPr>
          <a:lstStyle>
            <a:lvl1pPr>
              <a:defRPr sz="2000"/>
            </a:lvl1pPr>
          </a:lstStyle>
          <a:p>
            <a:endParaRPr lang="en-US" dirty="0"/>
          </a:p>
        </p:txBody>
      </p:sp>
    </p:spTree>
    <p:extLst>
      <p:ext uri="{BB962C8B-B14F-4D97-AF65-F5344CB8AC3E}">
        <p14:creationId xmlns:p14="http://schemas.microsoft.com/office/powerpoint/2010/main" val="201690613"/>
      </p:ext>
    </p:extLst>
  </p:cSld>
  <p:clrMapOvr>
    <a:masterClrMapping/>
  </p:clrMapOvr>
  <p:transition spd="slow" advClick="0" advTm="1000">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Placeholder-Image">
    <p:spTree>
      <p:nvGrpSpPr>
        <p:cNvPr id="1" name=""/>
        <p:cNvGrpSpPr/>
        <p:nvPr/>
      </p:nvGrpSpPr>
      <p:grpSpPr>
        <a:xfrm>
          <a:off x="0" y="0"/>
          <a:ext cx="0" cy="0"/>
          <a:chOff x="0" y="0"/>
          <a:chExt cx="0" cy="0"/>
        </a:xfrm>
      </p:grpSpPr>
      <p:sp>
        <p:nvSpPr>
          <p:cNvPr id="17" name="Picture Placeholder 2"/>
          <p:cNvSpPr>
            <a:spLocks noGrp="1"/>
          </p:cNvSpPr>
          <p:nvPr>
            <p:ph type="pic" sz="quarter" idx="13"/>
          </p:nvPr>
        </p:nvSpPr>
        <p:spPr>
          <a:xfrm>
            <a:off x="-2" y="1"/>
            <a:ext cx="12188826" cy="68580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14"/>
          </p:nvPr>
        </p:nvSpPr>
        <p:spPr>
          <a:xfrm>
            <a:off x="-2" y="6858000"/>
            <a:ext cx="12188826" cy="685800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15"/>
          </p:nvPr>
        </p:nvSpPr>
        <p:spPr>
          <a:xfrm>
            <a:off x="12188824" y="6858000"/>
            <a:ext cx="12188826"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77849958"/>
      </p:ext>
    </p:extLst>
  </p:cSld>
  <p:clrMapOvr>
    <a:masterClrMapping/>
  </p:clrMapOvr>
  <p:transition spd="slow" advClick="0" advTm="1000">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Placeholder-Image">
    <p:spTree>
      <p:nvGrpSpPr>
        <p:cNvPr id="1" name=""/>
        <p:cNvGrpSpPr/>
        <p:nvPr/>
      </p:nvGrpSpPr>
      <p:grpSpPr>
        <a:xfrm>
          <a:off x="0" y="0"/>
          <a:ext cx="0" cy="0"/>
          <a:chOff x="0" y="0"/>
          <a:chExt cx="0" cy="0"/>
        </a:xfrm>
      </p:grpSpPr>
      <p:sp>
        <p:nvSpPr>
          <p:cNvPr id="13" name="Picture Placeholder 2"/>
          <p:cNvSpPr>
            <a:spLocks noGrp="1"/>
          </p:cNvSpPr>
          <p:nvPr>
            <p:ph type="pic" sz="quarter" idx="13"/>
          </p:nvPr>
        </p:nvSpPr>
        <p:spPr>
          <a:xfrm>
            <a:off x="-2" y="1"/>
            <a:ext cx="7689274" cy="7689272"/>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14"/>
          </p:nvPr>
        </p:nvSpPr>
        <p:spPr>
          <a:xfrm>
            <a:off x="-2" y="8391658"/>
            <a:ext cx="11892732" cy="5324341"/>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5"/>
          </p:nvPr>
        </p:nvSpPr>
        <p:spPr>
          <a:xfrm>
            <a:off x="12579858" y="8391658"/>
            <a:ext cx="11797792" cy="5324342"/>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16"/>
          </p:nvPr>
        </p:nvSpPr>
        <p:spPr>
          <a:xfrm>
            <a:off x="8391657" y="1"/>
            <a:ext cx="7689274" cy="7689272"/>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7"/>
          </p:nvPr>
        </p:nvSpPr>
        <p:spPr>
          <a:xfrm>
            <a:off x="16688376" y="1"/>
            <a:ext cx="7689274" cy="76892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88014412"/>
      </p:ext>
    </p:extLst>
  </p:cSld>
  <p:clrMapOvr>
    <a:masterClrMapping/>
  </p:clrMapOvr>
  <p:transition spd="slow" advClick="0" advTm="1000">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Placeholder-Image">
    <p:spTree>
      <p:nvGrpSpPr>
        <p:cNvPr id="1" name=""/>
        <p:cNvGrpSpPr/>
        <p:nvPr/>
      </p:nvGrpSpPr>
      <p:grpSpPr>
        <a:xfrm>
          <a:off x="0" y="0"/>
          <a:ext cx="0" cy="0"/>
          <a:chOff x="0" y="0"/>
          <a:chExt cx="0" cy="0"/>
        </a:xfrm>
      </p:grpSpPr>
      <p:sp>
        <p:nvSpPr>
          <p:cNvPr id="13" name="Picture Placeholder 2"/>
          <p:cNvSpPr>
            <a:spLocks noGrp="1"/>
          </p:cNvSpPr>
          <p:nvPr>
            <p:ph type="pic" sz="quarter" idx="13"/>
          </p:nvPr>
        </p:nvSpPr>
        <p:spPr>
          <a:xfrm>
            <a:off x="-2" y="0"/>
            <a:ext cx="24377652" cy="13715999"/>
          </a:xfrm>
          <a:solidFill>
            <a:schemeClr val="bg1">
              <a:lumMod val="95000"/>
            </a:schemeClr>
          </a:solidFill>
        </p:spPr>
        <p:txBody>
          <a:bodyPr>
            <a:normAutofit/>
          </a:bodyPr>
          <a:lstStyle>
            <a:lvl1pPr>
              <a:defRPr sz="2800"/>
            </a:lvl1pPr>
          </a:lstStyle>
          <a:p>
            <a:endParaRPr lang="en-US"/>
          </a:p>
        </p:txBody>
      </p:sp>
      <p:sp>
        <p:nvSpPr>
          <p:cNvPr id="9" name="Picture Placeholder 6"/>
          <p:cNvSpPr>
            <a:spLocks noGrp="1"/>
          </p:cNvSpPr>
          <p:nvPr>
            <p:ph type="pic" sz="quarter" idx="10"/>
          </p:nvPr>
        </p:nvSpPr>
        <p:spPr>
          <a:xfrm>
            <a:off x="10767066" y="3452063"/>
            <a:ext cx="3008376" cy="3008376"/>
          </a:xfrm>
          <a:prstGeom prst="ellipse">
            <a:avLst/>
          </a:prstGeom>
          <a:solidFill>
            <a:schemeClr val="bg1">
              <a:lumMod val="7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369356620"/>
      </p:ext>
    </p:extLst>
  </p:cSld>
  <p:clrMapOvr>
    <a:masterClrMapping/>
  </p:clrMapOvr>
  <p:transition spd="slow" advClick="0" advTm="1000">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Placeholder-Image">
    <p:spTree>
      <p:nvGrpSpPr>
        <p:cNvPr id="1" name=""/>
        <p:cNvGrpSpPr/>
        <p:nvPr/>
      </p:nvGrpSpPr>
      <p:grpSpPr>
        <a:xfrm>
          <a:off x="0" y="0"/>
          <a:ext cx="0" cy="0"/>
          <a:chOff x="0" y="0"/>
          <a:chExt cx="0" cy="0"/>
        </a:xfrm>
      </p:grpSpPr>
      <p:sp>
        <p:nvSpPr>
          <p:cNvPr id="19" name="Picture Placeholder 2"/>
          <p:cNvSpPr>
            <a:spLocks noGrp="1"/>
          </p:cNvSpPr>
          <p:nvPr>
            <p:ph type="pic" sz="quarter" idx="15"/>
          </p:nvPr>
        </p:nvSpPr>
        <p:spPr>
          <a:xfrm>
            <a:off x="518286" y="518286"/>
            <a:ext cx="5416062" cy="5978769"/>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6"/>
          </p:nvPr>
        </p:nvSpPr>
        <p:spPr>
          <a:xfrm>
            <a:off x="518286" y="7015341"/>
            <a:ext cx="5416062" cy="5978769"/>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7"/>
          </p:nvPr>
        </p:nvSpPr>
        <p:spPr>
          <a:xfrm>
            <a:off x="6452631" y="2498002"/>
            <a:ext cx="8707157" cy="597876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41804289"/>
      </p:ext>
    </p:extLst>
  </p:cSld>
  <p:clrMapOvr>
    <a:masterClrMapping/>
  </p:clrMapOvr>
  <p:transition spd="slow" advClick="0" advTm="1000">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Placeholder-Image">
    <p:spTree>
      <p:nvGrpSpPr>
        <p:cNvPr id="1" name=""/>
        <p:cNvGrpSpPr/>
        <p:nvPr/>
      </p:nvGrpSpPr>
      <p:grpSpPr>
        <a:xfrm>
          <a:off x="0" y="0"/>
          <a:ext cx="0" cy="0"/>
          <a:chOff x="0" y="0"/>
          <a:chExt cx="0" cy="0"/>
        </a:xfrm>
      </p:grpSpPr>
      <p:sp>
        <p:nvSpPr>
          <p:cNvPr id="6" name="Picture Placeholder 2"/>
          <p:cNvSpPr>
            <a:spLocks noGrp="1"/>
          </p:cNvSpPr>
          <p:nvPr>
            <p:ph type="pic" sz="quarter" idx="17"/>
          </p:nvPr>
        </p:nvSpPr>
        <p:spPr>
          <a:xfrm>
            <a:off x="10963548" y="0"/>
            <a:ext cx="13414102" cy="10968174"/>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470591100"/>
      </p:ext>
    </p:extLst>
  </p:cSld>
  <p:clrMapOvr>
    <a:masterClrMapping/>
  </p:clrMapOvr>
  <p:transition spd="slow" advClick="0" advTm="1000">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Placeholder-Image">
    <p:spTree>
      <p:nvGrpSpPr>
        <p:cNvPr id="1" name=""/>
        <p:cNvGrpSpPr/>
        <p:nvPr/>
      </p:nvGrpSpPr>
      <p:grpSpPr>
        <a:xfrm>
          <a:off x="0" y="0"/>
          <a:ext cx="0" cy="0"/>
          <a:chOff x="0" y="0"/>
          <a:chExt cx="0" cy="0"/>
        </a:xfrm>
      </p:grpSpPr>
      <p:sp>
        <p:nvSpPr>
          <p:cNvPr id="6" name="Picture Placeholder 2"/>
          <p:cNvSpPr>
            <a:spLocks noGrp="1"/>
          </p:cNvSpPr>
          <p:nvPr>
            <p:ph type="pic" sz="quarter" idx="17"/>
          </p:nvPr>
        </p:nvSpPr>
        <p:spPr>
          <a:xfrm>
            <a:off x="0" y="0"/>
            <a:ext cx="13414102" cy="10968174"/>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3160358"/>
      </p:ext>
    </p:extLst>
  </p:cSld>
  <p:clrMapOvr>
    <a:masterClrMapping/>
  </p:clrMapOvr>
  <p:transition spd="slow" advClick="0" advTm="1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laceholder-Imag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p:transition spd="slow" advClick="0" advTm="1000">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Placeholder-Image">
    <p:spTree>
      <p:nvGrpSpPr>
        <p:cNvPr id="1" name=""/>
        <p:cNvGrpSpPr/>
        <p:nvPr/>
      </p:nvGrpSpPr>
      <p:grpSpPr>
        <a:xfrm>
          <a:off x="0" y="0"/>
          <a:ext cx="0" cy="0"/>
          <a:chOff x="0" y="0"/>
          <a:chExt cx="0" cy="0"/>
        </a:xfrm>
      </p:grpSpPr>
      <p:sp>
        <p:nvSpPr>
          <p:cNvPr id="19" name="Picture Placeholder 2"/>
          <p:cNvSpPr>
            <a:spLocks noGrp="1"/>
          </p:cNvSpPr>
          <p:nvPr>
            <p:ph type="pic" sz="quarter" idx="17"/>
          </p:nvPr>
        </p:nvSpPr>
        <p:spPr>
          <a:xfrm>
            <a:off x="0" y="0"/>
            <a:ext cx="6088205" cy="13716000"/>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8"/>
          </p:nvPr>
        </p:nvSpPr>
        <p:spPr>
          <a:xfrm>
            <a:off x="6100620" y="0"/>
            <a:ext cx="6088205" cy="13716000"/>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19"/>
          </p:nvPr>
        </p:nvSpPr>
        <p:spPr>
          <a:xfrm>
            <a:off x="12181376" y="0"/>
            <a:ext cx="6088205" cy="13716000"/>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0"/>
          </p:nvPr>
        </p:nvSpPr>
        <p:spPr>
          <a:xfrm>
            <a:off x="18281996" y="0"/>
            <a:ext cx="6088205"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90668363"/>
      </p:ext>
    </p:extLst>
  </p:cSld>
  <p:clrMapOvr>
    <a:masterClrMapping/>
  </p:clrMapOvr>
  <p:transition spd="slow" advClick="0" advTm="1000">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Placeholder-Image">
    <p:spTree>
      <p:nvGrpSpPr>
        <p:cNvPr id="1" name=""/>
        <p:cNvGrpSpPr/>
        <p:nvPr/>
      </p:nvGrpSpPr>
      <p:grpSpPr>
        <a:xfrm>
          <a:off x="0" y="0"/>
          <a:ext cx="0" cy="0"/>
          <a:chOff x="0" y="0"/>
          <a:chExt cx="0" cy="0"/>
        </a:xfrm>
      </p:grpSpPr>
      <p:sp>
        <p:nvSpPr>
          <p:cNvPr id="19" name="Picture Placeholder 2"/>
          <p:cNvSpPr>
            <a:spLocks noGrp="1"/>
          </p:cNvSpPr>
          <p:nvPr>
            <p:ph type="pic" sz="quarter" idx="17"/>
          </p:nvPr>
        </p:nvSpPr>
        <p:spPr>
          <a:xfrm>
            <a:off x="1128473" y="1688124"/>
            <a:ext cx="6093171" cy="10339754"/>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8"/>
          </p:nvPr>
        </p:nvSpPr>
        <p:spPr>
          <a:xfrm>
            <a:off x="7564442" y="1688122"/>
            <a:ext cx="6093171" cy="5020362"/>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19"/>
          </p:nvPr>
        </p:nvSpPr>
        <p:spPr>
          <a:xfrm>
            <a:off x="7564442" y="7029400"/>
            <a:ext cx="6088205" cy="500941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88391521"/>
      </p:ext>
    </p:extLst>
  </p:cSld>
  <p:clrMapOvr>
    <a:masterClrMapping/>
  </p:clrMapOvr>
  <p:transition spd="slow" advClick="0" advTm="1000">
    <p:randomBa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Placeholder-Image">
    <p:spTree>
      <p:nvGrpSpPr>
        <p:cNvPr id="1" name=""/>
        <p:cNvGrpSpPr/>
        <p:nvPr/>
      </p:nvGrpSpPr>
      <p:grpSpPr>
        <a:xfrm>
          <a:off x="0" y="0"/>
          <a:ext cx="0" cy="0"/>
          <a:chOff x="0" y="0"/>
          <a:chExt cx="0" cy="0"/>
        </a:xfrm>
      </p:grpSpPr>
      <p:sp>
        <p:nvSpPr>
          <p:cNvPr id="6" name="Picture Placeholder 2"/>
          <p:cNvSpPr>
            <a:spLocks noGrp="1"/>
          </p:cNvSpPr>
          <p:nvPr>
            <p:ph type="pic" sz="quarter" idx="17"/>
          </p:nvPr>
        </p:nvSpPr>
        <p:spPr>
          <a:xfrm>
            <a:off x="3260036" y="0"/>
            <a:ext cx="1005840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83614030"/>
      </p:ext>
    </p:extLst>
  </p:cSld>
  <p:clrMapOvr>
    <a:masterClrMapping/>
  </p:clrMapOvr>
  <p:transition spd="slow" advClick="0" advTm="1000">
    <p:randomBar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Placeholder-Image">
    <p:spTree>
      <p:nvGrpSpPr>
        <p:cNvPr id="1" name=""/>
        <p:cNvGrpSpPr/>
        <p:nvPr/>
      </p:nvGrpSpPr>
      <p:grpSpPr>
        <a:xfrm>
          <a:off x="0" y="0"/>
          <a:ext cx="0" cy="0"/>
          <a:chOff x="0" y="0"/>
          <a:chExt cx="0" cy="0"/>
        </a:xfrm>
      </p:grpSpPr>
      <p:sp>
        <p:nvSpPr>
          <p:cNvPr id="6" name="Picture Placeholder 2"/>
          <p:cNvSpPr>
            <a:spLocks noGrp="1"/>
          </p:cNvSpPr>
          <p:nvPr>
            <p:ph type="pic" sz="quarter" idx="17"/>
          </p:nvPr>
        </p:nvSpPr>
        <p:spPr>
          <a:xfrm>
            <a:off x="11057421" y="0"/>
            <a:ext cx="1005840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07746139"/>
      </p:ext>
    </p:extLst>
  </p:cSld>
  <p:clrMapOvr>
    <a:masterClrMapping/>
  </p:clrMapOvr>
  <p:transition spd="slow" advClick="0" advTm="1000">
    <p:randomBar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Placeholder-Image">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11057421" y="0"/>
            <a:ext cx="1332022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05539862"/>
      </p:ext>
    </p:extLst>
  </p:cSld>
  <p:clrMapOvr>
    <a:masterClrMapping/>
  </p:clrMapOvr>
  <p:transition spd="slow" advClick="0" advTm="1000">
    <p:randomBar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2_Placeholder-Image">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1" y="0"/>
            <a:ext cx="1332022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72020127"/>
      </p:ext>
    </p:extLst>
  </p:cSld>
  <p:clrMapOvr>
    <a:masterClrMapping/>
  </p:clrMapOvr>
  <p:transition spd="slow" advClick="0" advTm="1000">
    <p:randomBar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3_Placeholder-Image">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0" y="6149725"/>
            <a:ext cx="6099349" cy="5402580"/>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14"/>
          </p:nvPr>
        </p:nvSpPr>
        <p:spPr>
          <a:xfrm>
            <a:off x="6077355" y="6149724"/>
            <a:ext cx="6099349" cy="5402580"/>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15"/>
          </p:nvPr>
        </p:nvSpPr>
        <p:spPr>
          <a:xfrm>
            <a:off x="12189866" y="6149725"/>
            <a:ext cx="6099349" cy="5402580"/>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16"/>
          </p:nvPr>
        </p:nvSpPr>
        <p:spPr>
          <a:xfrm>
            <a:off x="18295796" y="6149724"/>
            <a:ext cx="6099349" cy="540258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37558955"/>
      </p:ext>
    </p:extLst>
  </p:cSld>
  <p:clrMapOvr>
    <a:masterClrMapping/>
  </p:clrMapOvr>
  <p:transition spd="slow" advClick="0" advTm="1000">
    <p:randomBar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4_Placeholder-Image">
    <p:spTree>
      <p:nvGrpSpPr>
        <p:cNvPr id="1" name=""/>
        <p:cNvGrpSpPr/>
        <p:nvPr/>
      </p:nvGrpSpPr>
      <p:grpSpPr>
        <a:xfrm>
          <a:off x="0" y="0"/>
          <a:ext cx="0" cy="0"/>
          <a:chOff x="0" y="0"/>
          <a:chExt cx="0" cy="0"/>
        </a:xfrm>
      </p:grpSpPr>
      <p:sp>
        <p:nvSpPr>
          <p:cNvPr id="9" name="Picture Placeholder 2"/>
          <p:cNvSpPr>
            <a:spLocks noGrp="1"/>
          </p:cNvSpPr>
          <p:nvPr>
            <p:ph type="pic" sz="quarter" idx="15"/>
          </p:nvPr>
        </p:nvSpPr>
        <p:spPr>
          <a:xfrm>
            <a:off x="11795467" y="8428606"/>
            <a:ext cx="5408124" cy="4220594"/>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3"/>
          </p:nvPr>
        </p:nvSpPr>
        <p:spPr>
          <a:xfrm>
            <a:off x="2059021" y="4208012"/>
            <a:ext cx="9519561" cy="8441188"/>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6"/>
          </p:nvPr>
        </p:nvSpPr>
        <p:spPr>
          <a:xfrm>
            <a:off x="17203589" y="4208012"/>
            <a:ext cx="5408125" cy="4220594"/>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4552805"/>
      </p:ext>
    </p:extLst>
  </p:cSld>
  <p:clrMapOvr>
    <a:masterClrMapping/>
  </p:clrMapOvr>
  <p:transition spd="slow" advClick="0" advTm="1000">
    <p:randomBar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Placeholder-Image">
    <p:spTree>
      <p:nvGrpSpPr>
        <p:cNvPr id="1" name=""/>
        <p:cNvGrpSpPr/>
        <p:nvPr/>
      </p:nvGrpSpPr>
      <p:grpSpPr>
        <a:xfrm>
          <a:off x="0" y="0"/>
          <a:ext cx="0" cy="0"/>
          <a:chOff x="0" y="0"/>
          <a:chExt cx="0" cy="0"/>
        </a:xfrm>
      </p:grpSpPr>
      <p:sp>
        <p:nvSpPr>
          <p:cNvPr id="6" name="Picture Placeholder 2"/>
          <p:cNvSpPr>
            <a:spLocks noGrp="1"/>
          </p:cNvSpPr>
          <p:nvPr>
            <p:ph type="pic" sz="quarter" idx="13"/>
          </p:nvPr>
        </p:nvSpPr>
        <p:spPr>
          <a:xfrm>
            <a:off x="1451689" y="2833960"/>
            <a:ext cx="9423139" cy="981524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46478179"/>
      </p:ext>
    </p:extLst>
  </p:cSld>
  <p:clrMapOvr>
    <a:masterClrMapping/>
  </p:clrMapOvr>
  <p:transition spd="slow" advClick="0" advTm="1000">
    <p:randomBar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6_Placeholder-Image">
    <p:spTree>
      <p:nvGrpSpPr>
        <p:cNvPr id="1" name=""/>
        <p:cNvGrpSpPr/>
        <p:nvPr/>
      </p:nvGrpSpPr>
      <p:grpSpPr>
        <a:xfrm>
          <a:off x="0" y="0"/>
          <a:ext cx="0" cy="0"/>
          <a:chOff x="0" y="0"/>
          <a:chExt cx="0" cy="0"/>
        </a:xfrm>
      </p:grpSpPr>
      <p:sp>
        <p:nvSpPr>
          <p:cNvPr id="6" name="Picture Placeholder 2"/>
          <p:cNvSpPr>
            <a:spLocks noGrp="1"/>
          </p:cNvSpPr>
          <p:nvPr>
            <p:ph type="pic" sz="quarter" idx="13"/>
          </p:nvPr>
        </p:nvSpPr>
        <p:spPr>
          <a:xfrm>
            <a:off x="1" y="0"/>
            <a:ext cx="24377650" cy="96012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666328"/>
      </p:ext>
    </p:extLst>
  </p:cSld>
  <p:clrMapOvr>
    <a:masterClrMapping/>
  </p:clrMapOvr>
  <p:transition spd="slow" advClick="0" advTm="1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Placeholder-Imag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2188824" y="0"/>
            <a:ext cx="12188825"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97010431"/>
      </p:ext>
    </p:extLst>
  </p:cSld>
  <p:clrMapOvr>
    <a:masterClrMapping/>
  </p:clrMapOvr>
  <p:transition spd="slow" advClick="0" advTm="1000">
    <p:randomBar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7_Placeholder-Image">
    <p:spTree>
      <p:nvGrpSpPr>
        <p:cNvPr id="1" name=""/>
        <p:cNvGrpSpPr/>
        <p:nvPr/>
      </p:nvGrpSpPr>
      <p:grpSpPr>
        <a:xfrm>
          <a:off x="0" y="0"/>
          <a:ext cx="0" cy="0"/>
          <a:chOff x="0" y="0"/>
          <a:chExt cx="0" cy="0"/>
        </a:xfrm>
      </p:grpSpPr>
      <p:sp>
        <p:nvSpPr>
          <p:cNvPr id="6" name="Picture Placeholder 2"/>
          <p:cNvSpPr>
            <a:spLocks noGrp="1"/>
          </p:cNvSpPr>
          <p:nvPr>
            <p:ph type="pic" sz="quarter" idx="13"/>
          </p:nvPr>
        </p:nvSpPr>
        <p:spPr>
          <a:xfrm>
            <a:off x="1" y="0"/>
            <a:ext cx="10193866"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60082195"/>
      </p:ext>
    </p:extLst>
  </p:cSld>
  <p:clrMapOvr>
    <a:masterClrMapping/>
  </p:clrMapOvr>
  <p:transition spd="slow" advClick="0" advTm="1000">
    <p:randomBar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8_Placeholder-Image">
    <p:spTree>
      <p:nvGrpSpPr>
        <p:cNvPr id="1" name=""/>
        <p:cNvGrpSpPr/>
        <p:nvPr/>
      </p:nvGrpSpPr>
      <p:grpSpPr>
        <a:xfrm>
          <a:off x="0" y="0"/>
          <a:ext cx="0" cy="0"/>
          <a:chOff x="0" y="0"/>
          <a:chExt cx="0" cy="0"/>
        </a:xfrm>
      </p:grpSpPr>
      <p:sp>
        <p:nvSpPr>
          <p:cNvPr id="6" name="Picture Placeholder 2"/>
          <p:cNvSpPr>
            <a:spLocks noGrp="1"/>
          </p:cNvSpPr>
          <p:nvPr>
            <p:ph type="pic" sz="quarter" idx="13"/>
          </p:nvPr>
        </p:nvSpPr>
        <p:spPr>
          <a:xfrm>
            <a:off x="14209184" y="0"/>
            <a:ext cx="10193866"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63794427"/>
      </p:ext>
    </p:extLst>
  </p:cSld>
  <p:clrMapOvr>
    <a:masterClrMapping/>
  </p:clrMapOvr>
  <p:transition spd="slow" advClick="0" advTm="1000">
    <p:randomBar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p:transition spd="slow" advClick="0" advTm="1000">
    <p:randomBar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6_Portfolio Three">
    <p:spTree>
      <p:nvGrpSpPr>
        <p:cNvPr id="1" name=""/>
        <p:cNvGrpSpPr/>
        <p:nvPr/>
      </p:nvGrpSpPr>
      <p:grpSpPr>
        <a:xfrm>
          <a:off x="0" y="0"/>
          <a:ext cx="0" cy="0"/>
          <a:chOff x="0" y="0"/>
          <a:chExt cx="0" cy="0"/>
        </a:xfrm>
      </p:grpSpPr>
      <p:sp>
        <p:nvSpPr>
          <p:cNvPr id="15" name="Picture Placeholder 2"/>
          <p:cNvSpPr>
            <a:spLocks noGrp="1"/>
          </p:cNvSpPr>
          <p:nvPr>
            <p:ph type="pic" sz="quarter" idx="11"/>
          </p:nvPr>
        </p:nvSpPr>
        <p:spPr>
          <a:xfrm>
            <a:off x="12108516" y="0"/>
            <a:ext cx="4060850" cy="6858000"/>
          </a:xfrm>
        </p:spPr>
        <p:txBody>
          <a:bodyPr>
            <a:normAutofit/>
          </a:bodyPr>
          <a:lstStyle>
            <a:lvl1pPr>
              <a:defRPr sz="1600"/>
            </a:lvl1pPr>
          </a:lstStyle>
          <a:p>
            <a:endParaRPr lang="en-US"/>
          </a:p>
        </p:txBody>
      </p:sp>
      <p:sp>
        <p:nvSpPr>
          <p:cNvPr id="16" name="Picture Placeholder 2"/>
          <p:cNvSpPr>
            <a:spLocks noGrp="1"/>
          </p:cNvSpPr>
          <p:nvPr>
            <p:ph type="pic" sz="quarter" idx="12"/>
          </p:nvPr>
        </p:nvSpPr>
        <p:spPr>
          <a:xfrm>
            <a:off x="16197405" y="0"/>
            <a:ext cx="4081412" cy="6858000"/>
          </a:xfrm>
        </p:spPr>
        <p:txBody>
          <a:bodyPr>
            <a:normAutofit/>
          </a:bodyPr>
          <a:lstStyle>
            <a:lvl1pPr>
              <a:defRPr sz="1600"/>
            </a:lvl1pPr>
          </a:lstStyle>
          <a:p>
            <a:endParaRPr lang="en-US"/>
          </a:p>
        </p:txBody>
      </p:sp>
      <p:sp>
        <p:nvSpPr>
          <p:cNvPr id="19" name="Picture Placeholder 2"/>
          <p:cNvSpPr>
            <a:spLocks noGrp="1"/>
          </p:cNvSpPr>
          <p:nvPr>
            <p:ph type="pic" sz="quarter" idx="15"/>
          </p:nvPr>
        </p:nvSpPr>
        <p:spPr>
          <a:xfrm>
            <a:off x="20278817" y="0"/>
            <a:ext cx="4054581" cy="6858000"/>
          </a:xfrm>
        </p:spPr>
        <p:txBody>
          <a:bodyPr>
            <a:normAutofit/>
          </a:bodyPr>
          <a:lstStyle>
            <a:lvl1pPr>
              <a:defRPr sz="1600"/>
            </a:lvl1pPr>
          </a:lstStyle>
          <a:p>
            <a:endParaRPr lang="en-US"/>
          </a:p>
        </p:txBody>
      </p:sp>
      <p:sp>
        <p:nvSpPr>
          <p:cNvPr id="21" name="Picture Placeholder 2"/>
          <p:cNvSpPr>
            <a:spLocks noGrp="1"/>
          </p:cNvSpPr>
          <p:nvPr>
            <p:ph type="pic" sz="quarter" idx="17"/>
          </p:nvPr>
        </p:nvSpPr>
        <p:spPr>
          <a:xfrm>
            <a:off x="12108516" y="6858000"/>
            <a:ext cx="4060850" cy="6858000"/>
          </a:xfrm>
        </p:spPr>
        <p:txBody>
          <a:bodyPr>
            <a:normAutofit/>
          </a:bodyPr>
          <a:lstStyle>
            <a:lvl1pPr>
              <a:defRPr sz="1600"/>
            </a:lvl1pPr>
          </a:lstStyle>
          <a:p>
            <a:endParaRPr lang="en-US"/>
          </a:p>
        </p:txBody>
      </p:sp>
      <p:sp>
        <p:nvSpPr>
          <p:cNvPr id="22" name="Picture Placeholder 2"/>
          <p:cNvSpPr>
            <a:spLocks noGrp="1"/>
          </p:cNvSpPr>
          <p:nvPr>
            <p:ph type="pic" sz="quarter" idx="18"/>
          </p:nvPr>
        </p:nvSpPr>
        <p:spPr>
          <a:xfrm>
            <a:off x="16180164" y="6858000"/>
            <a:ext cx="4087855" cy="6858000"/>
          </a:xfrm>
        </p:spPr>
        <p:txBody>
          <a:bodyPr>
            <a:normAutofit/>
          </a:bodyPr>
          <a:lstStyle>
            <a:lvl1pPr>
              <a:defRPr sz="1600"/>
            </a:lvl1pPr>
          </a:lstStyle>
          <a:p>
            <a:endParaRPr lang="en-US"/>
          </a:p>
        </p:txBody>
      </p:sp>
      <p:sp>
        <p:nvSpPr>
          <p:cNvPr id="25" name="Picture Placeholder 2"/>
          <p:cNvSpPr>
            <a:spLocks noGrp="1"/>
          </p:cNvSpPr>
          <p:nvPr>
            <p:ph type="pic" sz="quarter" idx="21"/>
          </p:nvPr>
        </p:nvSpPr>
        <p:spPr>
          <a:xfrm>
            <a:off x="20278817" y="6858000"/>
            <a:ext cx="4054581" cy="6858000"/>
          </a:xfrm>
        </p:spPr>
        <p:txBody>
          <a:bodyPr>
            <a:normAutofit/>
          </a:bodyPr>
          <a:lstStyle>
            <a:lvl1pPr>
              <a:defRPr sz="1600"/>
            </a:lvl1pPr>
          </a:lstStyle>
          <a:p>
            <a:endParaRPr lang="en-US"/>
          </a:p>
        </p:txBody>
      </p:sp>
    </p:spTree>
    <p:extLst>
      <p:ext uri="{BB962C8B-B14F-4D97-AF65-F5344CB8AC3E}">
        <p14:creationId xmlns:p14="http://schemas.microsoft.com/office/powerpoint/2010/main" val="200747796"/>
      </p:ext>
    </p:extLst>
  </p:cSld>
  <p:clrMapOvr>
    <a:masterClrMapping/>
  </p:clrMapOvr>
  <p:transition spd="slow" advClick="0" advTm="1000">
    <p:randomBar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7_Portfolio Three">
    <p:spTree>
      <p:nvGrpSpPr>
        <p:cNvPr id="1" name=""/>
        <p:cNvGrpSpPr/>
        <p:nvPr/>
      </p:nvGrpSpPr>
      <p:grpSpPr>
        <a:xfrm>
          <a:off x="0" y="0"/>
          <a:ext cx="0" cy="0"/>
          <a:chOff x="0" y="0"/>
          <a:chExt cx="0" cy="0"/>
        </a:xfrm>
      </p:grpSpPr>
      <p:sp>
        <p:nvSpPr>
          <p:cNvPr id="15" name="Picture Placeholder 2"/>
          <p:cNvSpPr>
            <a:spLocks noGrp="1"/>
          </p:cNvSpPr>
          <p:nvPr>
            <p:ph type="pic" sz="quarter" idx="11"/>
          </p:nvPr>
        </p:nvSpPr>
        <p:spPr>
          <a:xfrm>
            <a:off x="0" y="0"/>
            <a:ext cx="4060850" cy="6858000"/>
          </a:xfrm>
        </p:spPr>
        <p:txBody>
          <a:bodyPr>
            <a:normAutofit/>
          </a:bodyPr>
          <a:lstStyle>
            <a:lvl1pPr>
              <a:defRPr sz="1600"/>
            </a:lvl1pPr>
          </a:lstStyle>
          <a:p>
            <a:endParaRPr lang="en-US"/>
          </a:p>
        </p:txBody>
      </p:sp>
      <p:sp>
        <p:nvSpPr>
          <p:cNvPr id="16" name="Picture Placeholder 2"/>
          <p:cNvSpPr>
            <a:spLocks noGrp="1"/>
          </p:cNvSpPr>
          <p:nvPr>
            <p:ph type="pic" sz="quarter" idx="12"/>
          </p:nvPr>
        </p:nvSpPr>
        <p:spPr>
          <a:xfrm>
            <a:off x="4088889" y="0"/>
            <a:ext cx="4081412" cy="6858000"/>
          </a:xfrm>
        </p:spPr>
        <p:txBody>
          <a:bodyPr>
            <a:normAutofit/>
          </a:bodyPr>
          <a:lstStyle>
            <a:lvl1pPr>
              <a:defRPr sz="1600"/>
            </a:lvl1pPr>
          </a:lstStyle>
          <a:p>
            <a:endParaRPr lang="en-US"/>
          </a:p>
        </p:txBody>
      </p:sp>
      <p:sp>
        <p:nvSpPr>
          <p:cNvPr id="19" name="Picture Placeholder 2"/>
          <p:cNvSpPr>
            <a:spLocks noGrp="1"/>
          </p:cNvSpPr>
          <p:nvPr>
            <p:ph type="pic" sz="quarter" idx="15"/>
          </p:nvPr>
        </p:nvSpPr>
        <p:spPr>
          <a:xfrm>
            <a:off x="8170301" y="0"/>
            <a:ext cx="4054581" cy="6858000"/>
          </a:xfrm>
        </p:spPr>
        <p:txBody>
          <a:bodyPr>
            <a:normAutofit/>
          </a:bodyPr>
          <a:lstStyle>
            <a:lvl1pPr>
              <a:defRPr sz="1600"/>
            </a:lvl1pPr>
          </a:lstStyle>
          <a:p>
            <a:endParaRPr lang="en-US"/>
          </a:p>
        </p:txBody>
      </p:sp>
      <p:sp>
        <p:nvSpPr>
          <p:cNvPr id="21" name="Picture Placeholder 2"/>
          <p:cNvSpPr>
            <a:spLocks noGrp="1"/>
          </p:cNvSpPr>
          <p:nvPr>
            <p:ph type="pic" sz="quarter" idx="17"/>
          </p:nvPr>
        </p:nvSpPr>
        <p:spPr>
          <a:xfrm>
            <a:off x="0" y="6858000"/>
            <a:ext cx="4060850" cy="6858000"/>
          </a:xfrm>
        </p:spPr>
        <p:txBody>
          <a:bodyPr>
            <a:normAutofit/>
          </a:bodyPr>
          <a:lstStyle>
            <a:lvl1pPr>
              <a:defRPr sz="1600"/>
            </a:lvl1pPr>
          </a:lstStyle>
          <a:p>
            <a:endParaRPr lang="en-US"/>
          </a:p>
        </p:txBody>
      </p:sp>
      <p:sp>
        <p:nvSpPr>
          <p:cNvPr id="22" name="Picture Placeholder 2"/>
          <p:cNvSpPr>
            <a:spLocks noGrp="1"/>
          </p:cNvSpPr>
          <p:nvPr>
            <p:ph type="pic" sz="quarter" idx="18"/>
          </p:nvPr>
        </p:nvSpPr>
        <p:spPr>
          <a:xfrm>
            <a:off x="4071648" y="6858000"/>
            <a:ext cx="4087855" cy="6858000"/>
          </a:xfrm>
        </p:spPr>
        <p:txBody>
          <a:bodyPr>
            <a:normAutofit/>
          </a:bodyPr>
          <a:lstStyle>
            <a:lvl1pPr>
              <a:defRPr sz="1600"/>
            </a:lvl1pPr>
          </a:lstStyle>
          <a:p>
            <a:endParaRPr lang="en-US"/>
          </a:p>
        </p:txBody>
      </p:sp>
      <p:sp>
        <p:nvSpPr>
          <p:cNvPr id="25" name="Picture Placeholder 2"/>
          <p:cNvSpPr>
            <a:spLocks noGrp="1"/>
          </p:cNvSpPr>
          <p:nvPr>
            <p:ph type="pic" sz="quarter" idx="21"/>
          </p:nvPr>
        </p:nvSpPr>
        <p:spPr>
          <a:xfrm>
            <a:off x="8170301" y="6858000"/>
            <a:ext cx="4054581" cy="6858000"/>
          </a:xfrm>
        </p:spPr>
        <p:txBody>
          <a:bodyPr>
            <a:normAutofit/>
          </a:bodyPr>
          <a:lstStyle>
            <a:lvl1pPr>
              <a:defRPr sz="1600"/>
            </a:lvl1pPr>
          </a:lstStyle>
          <a:p>
            <a:endParaRPr lang="en-US"/>
          </a:p>
        </p:txBody>
      </p:sp>
    </p:spTree>
    <p:extLst>
      <p:ext uri="{BB962C8B-B14F-4D97-AF65-F5344CB8AC3E}">
        <p14:creationId xmlns:p14="http://schemas.microsoft.com/office/powerpoint/2010/main" val="332238283"/>
      </p:ext>
    </p:extLst>
  </p:cSld>
  <p:clrMapOvr>
    <a:masterClrMapping/>
  </p:clrMapOvr>
  <p:transition spd="slow" advClick="0" advTm="1000">
    <p:randomBar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23" name="Picture Placeholder 2"/>
          <p:cNvSpPr>
            <a:spLocks noGrp="1"/>
          </p:cNvSpPr>
          <p:nvPr>
            <p:ph type="pic" sz="quarter" idx="28"/>
          </p:nvPr>
        </p:nvSpPr>
        <p:spPr>
          <a:xfrm>
            <a:off x="12188825"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9"/>
          </p:nvPr>
        </p:nvSpPr>
        <p:spPr>
          <a:xfrm>
            <a:off x="0"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8375482"/>
      </p:ext>
    </p:extLst>
  </p:cSld>
  <p:clrMapOvr>
    <a:masterClrMapping/>
  </p:clrMapOvr>
  <p:transition spd="slow" advClick="0" advTm="1000">
    <p:randomBar dir="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Portfolio Four">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3747638" y="5206053"/>
            <a:ext cx="3338587" cy="5949759"/>
          </a:xfrm>
        </p:spPr>
        <p:txBody>
          <a:bodyPr>
            <a:normAutofit/>
          </a:bodyPr>
          <a:lstStyle>
            <a:lvl1pPr>
              <a:defRPr sz="3199"/>
            </a:lvl1pPr>
          </a:lstStyle>
          <a:p>
            <a:endParaRPr lang="en-US"/>
          </a:p>
        </p:txBody>
      </p:sp>
      <p:sp>
        <p:nvSpPr>
          <p:cNvPr id="7" name="Picture Placeholder 2"/>
          <p:cNvSpPr>
            <a:spLocks noGrp="1"/>
          </p:cNvSpPr>
          <p:nvPr>
            <p:ph type="pic" sz="quarter" idx="16"/>
          </p:nvPr>
        </p:nvSpPr>
        <p:spPr>
          <a:xfrm>
            <a:off x="10462111" y="5206053"/>
            <a:ext cx="3338587" cy="5949759"/>
          </a:xfrm>
        </p:spPr>
        <p:txBody>
          <a:bodyPr>
            <a:normAutofit/>
          </a:bodyPr>
          <a:lstStyle>
            <a:lvl1pPr>
              <a:defRPr sz="3199"/>
            </a:lvl1pPr>
          </a:lstStyle>
          <a:p>
            <a:endParaRPr lang="en-US"/>
          </a:p>
        </p:txBody>
      </p:sp>
      <p:sp>
        <p:nvSpPr>
          <p:cNvPr id="8" name="Picture Placeholder 2"/>
          <p:cNvSpPr>
            <a:spLocks noGrp="1"/>
          </p:cNvSpPr>
          <p:nvPr>
            <p:ph type="pic" sz="quarter" idx="17"/>
          </p:nvPr>
        </p:nvSpPr>
        <p:spPr>
          <a:xfrm>
            <a:off x="17178842" y="5206053"/>
            <a:ext cx="3338587" cy="5949759"/>
          </a:xfrm>
        </p:spPr>
        <p:txBody>
          <a:bodyPr>
            <a:normAutofit/>
          </a:bodyPr>
          <a:lstStyle>
            <a:lvl1pPr>
              <a:defRPr sz="3199"/>
            </a:lvl1pPr>
          </a:lstStyle>
          <a:p>
            <a:endParaRPr lang="en-US"/>
          </a:p>
        </p:txBody>
      </p:sp>
    </p:spTree>
    <p:extLst>
      <p:ext uri="{BB962C8B-B14F-4D97-AF65-F5344CB8AC3E}">
        <p14:creationId xmlns:p14="http://schemas.microsoft.com/office/powerpoint/2010/main" val="1782436840"/>
      </p:ext>
    </p:extLst>
  </p:cSld>
  <p:clrMapOvr>
    <a:masterClrMapping/>
  </p:clrMapOvr>
  <p:transition spd="slow" advClick="0" advTm="1000">
    <p:randomBar dir="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Responsive Design">
    <p:spTree>
      <p:nvGrpSpPr>
        <p:cNvPr id="1" name=""/>
        <p:cNvGrpSpPr/>
        <p:nvPr/>
      </p:nvGrpSpPr>
      <p:grpSpPr>
        <a:xfrm>
          <a:off x="0" y="0"/>
          <a:ext cx="0" cy="0"/>
          <a:chOff x="0" y="0"/>
          <a:chExt cx="0" cy="0"/>
        </a:xfrm>
      </p:grpSpPr>
      <p:sp>
        <p:nvSpPr>
          <p:cNvPr id="9" name="Picture Placeholder 2"/>
          <p:cNvSpPr>
            <a:spLocks noGrp="1" noChangeAspect="1"/>
          </p:cNvSpPr>
          <p:nvPr>
            <p:ph type="pic" sz="quarter" idx="25"/>
          </p:nvPr>
        </p:nvSpPr>
        <p:spPr>
          <a:xfrm>
            <a:off x="8434174" y="5371869"/>
            <a:ext cx="6679466" cy="3785477"/>
          </a:xfrm>
        </p:spPr>
        <p:txBody>
          <a:bodyPr anchor="t">
            <a:normAutofit/>
          </a:bodyPr>
          <a:lstStyle>
            <a:lvl1pPr marL="0" indent="0" algn="ctr">
              <a:buNone/>
              <a:defRPr sz="2199">
                <a:latin typeface="Calibri Light"/>
                <a:cs typeface="Calibri Light"/>
              </a:defRPr>
            </a:lvl1pPr>
          </a:lstStyle>
          <a:p>
            <a:endParaRPr lang="id-ID" dirty="0"/>
          </a:p>
        </p:txBody>
      </p:sp>
      <p:sp>
        <p:nvSpPr>
          <p:cNvPr id="17" name="Picture Placeholder 2"/>
          <p:cNvSpPr>
            <a:spLocks noGrp="1" noChangeAspect="1"/>
          </p:cNvSpPr>
          <p:nvPr>
            <p:ph type="pic" sz="quarter" idx="22" hasCustomPrompt="1"/>
          </p:nvPr>
        </p:nvSpPr>
        <p:spPr>
          <a:xfrm>
            <a:off x="16352915" y="8991653"/>
            <a:ext cx="1013634" cy="1768937"/>
          </a:xfrm>
        </p:spPr>
        <p:txBody>
          <a:bodyPr anchor="t">
            <a:normAutofit/>
          </a:bodyPr>
          <a:lstStyle>
            <a:lvl1pPr marL="0" indent="0" algn="l">
              <a:lnSpc>
                <a:spcPct val="50000"/>
              </a:lnSpc>
              <a:buNone/>
              <a:defRPr sz="700">
                <a:latin typeface="Calibri Light"/>
                <a:cs typeface="Calibri Light"/>
              </a:defRPr>
            </a:lvl1pPr>
          </a:lstStyle>
          <a:p>
            <a:r>
              <a:rPr lang="id-ID" dirty="0"/>
              <a:t>Picture</a:t>
            </a:r>
          </a:p>
        </p:txBody>
      </p:sp>
      <p:sp>
        <p:nvSpPr>
          <p:cNvPr id="10" name="Picture Placeholder 2"/>
          <p:cNvSpPr>
            <a:spLocks noGrp="1" noChangeAspect="1"/>
          </p:cNvSpPr>
          <p:nvPr>
            <p:ph type="pic" sz="quarter" idx="26"/>
          </p:nvPr>
        </p:nvSpPr>
        <p:spPr>
          <a:xfrm>
            <a:off x="4754354" y="7975469"/>
            <a:ext cx="4254887" cy="2712449"/>
          </a:xfrm>
        </p:spPr>
        <p:txBody>
          <a:bodyPr anchor="t">
            <a:normAutofit/>
          </a:bodyPr>
          <a:lstStyle>
            <a:lvl1pPr marL="0" indent="0" algn="ctr">
              <a:buNone/>
              <a:defRPr sz="1999">
                <a:latin typeface="Calibri Light"/>
                <a:cs typeface="Calibri Light"/>
              </a:defRPr>
            </a:lvl1pPr>
          </a:lstStyle>
          <a:p>
            <a:endParaRPr lang="id-ID" dirty="0"/>
          </a:p>
        </p:txBody>
      </p:sp>
      <p:sp>
        <p:nvSpPr>
          <p:cNvPr id="8" name="Picture Placeholder 2"/>
          <p:cNvSpPr>
            <a:spLocks noGrp="1" noChangeAspect="1"/>
          </p:cNvSpPr>
          <p:nvPr>
            <p:ph type="pic" sz="quarter" idx="24"/>
          </p:nvPr>
        </p:nvSpPr>
        <p:spPr>
          <a:xfrm>
            <a:off x="14235822" y="7821109"/>
            <a:ext cx="2254062" cy="2902541"/>
          </a:xfrm>
        </p:spPr>
        <p:txBody>
          <a:bodyPr anchor="t">
            <a:normAutofit/>
          </a:bodyPr>
          <a:lstStyle>
            <a:lvl1pPr marL="0" indent="0" algn="ctr">
              <a:buNone/>
              <a:defRPr sz="1999">
                <a:latin typeface="Calibri Light"/>
                <a:cs typeface="Calibri Light"/>
              </a:defRPr>
            </a:lvl1pPr>
          </a:lstStyle>
          <a:p>
            <a:endParaRPr lang="id-ID" dirty="0"/>
          </a:p>
        </p:txBody>
      </p:sp>
      <p:sp>
        <p:nvSpPr>
          <p:cNvPr id="11" name="Picture Placeholder 2"/>
          <p:cNvSpPr>
            <a:spLocks noGrp="1" noChangeAspect="1"/>
          </p:cNvSpPr>
          <p:nvPr>
            <p:ph type="pic" sz="quarter" idx="27"/>
          </p:nvPr>
        </p:nvSpPr>
        <p:spPr>
          <a:xfrm>
            <a:off x="17691338" y="10138875"/>
            <a:ext cx="441690" cy="557901"/>
          </a:xfrm>
        </p:spPr>
        <p:txBody>
          <a:bodyPr anchor="t">
            <a:normAutofit/>
          </a:bodyPr>
          <a:lstStyle>
            <a:lvl1pPr marL="0" indent="0" algn="ctr">
              <a:lnSpc>
                <a:spcPct val="50000"/>
              </a:lnSpc>
              <a:buNone/>
              <a:defRPr sz="100">
                <a:latin typeface="Calibri Light"/>
                <a:cs typeface="Calibri Light"/>
              </a:defRPr>
            </a:lvl1pPr>
          </a:lstStyle>
          <a:p>
            <a:endParaRPr lang="id-ID" dirty="0"/>
          </a:p>
        </p:txBody>
      </p:sp>
    </p:spTree>
    <p:extLst>
      <p:ext uri="{BB962C8B-B14F-4D97-AF65-F5344CB8AC3E}">
        <p14:creationId xmlns:p14="http://schemas.microsoft.com/office/powerpoint/2010/main" val="483689685"/>
      </p:ext>
    </p:extLst>
  </p:cSld>
  <p:clrMapOvr>
    <a:masterClrMapping/>
  </p:clrMapOvr>
  <p:transition spd="slow" advClick="0" advTm="1000">
    <p:randomBar dir="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Logos">
    <p:spTree>
      <p:nvGrpSpPr>
        <p:cNvPr id="1" name=""/>
        <p:cNvGrpSpPr/>
        <p:nvPr/>
      </p:nvGrpSpPr>
      <p:grpSpPr>
        <a:xfrm>
          <a:off x="0" y="0"/>
          <a:ext cx="0" cy="0"/>
          <a:chOff x="0" y="0"/>
          <a:chExt cx="0" cy="0"/>
        </a:xfrm>
      </p:grpSpPr>
      <p:sp>
        <p:nvSpPr>
          <p:cNvPr id="2" name="Rectangle 1"/>
          <p:cNvSpPr/>
          <p:nvPr userDrawn="1"/>
        </p:nvSpPr>
        <p:spPr>
          <a:xfrm>
            <a:off x="21732240" y="7620"/>
            <a:ext cx="2103120" cy="15773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3" name="Picture Placeholder 17"/>
          <p:cNvSpPr>
            <a:spLocks noGrp="1"/>
          </p:cNvSpPr>
          <p:nvPr>
            <p:ph type="pic" sz="quarter" idx="26"/>
          </p:nvPr>
        </p:nvSpPr>
        <p:spPr>
          <a:xfrm>
            <a:off x="0" y="-30480"/>
            <a:ext cx="6086471" cy="8869680"/>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24" name="Picture Placeholder 17"/>
          <p:cNvSpPr>
            <a:spLocks noGrp="1"/>
          </p:cNvSpPr>
          <p:nvPr>
            <p:ph type="pic" sz="quarter" idx="27"/>
          </p:nvPr>
        </p:nvSpPr>
        <p:spPr>
          <a:xfrm>
            <a:off x="6086471" y="4876800"/>
            <a:ext cx="6086471" cy="8869680"/>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25" name="Picture Placeholder 17"/>
          <p:cNvSpPr>
            <a:spLocks noGrp="1"/>
          </p:cNvSpPr>
          <p:nvPr>
            <p:ph type="pic" sz="quarter" idx="28"/>
          </p:nvPr>
        </p:nvSpPr>
        <p:spPr>
          <a:xfrm>
            <a:off x="12169766" y="-30480"/>
            <a:ext cx="6086471" cy="8869680"/>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26" name="Picture Placeholder 17"/>
          <p:cNvSpPr>
            <a:spLocks noGrp="1"/>
          </p:cNvSpPr>
          <p:nvPr>
            <p:ph type="pic" sz="quarter" idx="29"/>
          </p:nvPr>
        </p:nvSpPr>
        <p:spPr>
          <a:xfrm>
            <a:off x="18278473" y="4838700"/>
            <a:ext cx="6086471" cy="8869680"/>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Tree>
    <p:extLst>
      <p:ext uri="{BB962C8B-B14F-4D97-AF65-F5344CB8AC3E}">
        <p14:creationId xmlns:p14="http://schemas.microsoft.com/office/powerpoint/2010/main" val="989492335"/>
      </p:ext>
    </p:extLst>
  </p:cSld>
  <p:clrMapOvr>
    <a:masterClrMapping/>
  </p:clrMapOvr>
  <p:transition spd="slow" advClick="0" advTm="1000">
    <p:randomBar dir="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Macbook Mockup">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888423" y="5650798"/>
            <a:ext cx="9309100" cy="5756275"/>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35756851"/>
      </p:ext>
    </p:extLst>
  </p:cSld>
  <p:clrMapOvr>
    <a:masterClrMapping/>
  </p:clrMapOvr>
  <p:transition spd="slow" advClick="0" advTm="1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Placeholder-Image">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2188825" y="6858000"/>
            <a:ext cx="12188825" cy="6858000"/>
          </a:xfrm>
          <a:solidFill>
            <a:schemeClr val="bg1">
              <a:lumMod val="95000"/>
            </a:schemeClr>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0" y="1"/>
            <a:ext cx="12188825"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59147515"/>
      </p:ext>
    </p:extLst>
  </p:cSld>
  <p:clrMapOvr>
    <a:masterClrMapping/>
  </p:clrMapOvr>
  <p:transition spd="slow" advClick="0" advTm="1000">
    <p:randomBar dir="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Macbook Mockup">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111023" y="8377295"/>
            <a:ext cx="1929384" cy="1929384"/>
          </a:xfrm>
          <a:prstGeom prst="ellipse">
            <a:avLst/>
          </a:prstGeom>
          <a:solidFill>
            <a:schemeClr val="bg1">
              <a:lumMod val="95000"/>
            </a:schemeClr>
          </a:solidFill>
        </p:spPr>
        <p:txBody>
          <a:bodyPr>
            <a:normAutofit/>
          </a:bodyPr>
          <a:lstStyle>
            <a:lvl1pPr>
              <a:defRPr sz="2000"/>
            </a:lvl1pPr>
          </a:lstStyle>
          <a:p>
            <a:endParaRPr lang="en-US"/>
          </a:p>
        </p:txBody>
      </p:sp>
      <p:sp>
        <p:nvSpPr>
          <p:cNvPr id="7" name="Picture Placeholder 4"/>
          <p:cNvSpPr>
            <a:spLocks noGrp="1"/>
          </p:cNvSpPr>
          <p:nvPr>
            <p:ph type="pic" sz="quarter" idx="11"/>
          </p:nvPr>
        </p:nvSpPr>
        <p:spPr>
          <a:xfrm>
            <a:off x="11355470" y="8402287"/>
            <a:ext cx="1929384" cy="1929384"/>
          </a:xfrm>
          <a:prstGeom prst="ellipse">
            <a:avLst/>
          </a:prstGeom>
          <a:solidFill>
            <a:schemeClr val="bg1">
              <a:lumMod val="95000"/>
            </a:schemeClr>
          </a:solidFill>
        </p:spPr>
        <p:txBody>
          <a:bodyPr>
            <a:normAutofit/>
          </a:bodyPr>
          <a:lstStyle>
            <a:lvl1pPr>
              <a:defRPr sz="2000"/>
            </a:lvl1pPr>
          </a:lstStyle>
          <a:p>
            <a:endParaRPr lang="en-US" dirty="0"/>
          </a:p>
        </p:txBody>
      </p:sp>
      <p:sp>
        <p:nvSpPr>
          <p:cNvPr id="9" name="Picture Placeholder 4"/>
          <p:cNvSpPr>
            <a:spLocks noGrp="1"/>
          </p:cNvSpPr>
          <p:nvPr>
            <p:ph type="pic" sz="quarter" idx="12"/>
          </p:nvPr>
        </p:nvSpPr>
        <p:spPr>
          <a:xfrm>
            <a:off x="18446906" y="8377295"/>
            <a:ext cx="1929384" cy="1929384"/>
          </a:xfrm>
          <a:prstGeom prst="ellipse">
            <a:avLst/>
          </a:prstGeom>
          <a:solidFill>
            <a:schemeClr val="bg1">
              <a:lumMod val="95000"/>
            </a:schemeClr>
          </a:solidFill>
        </p:spPr>
        <p:txBody>
          <a:bodyPr>
            <a:normAutofit/>
          </a:bodyPr>
          <a:lstStyle>
            <a:lvl1pPr>
              <a:defRPr sz="2000"/>
            </a:lvl1pPr>
          </a:lstStyle>
          <a:p>
            <a:endParaRPr lang="en-US" dirty="0"/>
          </a:p>
        </p:txBody>
      </p:sp>
    </p:spTree>
    <p:extLst>
      <p:ext uri="{BB962C8B-B14F-4D97-AF65-F5344CB8AC3E}">
        <p14:creationId xmlns:p14="http://schemas.microsoft.com/office/powerpoint/2010/main" val="1295166342"/>
      </p:ext>
    </p:extLst>
  </p:cSld>
  <p:clrMapOvr>
    <a:masterClrMapping/>
  </p:clrMapOvr>
  <p:transition spd="slow" advClick="0" advTm="1000">
    <p:randomBar dir="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Macbook Mockup">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252179" y="0"/>
            <a:ext cx="21873292" cy="13716000"/>
          </a:xfrm>
          <a:prstGeom prst="parallelogram">
            <a:avLst/>
          </a:prstGeo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502278611"/>
      </p:ext>
    </p:extLst>
  </p:cSld>
  <p:clrMapOvr>
    <a:masterClrMapping/>
  </p:clrMapOvr>
  <p:transition spd="slow" advClick="0" advTm="1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laceholder-Image">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 y="1"/>
            <a:ext cx="8125882" cy="6858000"/>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8125882" y="6858000"/>
            <a:ext cx="8125882" cy="6858000"/>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16251768" y="0"/>
            <a:ext cx="8125882"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454806773"/>
      </p:ext>
    </p:extLst>
  </p:cSld>
  <p:clrMapOvr>
    <a:masterClrMapping/>
  </p:clrMapOvr>
  <p:transition spd="slow" advClick="0" advTm="1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Placeholder-Image">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8125882" y="6858000"/>
            <a:ext cx="16251768" cy="6858000"/>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10"/>
          </p:nvPr>
        </p:nvSpPr>
        <p:spPr>
          <a:xfrm>
            <a:off x="1" y="1"/>
            <a:ext cx="8125882"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57103124"/>
      </p:ext>
    </p:extLst>
  </p:cSld>
  <p:clrMapOvr>
    <a:masterClrMapping/>
  </p:clrMapOvr>
  <p:transition spd="slow" advClick="0" advTm="1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Placeholder-Image">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1" y="0"/>
            <a:ext cx="12188824"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60995960"/>
      </p:ext>
    </p:extLst>
  </p:cSld>
  <p:clrMapOvr>
    <a:masterClrMapping/>
  </p:clrMapOvr>
  <p:transition spd="slow" advClick="0" advTm="100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Placeholder-Image">
    <p:spTree>
      <p:nvGrpSpPr>
        <p:cNvPr id="1" name=""/>
        <p:cNvGrpSpPr/>
        <p:nvPr/>
      </p:nvGrpSpPr>
      <p:grpSpPr>
        <a:xfrm>
          <a:off x="0" y="0"/>
          <a:ext cx="0" cy="0"/>
          <a:chOff x="0" y="0"/>
          <a:chExt cx="0" cy="0"/>
        </a:xfrm>
      </p:grpSpPr>
      <p:sp>
        <p:nvSpPr>
          <p:cNvPr id="10" name="Picture Placeholder 2"/>
          <p:cNvSpPr>
            <a:spLocks noGrp="1"/>
          </p:cNvSpPr>
          <p:nvPr>
            <p:ph type="pic" sz="quarter" idx="10"/>
          </p:nvPr>
        </p:nvSpPr>
        <p:spPr>
          <a:xfrm>
            <a:off x="1" y="0"/>
            <a:ext cx="3560665" cy="13715999"/>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1"/>
          </p:nvPr>
        </p:nvSpPr>
        <p:spPr>
          <a:xfrm>
            <a:off x="13677410" y="0"/>
            <a:ext cx="3560665" cy="13715999"/>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12"/>
          </p:nvPr>
        </p:nvSpPr>
        <p:spPr>
          <a:xfrm>
            <a:off x="17243002" y="0"/>
            <a:ext cx="3560665" cy="13715999"/>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13"/>
          </p:nvPr>
        </p:nvSpPr>
        <p:spPr>
          <a:xfrm>
            <a:off x="20805176" y="0"/>
            <a:ext cx="3560665" cy="13715999"/>
          </a:xfrm>
          <a:solidFill>
            <a:schemeClr val="bg1">
              <a:lumMod val="95000"/>
            </a:schemeClr>
          </a:solidFill>
        </p:spPr>
        <p:txBody>
          <a:bodyPr>
            <a:normAutofit/>
          </a:bodyPr>
          <a:lstStyle>
            <a:lvl1pPr>
              <a:defRPr sz="2800"/>
            </a:lvl1pPr>
          </a:lstStyle>
          <a:p>
            <a:endParaRPr lang="en-US"/>
          </a:p>
        </p:txBody>
      </p:sp>
      <p:sp>
        <p:nvSpPr>
          <p:cNvPr id="17" name="Picture Placeholder 6"/>
          <p:cNvSpPr>
            <a:spLocks noGrp="1"/>
          </p:cNvSpPr>
          <p:nvPr>
            <p:ph type="pic" sz="quarter" idx="14"/>
          </p:nvPr>
        </p:nvSpPr>
        <p:spPr>
          <a:xfrm>
            <a:off x="7144410" y="2996184"/>
            <a:ext cx="3008376" cy="3008376"/>
          </a:xfrm>
          <a:prstGeom prst="ellipse">
            <a:avLst/>
          </a:prstGeo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16087764"/>
      </p:ext>
    </p:extLst>
  </p:cSld>
  <p:clrMapOvr>
    <a:masterClrMapping/>
  </p:clrMapOvr>
  <p:transition spd="slow" advClick="0" advTm="1000">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Placeholder-Image">
    <p:spTree>
      <p:nvGrpSpPr>
        <p:cNvPr id="1" name=""/>
        <p:cNvGrpSpPr/>
        <p:nvPr/>
      </p:nvGrpSpPr>
      <p:grpSpPr>
        <a:xfrm>
          <a:off x="0" y="0"/>
          <a:ext cx="0" cy="0"/>
          <a:chOff x="0" y="0"/>
          <a:chExt cx="0" cy="0"/>
        </a:xfrm>
      </p:grpSpPr>
      <p:sp>
        <p:nvSpPr>
          <p:cNvPr id="20" name="Picture Placeholder 2"/>
          <p:cNvSpPr>
            <a:spLocks noGrp="1"/>
          </p:cNvSpPr>
          <p:nvPr>
            <p:ph type="pic" sz="quarter" idx="11"/>
          </p:nvPr>
        </p:nvSpPr>
        <p:spPr>
          <a:xfrm>
            <a:off x="0" y="0"/>
            <a:ext cx="3560665" cy="13715999"/>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12"/>
          </p:nvPr>
        </p:nvSpPr>
        <p:spPr>
          <a:xfrm>
            <a:off x="3565592" y="0"/>
            <a:ext cx="3560665" cy="13715999"/>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3"/>
          </p:nvPr>
        </p:nvSpPr>
        <p:spPr>
          <a:xfrm>
            <a:off x="7127766" y="0"/>
            <a:ext cx="3560665" cy="13715999"/>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10"/>
          </p:nvPr>
        </p:nvSpPr>
        <p:spPr>
          <a:xfrm>
            <a:off x="20816985" y="0"/>
            <a:ext cx="3560665" cy="13715999"/>
          </a:xfrm>
          <a:solidFill>
            <a:schemeClr val="bg1">
              <a:lumMod val="95000"/>
            </a:schemeClr>
          </a:solidFill>
        </p:spPr>
        <p:txBody>
          <a:bodyPr>
            <a:normAutofit/>
          </a:bodyPr>
          <a:lstStyle>
            <a:lvl1pPr>
              <a:defRPr sz="2800"/>
            </a:lvl1pPr>
          </a:lstStyle>
          <a:p>
            <a:endParaRPr lang="en-US"/>
          </a:p>
        </p:txBody>
      </p:sp>
      <p:sp>
        <p:nvSpPr>
          <p:cNvPr id="24" name="Picture Placeholder 6"/>
          <p:cNvSpPr>
            <a:spLocks noGrp="1"/>
          </p:cNvSpPr>
          <p:nvPr>
            <p:ph type="pic" sz="quarter" idx="14"/>
          </p:nvPr>
        </p:nvSpPr>
        <p:spPr>
          <a:xfrm>
            <a:off x="14227771" y="2996184"/>
            <a:ext cx="3008376" cy="3008376"/>
          </a:xfrm>
          <a:prstGeom prst="ellipse">
            <a:avLst/>
          </a:prstGeo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359512183"/>
      </p:ext>
    </p:extLst>
  </p:cSld>
  <p:clrMapOvr>
    <a:masterClrMapping/>
  </p:clrMapOvr>
  <p:transition spd="slow" advClick="0" advTm="1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Oval 4"/>
          <p:cNvSpPr/>
          <p:nvPr userDrawn="1"/>
        </p:nvSpPr>
        <p:spPr>
          <a:xfrm rot="16200000">
            <a:off x="22199868" y="666271"/>
            <a:ext cx="521207" cy="5239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ontserrat" charset="0"/>
            </a:endParaRPr>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22130252" y="668286"/>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bg1"/>
                </a:solidFill>
                <a:latin typeface="Montserrat Light" charset="0"/>
                <a:ea typeface="Montserrat Light" charset="0"/>
                <a:cs typeface="Montserrat Light" charset="0"/>
              </a:rPr>
              <a:pPr algn="ctr"/>
              <a:t>‹#›</a:t>
            </a:fld>
            <a:r>
              <a:rPr lang="id-ID" sz="1800" b="0" i="0" dirty="0">
                <a:solidFill>
                  <a:schemeClr val="bg1"/>
                </a:solidFill>
                <a:latin typeface="Montserrat Light" charset="0"/>
                <a:ea typeface="Montserrat Light" charset="0"/>
                <a:cs typeface="Montserrat Light" charset="0"/>
              </a:rPr>
              <a:t>  </a:t>
            </a: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01"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88" r:id="rId11"/>
    <p:sldLayoutId id="2147483967" r:id="rId12"/>
    <p:sldLayoutId id="2147483968" r:id="rId13"/>
    <p:sldLayoutId id="2147483969" r:id="rId14"/>
    <p:sldLayoutId id="2147483970" r:id="rId15"/>
    <p:sldLayoutId id="2147483971" r:id="rId16"/>
    <p:sldLayoutId id="2147483972" r:id="rId17"/>
    <p:sldLayoutId id="2147483973" r:id="rId18"/>
    <p:sldLayoutId id="2147483974" r:id="rId19"/>
    <p:sldLayoutId id="2147483975" r:id="rId20"/>
    <p:sldLayoutId id="2147483976" r:id="rId21"/>
    <p:sldLayoutId id="2147483977" r:id="rId22"/>
    <p:sldLayoutId id="2147483978" r:id="rId23"/>
    <p:sldLayoutId id="2147483979" r:id="rId24"/>
    <p:sldLayoutId id="2147483980" r:id="rId25"/>
    <p:sldLayoutId id="2147483981" r:id="rId26"/>
    <p:sldLayoutId id="2147483982" r:id="rId27"/>
    <p:sldLayoutId id="2147483983" r:id="rId28"/>
    <p:sldLayoutId id="2147483984" r:id="rId29"/>
    <p:sldLayoutId id="2147483986" r:id="rId30"/>
    <p:sldLayoutId id="2147483987" r:id="rId31"/>
    <p:sldLayoutId id="2147483912" r:id="rId32"/>
    <p:sldLayoutId id="2147483924" r:id="rId33"/>
    <p:sldLayoutId id="2147483940" r:id="rId34"/>
    <p:sldLayoutId id="2147483941" r:id="rId35"/>
    <p:sldLayoutId id="2147483932" r:id="rId36"/>
    <p:sldLayoutId id="2147483952" r:id="rId37"/>
    <p:sldLayoutId id="2147483942" r:id="rId38"/>
    <p:sldLayoutId id="2147483985" r:id="rId39"/>
    <p:sldLayoutId id="2147483989" r:id="rId40"/>
    <p:sldLayoutId id="2147483990" r:id="rId41"/>
  </p:sldLayoutIdLst>
  <p:transition spd="slow" advClick="0" advTm="1000">
    <p:randomBar dir="vert"/>
  </p:transition>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g"/><Relationship Id="rId7"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g"/></Relationships>
</file>

<file path=ppt/slides/_rels/slide1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42.jpg"/><Relationship Id="rId4" Type="http://schemas.openxmlformats.org/officeDocument/2006/relationships/image" Target="../media/image41.jp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40.xml"/><Relationship Id="rId5" Type="http://schemas.openxmlformats.org/officeDocument/2006/relationships/image" Target="../media/image49.jpeg"/><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52.jpg"/><Relationship Id="rId4" Type="http://schemas.openxmlformats.org/officeDocument/2006/relationships/image" Target="../media/image51.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3.xml"/><Relationship Id="rId1" Type="http://schemas.openxmlformats.org/officeDocument/2006/relationships/slideLayout" Target="../slideLayouts/slideLayout27.xml"/><Relationship Id="rId5" Type="http://schemas.openxmlformats.org/officeDocument/2006/relationships/image" Target="../media/image61.jpeg"/><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notesSlide" Target="../notesSlides/notesSlide24.xml"/><Relationship Id="rId1" Type="http://schemas.openxmlformats.org/officeDocument/2006/relationships/slideLayout" Target="../slideLayouts/slideLayout33.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2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25.xml"/><Relationship Id="rId1" Type="http://schemas.openxmlformats.org/officeDocument/2006/relationships/slideLayout" Target="../slideLayouts/slideLayout35.xml"/><Relationship Id="rId4" Type="http://schemas.openxmlformats.org/officeDocument/2006/relationships/image" Target="../media/image69.jpeg"/></Relationships>
</file>

<file path=ppt/slides/_rels/slide2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36.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39.xml"/><Relationship Id="rId4" Type="http://schemas.openxmlformats.org/officeDocument/2006/relationships/image" Target="../media/image7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2.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5.jpg"/><Relationship Id="rId5" Type="http://schemas.openxmlformats.org/officeDocument/2006/relationships/image" Target="../media/image32.jpeg"/><Relationship Id="rId4"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1C839271-A3E7-4CD2-A85F-FFE01CE663A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505" t="10669" r="-505" b="10733"/>
          <a:stretch/>
        </p:blipFill>
        <p:spPr>
          <a:xfrm>
            <a:off x="0" y="-175846"/>
            <a:ext cx="24377650" cy="13891845"/>
          </a:xfrm>
          <a:prstGeom prst="rect">
            <a:avLst/>
          </a:prstGeom>
        </p:spPr>
      </p:pic>
      <p:sp>
        <p:nvSpPr>
          <p:cNvPr id="7" name="TextBox 6"/>
          <p:cNvSpPr txBox="1"/>
          <p:nvPr/>
        </p:nvSpPr>
        <p:spPr>
          <a:xfrm>
            <a:off x="6460333" y="6240249"/>
            <a:ext cx="11456984" cy="1862048"/>
          </a:xfrm>
          <a:prstGeom prst="rect">
            <a:avLst/>
          </a:prstGeom>
          <a:noFill/>
        </p:spPr>
        <p:txBody>
          <a:bodyPr wrap="none" rtlCol="0">
            <a:spAutoFit/>
          </a:bodyPr>
          <a:lstStyle/>
          <a:p>
            <a:pPr algn="ctr"/>
            <a:r>
              <a:rPr lang="zh-CN" altLang="en-US" sz="11500" dirty="0">
                <a:solidFill>
                  <a:schemeClr val="bg1"/>
                </a:solidFill>
              </a:rPr>
              <a:t>欧美个性</a:t>
            </a:r>
            <a:r>
              <a:rPr lang="en-US" altLang="zh-CN" sz="11500" dirty="0">
                <a:solidFill>
                  <a:schemeClr val="bg1"/>
                </a:solidFill>
              </a:rPr>
              <a:t>PPT</a:t>
            </a:r>
            <a:r>
              <a:rPr lang="zh-CN" altLang="en-US" sz="11500" dirty="0">
                <a:solidFill>
                  <a:schemeClr val="bg1"/>
                </a:solidFill>
              </a:rPr>
              <a:t>模板</a:t>
            </a:r>
            <a:endParaRPr lang="en-US" sz="123400" spc="10000" dirty="0">
              <a:solidFill>
                <a:schemeClr val="bg1"/>
              </a:solidFill>
              <a:latin typeface="Montserrat" charset="0"/>
              <a:ea typeface="Montserrat" charset="0"/>
              <a:cs typeface="Montserrat" charset="0"/>
            </a:endParaRPr>
          </a:p>
        </p:txBody>
      </p:sp>
      <p:sp>
        <p:nvSpPr>
          <p:cNvPr id="9" name="TextBox 8"/>
          <p:cNvSpPr txBox="1"/>
          <p:nvPr/>
        </p:nvSpPr>
        <p:spPr>
          <a:xfrm>
            <a:off x="5351656" y="5307299"/>
            <a:ext cx="15155110" cy="461665"/>
          </a:xfrm>
          <a:prstGeom prst="rect">
            <a:avLst/>
          </a:prstGeom>
          <a:noFill/>
        </p:spPr>
        <p:txBody>
          <a:bodyPr wrap="none" rtlCol="0">
            <a:spAutoFit/>
          </a:bodyPr>
          <a:lstStyle/>
          <a:p>
            <a:pPr algn="ctr"/>
            <a:r>
              <a:rPr lang="en-US" sz="2400" spc="10000" dirty="0">
                <a:solidFill>
                  <a:schemeClr val="bg2"/>
                </a:solidFill>
                <a:latin typeface="Montserrat" charset="0"/>
                <a:ea typeface="Montserrat" charset="0"/>
                <a:cs typeface="Montserrat" charset="0"/>
              </a:rPr>
              <a:t>WELCOME TO</a:t>
            </a:r>
          </a:p>
        </p:txBody>
      </p:sp>
      <p:sp>
        <p:nvSpPr>
          <p:cNvPr id="2" name="矩形 1">
            <a:extLst>
              <a:ext uri="{FF2B5EF4-FFF2-40B4-BE49-F238E27FC236}">
                <a16:creationId xmlns:a16="http://schemas.microsoft.com/office/drawing/2014/main" id="{1ABE1B05-D744-4EB4-854A-E793C0313908}"/>
              </a:ext>
            </a:extLst>
          </p:cNvPr>
          <p:cNvSpPr/>
          <p:nvPr/>
        </p:nvSpPr>
        <p:spPr>
          <a:xfrm>
            <a:off x="10057472" y="8542152"/>
            <a:ext cx="4262705" cy="1200329"/>
          </a:xfrm>
          <a:prstGeom prst="rect">
            <a:avLst/>
          </a:prstGeom>
        </p:spPr>
        <p:txBody>
          <a:bodyPr wrap="none">
            <a:spAutoFit/>
          </a:bodyPr>
          <a:lstStyle/>
          <a:p>
            <a:r>
              <a:rPr lang="zh-CN" altLang="en-US" dirty="0">
                <a:solidFill>
                  <a:schemeClr val="bg1"/>
                </a:solidFill>
              </a:rPr>
              <a:t>汇报人：夕小觉</a:t>
            </a:r>
            <a:endParaRPr lang="en-US" altLang="zh-CN" dirty="0">
              <a:solidFill>
                <a:schemeClr val="bg1"/>
              </a:solidFill>
            </a:endParaRPr>
          </a:p>
          <a:p>
            <a:r>
              <a:rPr lang="zh-CN" altLang="en-US" dirty="0">
                <a:solidFill>
                  <a:schemeClr val="bg1"/>
                </a:solidFill>
              </a:rPr>
              <a:t>汇报时间：</a:t>
            </a:r>
            <a:r>
              <a:rPr lang="en-US" altLang="zh-CN" dirty="0">
                <a:solidFill>
                  <a:schemeClr val="bg1"/>
                </a:solidFill>
              </a:rPr>
              <a:t>xx</a:t>
            </a:r>
            <a:r>
              <a:rPr lang="zh-CN" altLang="en-US" dirty="0">
                <a:solidFill>
                  <a:schemeClr val="bg1"/>
                </a:solidFill>
              </a:rPr>
              <a:t>年</a:t>
            </a:r>
            <a:r>
              <a:rPr lang="en-US" altLang="zh-CN" dirty="0">
                <a:solidFill>
                  <a:schemeClr val="bg1"/>
                </a:solidFill>
              </a:rPr>
              <a:t>xx</a:t>
            </a:r>
            <a:r>
              <a:rPr lang="zh-CN" altLang="en-US" dirty="0">
                <a:solidFill>
                  <a:schemeClr val="bg1"/>
                </a:solidFill>
              </a:rPr>
              <a:t>月</a:t>
            </a:r>
          </a:p>
        </p:txBody>
      </p:sp>
    </p:spTree>
    <p:extLst>
      <p:ext uri="{BB962C8B-B14F-4D97-AF65-F5344CB8AC3E}">
        <p14:creationId xmlns:p14="http://schemas.microsoft.com/office/powerpoint/2010/main" val="1038626924"/>
      </p:ext>
    </p:extLst>
  </p:cSld>
  <p:clrMapOvr>
    <a:masterClrMapping/>
  </p:clrMapOvr>
  <p:transition spd="slow" advClick="0" advTm="1000">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a:ext>
            </a:extLst>
          </a:blip>
          <a:srcRect l="33914" r="33914"/>
          <a:stretch>
            <a:fillRect/>
          </a:stretch>
        </p:blipFill>
        <p:spPr/>
      </p:pic>
      <p:pic>
        <p:nvPicPr>
          <p:cNvPr id="4" name="Picture Placeholder 3"/>
          <p:cNvPicPr>
            <a:picLocks noGrp="1" noChangeAspect="1"/>
          </p:cNvPicPr>
          <p:nvPr>
            <p:ph type="pic" sz="quarter" idx="11"/>
          </p:nvPr>
        </p:nvPicPr>
        <p:blipFill>
          <a:blip r:embed="rId4">
            <a:extLst>
              <a:ext uri="{28A0092B-C50C-407E-A947-70E740481C1C}">
                <a14:useLocalDpi xmlns:a14="http://schemas.microsoft.com/office/drawing/2010/main"/>
              </a:ext>
            </a:extLst>
          </a:blip>
          <a:srcRect l="33914" r="33914"/>
          <a:stretch>
            <a:fillRect/>
          </a:stretch>
        </p:blipFill>
        <p:spPr/>
      </p:pic>
      <p:pic>
        <p:nvPicPr>
          <p:cNvPr id="5" name="Picture Placeholder 4"/>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l="33917" r="33917"/>
          <a:stretch>
            <a:fillRect/>
          </a:stretch>
        </p:blipFill>
        <p:spPr/>
      </p:pic>
      <p:pic>
        <p:nvPicPr>
          <p:cNvPr id="6" name="Picture Placeholder 5"/>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l="33917" r="33917"/>
          <a:stretch>
            <a:fillRect/>
          </a:stretch>
        </p:blipFill>
        <p:spPr/>
      </p:pic>
      <p:sp>
        <p:nvSpPr>
          <p:cNvPr id="32" name="Rectangle 31"/>
          <p:cNvSpPr/>
          <p:nvPr/>
        </p:nvSpPr>
        <p:spPr>
          <a:xfrm>
            <a:off x="7138147"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3" name="Rectangle 32"/>
          <p:cNvSpPr/>
          <p:nvPr/>
        </p:nvSpPr>
        <p:spPr>
          <a:xfrm>
            <a:off x="3555024"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4" name="Rectangle 33"/>
          <p:cNvSpPr/>
          <p:nvPr/>
        </p:nvSpPr>
        <p:spPr>
          <a:xfrm>
            <a:off x="-23909"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5" name="Rectangle 34"/>
          <p:cNvSpPr/>
          <p:nvPr/>
        </p:nvSpPr>
        <p:spPr>
          <a:xfrm>
            <a:off x="20814896"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0" name="TextBox 19"/>
          <p:cNvSpPr txBox="1"/>
          <p:nvPr/>
        </p:nvSpPr>
        <p:spPr>
          <a:xfrm>
            <a:off x="12890193" y="7994427"/>
            <a:ext cx="5720552" cy="1477328"/>
          </a:xfrm>
          <a:prstGeom prst="rect">
            <a:avLst/>
          </a:prstGeom>
          <a:noFill/>
        </p:spPr>
        <p:txBody>
          <a:bodyPr wrap="square" rtlCol="0">
            <a:spAutoFit/>
          </a:bodyPr>
          <a:lstStyle/>
          <a:p>
            <a:pPr algn="ctr">
              <a:lnSpc>
                <a:spcPts val="3600"/>
              </a:lnSpc>
            </a:pPr>
            <a:r>
              <a:rPr lang="en-US" sz="3200" spc="300" dirty="0">
                <a:latin typeface="Montserrat Light" charset="0"/>
                <a:ea typeface="Montserrat Light" charset="0"/>
                <a:cs typeface="Montserrat Light" charset="0"/>
              </a:rPr>
              <a:t>A company is an association or </a:t>
            </a:r>
            <a:r>
              <a:rPr lang="en-US" sz="3200" spc="300">
                <a:latin typeface="Montserrat Light" charset="0"/>
                <a:ea typeface="Montserrat Light" charset="0"/>
                <a:cs typeface="Montserrat Light" charset="0"/>
              </a:rPr>
              <a:t>collection of</a:t>
            </a:r>
            <a:endParaRPr lang="en-US" sz="3200" spc="300" dirty="0">
              <a:latin typeface="Montserrat Light" charset="0"/>
              <a:ea typeface="Montserrat Light" charset="0"/>
              <a:cs typeface="Montserrat Light" charset="0"/>
            </a:endParaRPr>
          </a:p>
        </p:txBody>
      </p:sp>
      <p:sp>
        <p:nvSpPr>
          <p:cNvPr id="21" name="TextBox 20"/>
          <p:cNvSpPr txBox="1"/>
          <p:nvPr/>
        </p:nvSpPr>
        <p:spPr>
          <a:xfrm>
            <a:off x="13580649" y="6362715"/>
            <a:ext cx="4339650" cy="1323439"/>
          </a:xfrm>
          <a:prstGeom prst="rect">
            <a:avLst/>
          </a:prstGeom>
          <a:noFill/>
        </p:spPr>
        <p:txBody>
          <a:bodyPr wrap="none" rtlCol="0">
            <a:spAutoFit/>
          </a:bodyPr>
          <a:lstStyle/>
          <a:p>
            <a:pPr algn="ctr"/>
            <a:r>
              <a:rPr lang="zh-CN" altLang="en-US" sz="4800" spc="600" dirty="0">
                <a:solidFill>
                  <a:schemeClr val="tx2"/>
                </a:solidFill>
                <a:latin typeface="Montserrat" charset="0"/>
                <a:ea typeface="Montserrat" charset="0"/>
                <a:cs typeface="Montserrat" charset="0"/>
              </a:rPr>
              <a:t>点击输入标题</a:t>
            </a:r>
            <a:endParaRPr lang="en-US" altLang="zh-CN" sz="4800" spc="600" dirty="0">
              <a:solidFill>
                <a:schemeClr val="tx2"/>
              </a:solidFill>
              <a:latin typeface="Montserrat" charset="0"/>
              <a:ea typeface="Montserrat" charset="0"/>
              <a:cs typeface="Montserrat" charset="0"/>
            </a:endParaRPr>
          </a:p>
          <a:p>
            <a:pPr algn="ctr"/>
            <a:endParaRPr lang="en-US" sz="3200" dirty="0">
              <a:solidFill>
                <a:schemeClr val="tx2"/>
              </a:solidFill>
              <a:latin typeface="Montserrat" charset="0"/>
              <a:ea typeface="Montserrat" charset="0"/>
              <a:cs typeface="Montserrat" charset="0"/>
            </a:endParaRPr>
          </a:p>
        </p:txBody>
      </p:sp>
      <p:grpSp>
        <p:nvGrpSpPr>
          <p:cNvPr id="22" name="Group 21"/>
          <p:cNvGrpSpPr/>
          <p:nvPr/>
        </p:nvGrpSpPr>
        <p:grpSpPr>
          <a:xfrm>
            <a:off x="13909289" y="9920704"/>
            <a:ext cx="3713418" cy="787353"/>
            <a:chOff x="3599699" y="9482257"/>
            <a:chExt cx="2719843" cy="576686"/>
          </a:xfrm>
          <a:solidFill>
            <a:schemeClr val="tx2"/>
          </a:solidFill>
        </p:grpSpPr>
        <p:sp>
          <p:nvSpPr>
            <p:cNvPr id="2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27" name="Oval 26"/>
          <p:cNvSpPr/>
          <p:nvPr/>
        </p:nvSpPr>
        <p:spPr>
          <a:xfrm>
            <a:off x="14260125" y="2987040"/>
            <a:ext cx="3017520" cy="30175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pic>
        <p:nvPicPr>
          <p:cNvPr id="7" name="Picture Placeholder 6"/>
          <p:cNvPicPr>
            <a:picLocks noGrp="1" noChangeAspect="1"/>
          </p:cNvPicPr>
          <p:nvPr>
            <p:ph type="pic" sz="quarter" idx="14"/>
          </p:nvPr>
        </p:nvPicPr>
        <p:blipFill rotWithShape="1">
          <a:blip r:embed="rId7" cstate="email">
            <a:extLst>
              <a:ext uri="{28A0092B-C50C-407E-A947-70E740481C1C}">
                <a14:useLocalDpi xmlns:a14="http://schemas.microsoft.com/office/drawing/2010/main"/>
              </a:ext>
            </a:extLst>
          </a:blip>
          <a:srcRect t="4741" b="14554"/>
          <a:stretch/>
        </p:blipFill>
        <p:spPr/>
      </p:pic>
    </p:spTree>
    <p:extLst>
      <p:ext uri="{BB962C8B-B14F-4D97-AF65-F5344CB8AC3E}">
        <p14:creationId xmlns:p14="http://schemas.microsoft.com/office/powerpoint/2010/main" val="1944216249"/>
      </p:ext>
    </p:extLst>
  </p:cSld>
  <p:clrMapOvr>
    <a:masterClrMapping/>
  </p:clrMapOvr>
  <p:transition spd="slow" advClick="0" advTm="1000">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24377650" cy="4466492"/>
          </a:xfrm>
          <a:prstGeom prst="rect">
            <a:avLst/>
          </a:prstGeom>
          <a:solidFill>
            <a:srgbClr val="EFF0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19" name="TextBox 18"/>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20" name="TextBox 19"/>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21" name="TextBox 20"/>
          <p:cNvSpPr txBox="1"/>
          <p:nvPr/>
        </p:nvSpPr>
        <p:spPr>
          <a:xfrm>
            <a:off x="4897753"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
        <p:nvSpPr>
          <p:cNvPr id="23" name="TextBox 22"/>
          <p:cNvSpPr txBox="1"/>
          <p:nvPr/>
        </p:nvSpPr>
        <p:spPr>
          <a:xfrm>
            <a:off x="12226923" y="4837306"/>
            <a:ext cx="10439401" cy="4247317"/>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a:p>
            <a:pPr>
              <a:lnSpc>
                <a:spcPct val="150000"/>
              </a:lnSpc>
            </a:pPr>
            <a:endParaRPr lang="en-US" sz="2000" dirty="0">
              <a:latin typeface="Montserrat Light" charset="0"/>
              <a:ea typeface="Montserrat Light" charset="0"/>
              <a:cs typeface="Montserrat Light" charset="0"/>
            </a:endParaRPr>
          </a:p>
          <a:p>
            <a:pPr>
              <a:lnSpc>
                <a:spcPct val="150000"/>
              </a:lnSpc>
            </a:pPr>
            <a:r>
              <a:rPr lang="en-US" sz="2000" dirty="0">
                <a:latin typeface="Montserrat Light" charset="0"/>
                <a:ea typeface="Montserrat Light" charset="0"/>
                <a:cs typeface="Montserrat Light" charset="0"/>
              </a:rPr>
              <a:t>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sp>
        <p:nvSpPr>
          <p:cNvPr id="41" name="TextBox 40"/>
          <p:cNvSpPr txBox="1"/>
          <p:nvPr/>
        </p:nvSpPr>
        <p:spPr>
          <a:xfrm>
            <a:off x="12188824" y="11258604"/>
            <a:ext cx="9616099" cy="646331"/>
          </a:xfrm>
          <a:prstGeom prst="rect">
            <a:avLst/>
          </a:prstGeom>
          <a:noFill/>
        </p:spPr>
        <p:txBody>
          <a:bodyPr wrap="square" rtlCol="0">
            <a:spAutoFit/>
          </a:bodyPr>
          <a:lstStyle/>
          <a:p>
            <a:r>
              <a:rPr lang="en-US" sz="1800" spc="300" dirty="0">
                <a:latin typeface="Montserrat" charset="0"/>
                <a:ea typeface="Montserrat" charset="0"/>
                <a:cs typeface="Montserrat" charset="0"/>
              </a:rPr>
              <a:t>A company is an association or collection of individuals, whether natural persons, legal persons, or a mixture of</a:t>
            </a:r>
          </a:p>
        </p:txBody>
      </p:sp>
      <p:sp>
        <p:nvSpPr>
          <p:cNvPr id="42" name="TextBox 41"/>
          <p:cNvSpPr txBox="1"/>
          <p:nvPr/>
        </p:nvSpPr>
        <p:spPr>
          <a:xfrm>
            <a:off x="12188825" y="9349931"/>
            <a:ext cx="5944256" cy="1785104"/>
          </a:xfrm>
          <a:prstGeom prst="rect">
            <a:avLst/>
          </a:prstGeom>
          <a:noFill/>
        </p:spPr>
        <p:txBody>
          <a:bodyPr wrap="none" rtlCol="0">
            <a:spAutoFit/>
          </a:bodyPr>
          <a:lstStyle/>
          <a:p>
            <a:r>
              <a:rPr lang="en-US" sz="6600" b="1" spc="600" dirty="0">
                <a:solidFill>
                  <a:schemeClr val="tx2"/>
                </a:solidFill>
                <a:latin typeface="Montserrat" charset="0"/>
                <a:ea typeface="Montserrat" charset="0"/>
                <a:cs typeface="Montserrat" charset="0"/>
              </a:rPr>
              <a:t>JOHN DOE</a:t>
            </a:r>
          </a:p>
          <a:p>
            <a:r>
              <a:rPr lang="en-US" sz="4400" spc="600" dirty="0">
                <a:latin typeface="Montserrat" charset="0"/>
                <a:ea typeface="Montserrat" charset="0"/>
                <a:cs typeface="Montserrat" charset="0"/>
              </a:rPr>
              <a:t>CEO &amp; FOUNDER</a:t>
            </a:r>
          </a:p>
        </p:txBody>
      </p:sp>
      <p:grpSp>
        <p:nvGrpSpPr>
          <p:cNvPr id="43" name="Group 42"/>
          <p:cNvGrpSpPr/>
          <p:nvPr/>
        </p:nvGrpSpPr>
        <p:grpSpPr>
          <a:xfrm>
            <a:off x="12189375" y="12157516"/>
            <a:ext cx="3037711" cy="644084"/>
            <a:chOff x="3599699" y="9482257"/>
            <a:chExt cx="2719843" cy="576686"/>
          </a:xfrm>
          <a:solidFill>
            <a:schemeClr val="tx2"/>
          </a:solidFill>
        </p:grpSpPr>
        <p:sp>
          <p:nvSpPr>
            <p:cNvPr id="44"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45"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46"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47"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pic>
        <p:nvPicPr>
          <p:cNvPr id="4" name="Picture Placeholder 3"/>
          <p:cNvPicPr>
            <a:picLocks noGrp="1" noChangeAspect="1"/>
          </p:cNvPicPr>
          <p:nvPr>
            <p:ph type="pic" sz="quarter" idx="13"/>
          </p:nvPr>
        </p:nvPicPr>
        <p:blipFill rotWithShape="1">
          <a:blip r:embed="rId3">
            <a:extLst>
              <a:ext uri="{28A0092B-C50C-407E-A947-70E740481C1C}">
                <a14:useLocalDpi xmlns:a14="http://schemas.microsoft.com/office/drawing/2010/main"/>
              </a:ext>
            </a:extLst>
          </a:blip>
          <a:srcRect t="5021" b="30514"/>
          <a:stretch/>
        </p:blipFill>
        <p:spPr/>
      </p:pic>
    </p:spTree>
    <p:extLst>
      <p:ext uri="{BB962C8B-B14F-4D97-AF65-F5344CB8AC3E}">
        <p14:creationId xmlns:p14="http://schemas.microsoft.com/office/powerpoint/2010/main" val="620145550"/>
      </p:ext>
    </p:extLst>
  </p:cSld>
  <p:clrMapOvr>
    <a:masterClrMapping/>
  </p:clrMapOvr>
  <p:transition spd="slow" advClick="0" advTm="1000">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21422" y="18472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11" name="TextBox 10"/>
          <p:cNvSpPr txBox="1"/>
          <p:nvPr/>
        </p:nvSpPr>
        <p:spPr>
          <a:xfrm>
            <a:off x="15149290" y="13870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12" name="TextBox 11"/>
          <p:cNvSpPr txBox="1"/>
          <p:nvPr/>
        </p:nvSpPr>
        <p:spPr>
          <a:xfrm>
            <a:off x="14009694" y="4145970"/>
            <a:ext cx="8547085" cy="1200329"/>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a:t>
            </a:r>
          </a:p>
        </p:txBody>
      </p:sp>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a:ext>
            </a:extLst>
          </a:blip>
          <a:srcRect t="7802" b="7802"/>
          <a:stretch>
            <a:fillRect/>
          </a:stretch>
        </p:blipFill>
        <p:spPr/>
      </p:pic>
      <p:pic>
        <p:nvPicPr>
          <p:cNvPr id="6" name="Picture Placeholder 5"/>
          <p:cNvPicPr>
            <a:picLocks noGrp="1" noChangeAspect="1"/>
          </p:cNvPicPr>
          <p:nvPr>
            <p:ph type="pic" sz="quarter" idx="14"/>
          </p:nvPr>
        </p:nvPicPr>
        <p:blipFill>
          <a:blip r:embed="rId4">
            <a:extLst>
              <a:ext uri="{28A0092B-C50C-407E-A947-70E740481C1C}">
                <a14:useLocalDpi xmlns:a14="http://schemas.microsoft.com/office/drawing/2010/main"/>
              </a:ext>
            </a:extLst>
          </a:blip>
          <a:srcRect l="13" r="13"/>
          <a:stretch>
            <a:fillRect/>
          </a:stretch>
        </p:blipFill>
        <p:spPr/>
      </p:pic>
      <p:pic>
        <p:nvPicPr>
          <p:cNvPr id="7" name="Picture Placeholder 6"/>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l="3222" r="3222"/>
          <a:stretch>
            <a:fillRect/>
          </a:stretch>
        </p:blipFill>
        <p:spPr/>
      </p:pic>
    </p:spTree>
    <p:extLst>
      <p:ext uri="{BB962C8B-B14F-4D97-AF65-F5344CB8AC3E}">
        <p14:creationId xmlns:p14="http://schemas.microsoft.com/office/powerpoint/2010/main" val="791698927"/>
      </p:ext>
    </p:extLst>
  </p:cSld>
  <p:clrMapOvr>
    <a:masterClrMapping/>
  </p:clrMapOvr>
  <p:transition spd="slow" advClick="0" advTm="1000">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10366" b="10366"/>
          <a:stretch>
            <a:fillRect/>
          </a:stretch>
        </p:blipFill>
        <p:spPr/>
      </p:pic>
      <p:sp>
        <p:nvSpPr>
          <p:cNvPr id="3" name="Rectangle 2"/>
          <p:cNvSpPr/>
          <p:nvPr/>
        </p:nvSpPr>
        <p:spPr>
          <a:xfrm>
            <a:off x="0" y="0"/>
            <a:ext cx="24377650" cy="13716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grpSp>
        <p:nvGrpSpPr>
          <p:cNvPr id="8" name="Group 7"/>
          <p:cNvGrpSpPr/>
          <p:nvPr/>
        </p:nvGrpSpPr>
        <p:grpSpPr>
          <a:xfrm>
            <a:off x="3073592" y="5060709"/>
            <a:ext cx="7708708" cy="3594582"/>
            <a:chOff x="2705292" y="4309397"/>
            <a:chExt cx="7708708" cy="3594582"/>
          </a:xfrm>
        </p:grpSpPr>
        <p:sp>
          <p:nvSpPr>
            <p:cNvPr id="5" name="TextBox 4"/>
            <p:cNvSpPr txBox="1"/>
            <p:nvPr/>
          </p:nvSpPr>
          <p:spPr>
            <a:xfrm>
              <a:off x="3531522" y="5041657"/>
              <a:ext cx="6882478" cy="2862322"/>
            </a:xfrm>
            <a:prstGeom prst="rect">
              <a:avLst/>
            </a:prstGeom>
            <a:noFill/>
          </p:spPr>
          <p:txBody>
            <a:bodyPr wrap="square" rtlCol="0">
              <a:spAutoFit/>
            </a:bodyPr>
            <a:lstStyle/>
            <a:p>
              <a:pP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a:t>
              </a:r>
            </a:p>
          </p:txBody>
        </p:sp>
        <p:sp>
          <p:nvSpPr>
            <p:cNvPr id="6" name="TextBox 5"/>
            <p:cNvSpPr txBox="1"/>
            <p:nvPr/>
          </p:nvSpPr>
          <p:spPr>
            <a:xfrm>
              <a:off x="3531522" y="4309397"/>
              <a:ext cx="5000087" cy="584775"/>
            </a:xfrm>
            <a:prstGeom prst="rect">
              <a:avLst/>
            </a:prstGeom>
            <a:noFill/>
          </p:spPr>
          <p:txBody>
            <a:bodyPr wrap="none" rtlCol="0">
              <a:spAutoFit/>
            </a:bodyPr>
            <a:lstStyle/>
            <a:p>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7" name="Shape 2906"/>
            <p:cNvSpPr/>
            <p:nvPr/>
          </p:nvSpPr>
          <p:spPr>
            <a:xfrm>
              <a:off x="2705292" y="432245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grpSp>
      <p:grpSp>
        <p:nvGrpSpPr>
          <p:cNvPr id="9" name="Group 8"/>
          <p:cNvGrpSpPr/>
          <p:nvPr/>
        </p:nvGrpSpPr>
        <p:grpSpPr>
          <a:xfrm>
            <a:off x="13744671" y="5060709"/>
            <a:ext cx="7708708" cy="3594582"/>
            <a:chOff x="2705292" y="4309397"/>
            <a:chExt cx="7708708" cy="3594582"/>
          </a:xfrm>
        </p:grpSpPr>
        <p:sp>
          <p:nvSpPr>
            <p:cNvPr id="10" name="TextBox 9"/>
            <p:cNvSpPr txBox="1"/>
            <p:nvPr/>
          </p:nvSpPr>
          <p:spPr>
            <a:xfrm>
              <a:off x="3531522" y="5041657"/>
              <a:ext cx="6882478" cy="2862322"/>
            </a:xfrm>
            <a:prstGeom prst="rect">
              <a:avLst/>
            </a:prstGeom>
            <a:noFill/>
          </p:spPr>
          <p:txBody>
            <a:bodyPr wrap="square" rtlCol="0">
              <a:spAutoFit/>
            </a:bodyPr>
            <a:lstStyle/>
            <a:p>
              <a:pP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a:t>
              </a:r>
            </a:p>
          </p:txBody>
        </p:sp>
        <p:sp>
          <p:nvSpPr>
            <p:cNvPr id="11" name="TextBox 10"/>
            <p:cNvSpPr txBox="1"/>
            <p:nvPr/>
          </p:nvSpPr>
          <p:spPr>
            <a:xfrm>
              <a:off x="3531522" y="4309397"/>
              <a:ext cx="5000087" cy="584775"/>
            </a:xfrm>
            <a:prstGeom prst="rect">
              <a:avLst/>
            </a:prstGeom>
            <a:noFill/>
          </p:spPr>
          <p:txBody>
            <a:bodyPr wrap="none" rtlCol="0">
              <a:spAutoFit/>
            </a:bodyPr>
            <a:lstStyle/>
            <a:p>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12" name="Shape 2906"/>
            <p:cNvSpPr/>
            <p:nvPr/>
          </p:nvSpPr>
          <p:spPr>
            <a:xfrm>
              <a:off x="2705292" y="432245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grpSp>
      <p:sp>
        <p:nvSpPr>
          <p:cNvPr id="14" name="TextBox 13"/>
          <p:cNvSpPr txBox="1"/>
          <p:nvPr/>
        </p:nvSpPr>
        <p:spPr>
          <a:xfrm>
            <a:off x="9326502" y="1390006"/>
            <a:ext cx="5724645" cy="1107996"/>
          </a:xfrm>
          <a:prstGeom prst="rect">
            <a:avLst/>
          </a:prstGeom>
          <a:noFill/>
        </p:spPr>
        <p:txBody>
          <a:bodyPr wrap="none" rtlCol="0">
            <a:spAutoFit/>
          </a:bodyPr>
          <a:lstStyle/>
          <a:p>
            <a:pPr algn="ctr"/>
            <a:r>
              <a:rPr lang="zh-CN" altLang="en-US" sz="6600" spc="600" dirty="0">
                <a:solidFill>
                  <a:schemeClr val="bg1"/>
                </a:solidFill>
                <a:latin typeface="Montserrat" charset="0"/>
                <a:ea typeface="Montserrat" charset="0"/>
                <a:cs typeface="Montserrat" charset="0"/>
              </a:rPr>
              <a:t>点击输入标题</a:t>
            </a:r>
            <a:endParaRPr lang="en-US" altLang="zh-CN" sz="6600" spc="600" dirty="0">
              <a:solidFill>
                <a:schemeClr val="bg1"/>
              </a:solidFill>
              <a:latin typeface="Montserrat" charset="0"/>
              <a:ea typeface="Montserrat" charset="0"/>
              <a:cs typeface="Montserrat" charset="0"/>
            </a:endParaRPr>
          </a:p>
        </p:txBody>
      </p:sp>
      <p:sp>
        <p:nvSpPr>
          <p:cNvPr id="15" name="TextBox 14"/>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bg1"/>
                </a:solidFill>
                <a:latin typeface="Montserrat" charset="0"/>
                <a:ea typeface="Montserrat" charset="0"/>
                <a:cs typeface="Montserrat" charset="0"/>
              </a:rPr>
              <a:t>YOU CAN WRITE HERE</a:t>
            </a:r>
          </a:p>
        </p:txBody>
      </p:sp>
    </p:spTree>
    <p:extLst>
      <p:ext uri="{BB962C8B-B14F-4D97-AF65-F5344CB8AC3E}">
        <p14:creationId xmlns:p14="http://schemas.microsoft.com/office/powerpoint/2010/main" val="1900553541"/>
      </p:ext>
    </p:extLst>
  </p:cSld>
  <p:clrMapOvr>
    <a:masterClrMapping/>
  </p:clrMapOvr>
  <p:transition spd="slow" advClick="0" advTm="1000">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8080" b="8080"/>
          <a:stretch>
            <a:fillRect/>
          </a:stretch>
        </p:blipFill>
        <p:spPr/>
      </p:pic>
      <p:sp>
        <p:nvSpPr>
          <p:cNvPr id="3" name="Rectangle 2"/>
          <p:cNvSpPr/>
          <p:nvPr/>
        </p:nvSpPr>
        <p:spPr>
          <a:xfrm>
            <a:off x="0" y="0"/>
            <a:ext cx="24377650" cy="13716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4" name="TextBox 13"/>
          <p:cNvSpPr txBox="1"/>
          <p:nvPr/>
        </p:nvSpPr>
        <p:spPr>
          <a:xfrm>
            <a:off x="9326502" y="1390006"/>
            <a:ext cx="5724645" cy="1107996"/>
          </a:xfrm>
          <a:prstGeom prst="rect">
            <a:avLst/>
          </a:prstGeom>
          <a:noFill/>
        </p:spPr>
        <p:txBody>
          <a:bodyPr wrap="none" rtlCol="0">
            <a:spAutoFit/>
          </a:bodyPr>
          <a:lstStyle/>
          <a:p>
            <a:pPr algn="ctr"/>
            <a:r>
              <a:rPr lang="zh-CN" altLang="en-US" sz="6600" spc="600" dirty="0">
                <a:solidFill>
                  <a:schemeClr val="bg1"/>
                </a:solidFill>
                <a:latin typeface="Montserrat" charset="0"/>
                <a:ea typeface="Montserrat" charset="0"/>
                <a:cs typeface="Montserrat" charset="0"/>
              </a:rPr>
              <a:t>点击输入标题</a:t>
            </a:r>
            <a:endParaRPr lang="en-US" altLang="zh-CN" sz="6600" spc="600" dirty="0">
              <a:solidFill>
                <a:schemeClr val="bg1"/>
              </a:solidFill>
              <a:latin typeface="Montserrat" charset="0"/>
              <a:ea typeface="Montserrat" charset="0"/>
              <a:cs typeface="Montserrat" charset="0"/>
            </a:endParaRPr>
          </a:p>
        </p:txBody>
      </p:sp>
      <p:sp>
        <p:nvSpPr>
          <p:cNvPr id="15" name="TextBox 14"/>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bg1"/>
                </a:solidFill>
                <a:latin typeface="Montserrat" charset="0"/>
                <a:ea typeface="Montserrat" charset="0"/>
                <a:cs typeface="Montserrat" charset="0"/>
              </a:rPr>
              <a:t>YOU CAN WRITE HERE</a:t>
            </a:r>
          </a:p>
        </p:txBody>
      </p:sp>
      <p:sp>
        <p:nvSpPr>
          <p:cNvPr id="5" name="TextBox 4"/>
          <p:cNvSpPr txBox="1"/>
          <p:nvPr/>
        </p:nvSpPr>
        <p:spPr>
          <a:xfrm>
            <a:off x="2853029" y="4938428"/>
            <a:ext cx="4796139" cy="1938992"/>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a:t>
            </a:r>
          </a:p>
        </p:txBody>
      </p:sp>
      <p:sp>
        <p:nvSpPr>
          <p:cNvPr id="6" name="TextBox 5"/>
          <p:cNvSpPr txBox="1"/>
          <p:nvPr/>
        </p:nvSpPr>
        <p:spPr>
          <a:xfrm>
            <a:off x="2726029" y="4206168"/>
            <a:ext cx="5000087" cy="584775"/>
          </a:xfrm>
          <a:prstGeom prst="rect">
            <a:avLst/>
          </a:prstGeom>
          <a:noFill/>
        </p:spPr>
        <p:txBody>
          <a:bodyPr wrap="none" rtlCol="0">
            <a:spAutoFit/>
          </a:bodyPr>
          <a:lstStyle/>
          <a:p>
            <a:pPr algn="ctr"/>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16" name="TextBox 15"/>
          <p:cNvSpPr txBox="1"/>
          <p:nvPr/>
        </p:nvSpPr>
        <p:spPr>
          <a:xfrm>
            <a:off x="9701106" y="4938428"/>
            <a:ext cx="4796139" cy="1938992"/>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a:t>
            </a:r>
          </a:p>
        </p:txBody>
      </p:sp>
      <p:sp>
        <p:nvSpPr>
          <p:cNvPr id="17" name="TextBox 16"/>
          <p:cNvSpPr txBox="1"/>
          <p:nvPr/>
        </p:nvSpPr>
        <p:spPr>
          <a:xfrm>
            <a:off x="9599506" y="4206168"/>
            <a:ext cx="5000087" cy="584775"/>
          </a:xfrm>
          <a:prstGeom prst="rect">
            <a:avLst/>
          </a:prstGeom>
          <a:noFill/>
        </p:spPr>
        <p:txBody>
          <a:bodyPr wrap="none" rtlCol="0">
            <a:spAutoFit/>
          </a:bodyPr>
          <a:lstStyle/>
          <a:p>
            <a:pPr algn="ctr"/>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19" name="TextBox 18"/>
          <p:cNvSpPr txBox="1"/>
          <p:nvPr/>
        </p:nvSpPr>
        <p:spPr>
          <a:xfrm>
            <a:off x="16753131" y="4938428"/>
            <a:ext cx="4796139" cy="1938992"/>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a:t>
            </a:r>
          </a:p>
        </p:txBody>
      </p:sp>
      <p:sp>
        <p:nvSpPr>
          <p:cNvPr id="20" name="TextBox 19"/>
          <p:cNvSpPr txBox="1"/>
          <p:nvPr/>
        </p:nvSpPr>
        <p:spPr>
          <a:xfrm>
            <a:off x="16651531" y="4206168"/>
            <a:ext cx="5000087" cy="584775"/>
          </a:xfrm>
          <a:prstGeom prst="rect">
            <a:avLst/>
          </a:prstGeom>
          <a:noFill/>
        </p:spPr>
        <p:txBody>
          <a:bodyPr wrap="none" rtlCol="0">
            <a:spAutoFit/>
          </a:bodyPr>
          <a:lstStyle/>
          <a:p>
            <a:pPr algn="ctr"/>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41" name="TextBox 40"/>
          <p:cNvSpPr txBox="1"/>
          <p:nvPr/>
        </p:nvSpPr>
        <p:spPr>
          <a:xfrm>
            <a:off x="2853029" y="8650105"/>
            <a:ext cx="4796139" cy="1938992"/>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a:t>
            </a:r>
          </a:p>
        </p:txBody>
      </p:sp>
      <p:sp>
        <p:nvSpPr>
          <p:cNvPr id="42" name="TextBox 41"/>
          <p:cNvSpPr txBox="1"/>
          <p:nvPr/>
        </p:nvSpPr>
        <p:spPr>
          <a:xfrm>
            <a:off x="2726029" y="7917845"/>
            <a:ext cx="5000087" cy="584775"/>
          </a:xfrm>
          <a:prstGeom prst="rect">
            <a:avLst/>
          </a:prstGeom>
          <a:noFill/>
        </p:spPr>
        <p:txBody>
          <a:bodyPr wrap="none" rtlCol="0">
            <a:spAutoFit/>
          </a:bodyPr>
          <a:lstStyle/>
          <a:p>
            <a:pPr algn="ctr"/>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39" name="TextBox 38"/>
          <p:cNvSpPr txBox="1"/>
          <p:nvPr/>
        </p:nvSpPr>
        <p:spPr>
          <a:xfrm>
            <a:off x="9701106" y="8650105"/>
            <a:ext cx="4796139" cy="1938992"/>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a:t>
            </a:r>
          </a:p>
        </p:txBody>
      </p:sp>
      <p:sp>
        <p:nvSpPr>
          <p:cNvPr id="40" name="TextBox 39"/>
          <p:cNvSpPr txBox="1"/>
          <p:nvPr/>
        </p:nvSpPr>
        <p:spPr>
          <a:xfrm>
            <a:off x="9599506" y="7917845"/>
            <a:ext cx="5000087" cy="584775"/>
          </a:xfrm>
          <a:prstGeom prst="rect">
            <a:avLst/>
          </a:prstGeom>
          <a:noFill/>
        </p:spPr>
        <p:txBody>
          <a:bodyPr wrap="none" rtlCol="0">
            <a:spAutoFit/>
          </a:bodyPr>
          <a:lstStyle/>
          <a:p>
            <a:pPr algn="ctr"/>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
        <p:nvSpPr>
          <p:cNvPr id="37" name="TextBox 36"/>
          <p:cNvSpPr txBox="1"/>
          <p:nvPr/>
        </p:nvSpPr>
        <p:spPr>
          <a:xfrm>
            <a:off x="16753131" y="8650105"/>
            <a:ext cx="4796139" cy="1938992"/>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a:t>
            </a:r>
          </a:p>
        </p:txBody>
      </p:sp>
      <p:sp>
        <p:nvSpPr>
          <p:cNvPr id="38" name="TextBox 37"/>
          <p:cNvSpPr txBox="1"/>
          <p:nvPr/>
        </p:nvSpPr>
        <p:spPr>
          <a:xfrm>
            <a:off x="16651531" y="7917845"/>
            <a:ext cx="5000087" cy="584775"/>
          </a:xfrm>
          <a:prstGeom prst="rect">
            <a:avLst/>
          </a:prstGeom>
          <a:noFill/>
        </p:spPr>
        <p:txBody>
          <a:bodyPr wrap="none" rtlCol="0">
            <a:spAutoFit/>
          </a:bodyPr>
          <a:lstStyle/>
          <a:p>
            <a:pPr algn="ctr"/>
            <a:r>
              <a:rPr lang="en-US" sz="3200" spc="600" dirty="0">
                <a:solidFill>
                  <a:schemeClr val="bg1"/>
                </a:solidFill>
                <a:latin typeface="Montserrat" charset="0"/>
                <a:ea typeface="Montserrat" charset="0"/>
                <a:cs typeface="Montserrat" charset="0"/>
              </a:rPr>
              <a:t>YOUR TITLE HERE</a:t>
            </a:r>
            <a:endParaRPr lang="en-US" sz="4800" spc="6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373226340"/>
      </p:ext>
    </p:extLst>
  </p:cSld>
  <p:clrMapOvr>
    <a:masterClrMapping/>
  </p:clrMapOvr>
  <p:transition spd="slow" advClick="0" advTm="1000">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4" name="Rectangle 3"/>
          <p:cNvSpPr/>
          <p:nvPr/>
        </p:nvSpPr>
        <p:spPr>
          <a:xfrm>
            <a:off x="-1" y="2205989"/>
            <a:ext cx="24377651" cy="9304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5" name="TextBox 4"/>
          <p:cNvSpPr txBox="1"/>
          <p:nvPr/>
        </p:nvSpPr>
        <p:spPr>
          <a:xfrm>
            <a:off x="6148122" y="8500188"/>
            <a:ext cx="12141302" cy="2246769"/>
          </a:xfrm>
          <a:prstGeom prst="rect">
            <a:avLst/>
          </a:prstGeom>
          <a:noFill/>
        </p:spPr>
        <p:txBody>
          <a:bodyPr wrap="square" rtlCol="0">
            <a:spAutoFit/>
          </a:bodyPr>
          <a:lstStyle/>
          <a:p>
            <a:pPr algn="ctr"/>
            <a:r>
              <a:rPr lang="en-US" sz="2800" dirty="0">
                <a:latin typeface="Montserrat" charset="0"/>
                <a:ea typeface="Montserrat" charset="0"/>
                <a:cs typeface="Montserrat" charset="0"/>
              </a:rPr>
              <a:t>A company is an association or collection of individuals, whether natural persons, legal persons, or a mixture of both. Company members share a common purpose and unite in order to focus their various talents and organize their collectively available skills or</a:t>
            </a:r>
          </a:p>
        </p:txBody>
      </p:sp>
      <p:sp>
        <p:nvSpPr>
          <p:cNvPr id="6" name="TextBox 5"/>
          <p:cNvSpPr txBox="1"/>
          <p:nvPr/>
        </p:nvSpPr>
        <p:spPr>
          <a:xfrm>
            <a:off x="10078450" y="6732437"/>
            <a:ext cx="4339650" cy="1292662"/>
          </a:xfrm>
          <a:prstGeom prst="rect">
            <a:avLst/>
          </a:prstGeom>
          <a:noFill/>
        </p:spPr>
        <p:txBody>
          <a:bodyPr wrap="none" rtlCol="0">
            <a:spAutoFit/>
          </a:bodyPr>
          <a:lstStyle/>
          <a:p>
            <a:pPr algn="ctr"/>
            <a:r>
              <a:rPr lang="zh-CN" altLang="en-US" sz="4800" spc="600" dirty="0">
                <a:solidFill>
                  <a:schemeClr val="tx2"/>
                </a:solidFill>
                <a:latin typeface="Montserrat" charset="0"/>
                <a:ea typeface="Montserrat" charset="0"/>
                <a:cs typeface="Montserrat" charset="0"/>
              </a:rPr>
              <a:t>点击输入标题</a:t>
            </a:r>
            <a:endParaRPr lang="en-US" altLang="zh-CN" sz="4800" spc="600" dirty="0">
              <a:solidFill>
                <a:schemeClr val="tx2"/>
              </a:solidFill>
              <a:latin typeface="Montserrat" charset="0"/>
              <a:ea typeface="Montserrat" charset="0"/>
              <a:cs typeface="Montserrat" charset="0"/>
            </a:endParaRPr>
          </a:p>
          <a:p>
            <a:pPr algn="ctr">
              <a:lnSpc>
                <a:spcPct val="150000"/>
              </a:lnSpc>
            </a:pPr>
            <a:r>
              <a:rPr lang="en-US" sz="2000" spc="600" dirty="0">
                <a:latin typeface="Montserrat Light" charset="0"/>
                <a:ea typeface="Montserrat Light" charset="0"/>
                <a:cs typeface="Montserrat Light" charset="0"/>
              </a:rPr>
              <a:t>FACEBOOK COMPANY</a:t>
            </a:r>
          </a:p>
        </p:txBody>
      </p:sp>
      <p:pic>
        <p:nvPicPr>
          <p:cNvPr id="3" name="Picture Placeholder 2"/>
          <p:cNvPicPr>
            <a:picLocks noGrp="1" noChangeAspect="1"/>
          </p:cNvPicPr>
          <p:nvPr>
            <p:ph type="pic" sz="quarter" idx="10"/>
          </p:nvPr>
        </p:nvPicPr>
        <p:blipFill rotWithShape="1">
          <a:blip r:embed="rId4" cstate="email">
            <a:extLst>
              <a:ext uri="{28A0092B-C50C-407E-A947-70E740481C1C}">
                <a14:useLocalDpi xmlns:a14="http://schemas.microsoft.com/office/drawing/2010/main"/>
              </a:ext>
            </a:extLst>
          </a:blip>
          <a:srcRect t="2288" b="17007"/>
          <a:stretch/>
        </p:blipFill>
        <p:spPr/>
      </p:pic>
    </p:spTree>
    <p:extLst>
      <p:ext uri="{BB962C8B-B14F-4D97-AF65-F5344CB8AC3E}">
        <p14:creationId xmlns:p14="http://schemas.microsoft.com/office/powerpoint/2010/main" val="1780172261"/>
      </p:ext>
    </p:extLst>
  </p:cSld>
  <p:clrMapOvr>
    <a:masterClrMapping/>
  </p:clrMapOvr>
  <p:transition spd="slow" advClick="0" advTm="1000">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3" name="TextBox 2"/>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4" name="Rectangle 3"/>
          <p:cNvSpPr/>
          <p:nvPr/>
        </p:nvSpPr>
        <p:spPr>
          <a:xfrm>
            <a:off x="1858293" y="4107354"/>
            <a:ext cx="6361938" cy="7594092"/>
          </a:xfrm>
          <a:prstGeom prst="rect">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5" name="Rectangle 4"/>
          <p:cNvSpPr/>
          <p:nvPr/>
        </p:nvSpPr>
        <p:spPr>
          <a:xfrm>
            <a:off x="9051449" y="4107354"/>
            <a:ext cx="6361938" cy="7594092"/>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6" name="Rectangle 5"/>
          <p:cNvSpPr/>
          <p:nvPr/>
        </p:nvSpPr>
        <p:spPr>
          <a:xfrm>
            <a:off x="16244604" y="4107354"/>
            <a:ext cx="6361938" cy="7594092"/>
          </a:xfrm>
          <a:prstGeom prst="rect">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8" name="TextBox 7"/>
          <p:cNvSpPr txBox="1"/>
          <p:nvPr/>
        </p:nvSpPr>
        <p:spPr>
          <a:xfrm>
            <a:off x="4897753"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
        <p:nvSpPr>
          <p:cNvPr id="9" name="TextBox 8"/>
          <p:cNvSpPr txBox="1"/>
          <p:nvPr/>
        </p:nvSpPr>
        <p:spPr>
          <a:xfrm>
            <a:off x="2741807" y="5136100"/>
            <a:ext cx="4547867" cy="769441"/>
          </a:xfrm>
          <a:prstGeom prst="rect">
            <a:avLst/>
          </a:prstGeom>
          <a:noFill/>
        </p:spPr>
        <p:txBody>
          <a:bodyPr wrap="square" rtlCol="0">
            <a:spAutoFit/>
          </a:bodyPr>
          <a:lstStyle/>
          <a:p>
            <a:pPr algn="ctr"/>
            <a:r>
              <a:rPr lang="en-US" sz="4400" b="1" spc="600" dirty="0">
                <a:solidFill>
                  <a:srgbClr val="000000"/>
                </a:solidFill>
                <a:latin typeface="Montserrat Semi" charset="0"/>
                <a:ea typeface="Montserrat Semi" charset="0"/>
                <a:cs typeface="Montserrat Semi" charset="0"/>
              </a:rPr>
              <a:t>PERSONAL</a:t>
            </a:r>
            <a:endParaRPr lang="en-US" sz="6600" b="1" spc="600" dirty="0">
              <a:solidFill>
                <a:srgbClr val="000000"/>
              </a:solidFill>
              <a:latin typeface="Montserrat Semi" charset="0"/>
              <a:ea typeface="Montserrat Semi" charset="0"/>
              <a:cs typeface="Montserrat Semi" charset="0"/>
            </a:endParaRPr>
          </a:p>
        </p:txBody>
      </p:sp>
      <p:sp>
        <p:nvSpPr>
          <p:cNvPr id="10" name="TextBox 9"/>
          <p:cNvSpPr txBox="1"/>
          <p:nvPr/>
        </p:nvSpPr>
        <p:spPr>
          <a:xfrm>
            <a:off x="16880552" y="5136100"/>
            <a:ext cx="5153540" cy="769441"/>
          </a:xfrm>
          <a:prstGeom prst="rect">
            <a:avLst/>
          </a:prstGeom>
          <a:noFill/>
        </p:spPr>
        <p:txBody>
          <a:bodyPr wrap="square" rtlCol="0">
            <a:spAutoFit/>
          </a:bodyPr>
          <a:lstStyle/>
          <a:p>
            <a:pPr algn="ctr"/>
            <a:r>
              <a:rPr lang="en-US" sz="4400" b="1" spc="600">
                <a:solidFill>
                  <a:srgbClr val="000000"/>
                </a:solidFill>
                <a:latin typeface="Montserrat Semi" charset="0"/>
                <a:ea typeface="Montserrat Semi" charset="0"/>
                <a:cs typeface="Montserrat Semi" charset="0"/>
              </a:rPr>
              <a:t>ENTERPRISE</a:t>
            </a:r>
            <a:endParaRPr lang="en-US" sz="6600" b="1" spc="600" dirty="0">
              <a:solidFill>
                <a:srgbClr val="000000"/>
              </a:solidFill>
              <a:latin typeface="Montserrat Semi" charset="0"/>
              <a:ea typeface="Montserrat Semi" charset="0"/>
              <a:cs typeface="Montserrat Semi" charset="0"/>
            </a:endParaRPr>
          </a:p>
        </p:txBody>
      </p:sp>
      <p:sp>
        <p:nvSpPr>
          <p:cNvPr id="12" name="TextBox 11"/>
          <p:cNvSpPr txBox="1"/>
          <p:nvPr/>
        </p:nvSpPr>
        <p:spPr>
          <a:xfrm>
            <a:off x="2741807" y="6250992"/>
            <a:ext cx="4547867" cy="923330"/>
          </a:xfrm>
          <a:prstGeom prst="rect">
            <a:avLst/>
          </a:prstGeom>
          <a:noFill/>
        </p:spPr>
        <p:txBody>
          <a:bodyPr wrap="square" rtlCol="0">
            <a:spAutoFit/>
          </a:bodyPr>
          <a:lstStyle/>
          <a:p>
            <a:pPr algn="ctr"/>
            <a:r>
              <a:rPr lang="en-US" sz="5400" spc="600" dirty="0">
                <a:latin typeface="Montserrat" charset="0"/>
                <a:ea typeface="Montserrat" charset="0"/>
                <a:cs typeface="Montserrat" charset="0"/>
              </a:rPr>
              <a:t>FREE</a:t>
            </a:r>
            <a:endParaRPr lang="en-US" sz="8000" spc="600" dirty="0">
              <a:latin typeface="Montserrat" charset="0"/>
              <a:ea typeface="Montserrat" charset="0"/>
              <a:cs typeface="Montserrat" charset="0"/>
            </a:endParaRPr>
          </a:p>
        </p:txBody>
      </p:sp>
      <p:sp>
        <p:nvSpPr>
          <p:cNvPr id="14" name="TextBox 13"/>
          <p:cNvSpPr txBox="1"/>
          <p:nvPr/>
        </p:nvSpPr>
        <p:spPr>
          <a:xfrm>
            <a:off x="2585733" y="7609430"/>
            <a:ext cx="4860015" cy="1754326"/>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a:t>
            </a:r>
          </a:p>
        </p:txBody>
      </p:sp>
      <p:sp>
        <p:nvSpPr>
          <p:cNvPr id="15" name="TextBox 14"/>
          <p:cNvSpPr txBox="1"/>
          <p:nvPr/>
        </p:nvSpPr>
        <p:spPr>
          <a:xfrm>
            <a:off x="17223168" y="6250992"/>
            <a:ext cx="4547867" cy="923330"/>
          </a:xfrm>
          <a:prstGeom prst="rect">
            <a:avLst/>
          </a:prstGeom>
          <a:noFill/>
        </p:spPr>
        <p:txBody>
          <a:bodyPr wrap="square" rtlCol="0">
            <a:spAutoFit/>
          </a:bodyPr>
          <a:lstStyle/>
          <a:p>
            <a:pPr algn="ctr"/>
            <a:r>
              <a:rPr lang="en-US" sz="5400" spc="600" dirty="0">
                <a:latin typeface="Montserrat" charset="0"/>
                <a:ea typeface="Montserrat" charset="0"/>
                <a:cs typeface="Montserrat" charset="0"/>
              </a:rPr>
              <a:t>$199/MO</a:t>
            </a:r>
            <a:endParaRPr lang="en-US" sz="8000" spc="600" dirty="0">
              <a:latin typeface="Montserrat" charset="0"/>
              <a:ea typeface="Montserrat" charset="0"/>
              <a:cs typeface="Montserrat" charset="0"/>
            </a:endParaRPr>
          </a:p>
        </p:txBody>
      </p:sp>
      <p:sp>
        <p:nvSpPr>
          <p:cNvPr id="16" name="TextBox 15"/>
          <p:cNvSpPr txBox="1"/>
          <p:nvPr/>
        </p:nvSpPr>
        <p:spPr>
          <a:xfrm>
            <a:off x="17067094" y="7609430"/>
            <a:ext cx="4860015" cy="1754326"/>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a:t>
            </a:r>
            <a:r>
              <a:rPr lang="en-US" sz="1800" spc="300">
                <a:latin typeface="Montserrat Light" charset="0"/>
                <a:ea typeface="Montserrat Light" charset="0"/>
                <a:cs typeface="Montserrat Light" charset="0"/>
              </a:rPr>
              <a:t>, or</a:t>
            </a:r>
            <a:endParaRPr lang="en-US" sz="1800" spc="300" dirty="0">
              <a:latin typeface="Montserrat Light" charset="0"/>
              <a:ea typeface="Montserrat Light" charset="0"/>
              <a:cs typeface="Montserrat Light" charset="0"/>
            </a:endParaRPr>
          </a:p>
        </p:txBody>
      </p:sp>
      <p:sp>
        <p:nvSpPr>
          <p:cNvPr id="19" name="Rectangle 18"/>
          <p:cNvSpPr/>
          <p:nvPr/>
        </p:nvSpPr>
        <p:spPr>
          <a:xfrm>
            <a:off x="3064131" y="9925216"/>
            <a:ext cx="3950263" cy="68525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1" name="Rectangle 20"/>
          <p:cNvSpPr/>
          <p:nvPr/>
        </p:nvSpPr>
        <p:spPr>
          <a:xfrm>
            <a:off x="17521143" y="9925216"/>
            <a:ext cx="3950263" cy="68525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2" name="TextBox 21"/>
          <p:cNvSpPr txBox="1"/>
          <p:nvPr/>
        </p:nvSpPr>
        <p:spPr>
          <a:xfrm>
            <a:off x="3307300" y="10019271"/>
            <a:ext cx="3416880" cy="461665"/>
          </a:xfrm>
          <a:prstGeom prst="rect">
            <a:avLst/>
          </a:prstGeom>
          <a:noFill/>
        </p:spPr>
        <p:txBody>
          <a:bodyPr wrap="square" rtlCol="0">
            <a:spAutoFit/>
          </a:bodyPr>
          <a:lstStyle/>
          <a:p>
            <a:pPr algn="ctr"/>
            <a:r>
              <a:rPr lang="en-US" sz="2400" b="1" spc="600">
                <a:solidFill>
                  <a:schemeClr val="bg2"/>
                </a:solidFill>
                <a:latin typeface="Montserrat Semi" charset="0"/>
                <a:ea typeface="Montserrat Semi" charset="0"/>
                <a:cs typeface="Montserrat Semi" charset="0"/>
              </a:rPr>
              <a:t>LEARN MORE</a:t>
            </a:r>
            <a:endParaRPr lang="en-US" sz="4000" b="1" spc="600" dirty="0">
              <a:solidFill>
                <a:schemeClr val="bg2"/>
              </a:solidFill>
              <a:latin typeface="Montserrat Semi" charset="0"/>
              <a:ea typeface="Montserrat Semi" charset="0"/>
              <a:cs typeface="Montserrat Semi" charset="0"/>
            </a:endParaRPr>
          </a:p>
        </p:txBody>
      </p:sp>
      <p:sp>
        <p:nvSpPr>
          <p:cNvPr id="23" name="TextBox 22"/>
          <p:cNvSpPr txBox="1"/>
          <p:nvPr/>
        </p:nvSpPr>
        <p:spPr>
          <a:xfrm>
            <a:off x="17786616" y="10019271"/>
            <a:ext cx="3416880" cy="461665"/>
          </a:xfrm>
          <a:prstGeom prst="rect">
            <a:avLst/>
          </a:prstGeom>
          <a:noFill/>
        </p:spPr>
        <p:txBody>
          <a:bodyPr wrap="square" rtlCol="0">
            <a:spAutoFit/>
          </a:bodyPr>
          <a:lstStyle/>
          <a:p>
            <a:pPr algn="ctr"/>
            <a:r>
              <a:rPr lang="en-US" sz="2400" b="1" spc="600">
                <a:solidFill>
                  <a:schemeClr val="bg2"/>
                </a:solidFill>
                <a:latin typeface="Montserrat Semi" charset="0"/>
                <a:ea typeface="Montserrat Semi" charset="0"/>
                <a:cs typeface="Montserrat Semi" charset="0"/>
              </a:rPr>
              <a:t>LEARN MORE</a:t>
            </a:r>
            <a:endParaRPr lang="en-US" sz="4000" b="1" spc="600" dirty="0">
              <a:solidFill>
                <a:schemeClr val="bg2"/>
              </a:solidFill>
              <a:latin typeface="Montserrat Semi" charset="0"/>
              <a:ea typeface="Montserrat Semi" charset="0"/>
              <a:cs typeface="Montserrat Semi" charset="0"/>
            </a:endParaRPr>
          </a:p>
        </p:txBody>
      </p:sp>
      <p:grpSp>
        <p:nvGrpSpPr>
          <p:cNvPr id="26" name="Group 25"/>
          <p:cNvGrpSpPr/>
          <p:nvPr/>
        </p:nvGrpSpPr>
        <p:grpSpPr>
          <a:xfrm>
            <a:off x="9729320" y="5136100"/>
            <a:ext cx="4860015" cy="5474371"/>
            <a:chOff x="9699823" y="5136100"/>
            <a:chExt cx="4860015" cy="5474371"/>
          </a:xfrm>
        </p:grpSpPr>
        <p:sp>
          <p:nvSpPr>
            <p:cNvPr id="11" name="TextBox 10"/>
            <p:cNvSpPr txBox="1"/>
            <p:nvPr/>
          </p:nvSpPr>
          <p:spPr>
            <a:xfrm>
              <a:off x="9855897" y="5136100"/>
              <a:ext cx="4547867" cy="769441"/>
            </a:xfrm>
            <a:prstGeom prst="rect">
              <a:avLst/>
            </a:prstGeom>
            <a:noFill/>
          </p:spPr>
          <p:txBody>
            <a:bodyPr wrap="square" rtlCol="0">
              <a:spAutoFit/>
            </a:bodyPr>
            <a:lstStyle/>
            <a:p>
              <a:pPr algn="ctr"/>
              <a:r>
                <a:rPr lang="en-US" sz="4400" b="1" spc="600" dirty="0">
                  <a:solidFill>
                    <a:schemeClr val="bg2"/>
                  </a:solidFill>
                  <a:latin typeface="Montserrat Semi" charset="0"/>
                  <a:ea typeface="Montserrat Semi" charset="0"/>
                  <a:cs typeface="Montserrat Semi" charset="0"/>
                </a:rPr>
                <a:t>BUSINESS</a:t>
              </a:r>
              <a:endParaRPr lang="en-US" sz="6600" b="1" spc="600" dirty="0">
                <a:solidFill>
                  <a:schemeClr val="bg2"/>
                </a:solidFill>
                <a:latin typeface="Montserrat Semi" charset="0"/>
                <a:ea typeface="Montserrat Semi" charset="0"/>
                <a:cs typeface="Montserrat Semi" charset="0"/>
              </a:endParaRPr>
            </a:p>
          </p:txBody>
        </p:sp>
        <p:sp>
          <p:nvSpPr>
            <p:cNvPr id="17" name="TextBox 16"/>
            <p:cNvSpPr txBox="1"/>
            <p:nvPr/>
          </p:nvSpPr>
          <p:spPr>
            <a:xfrm>
              <a:off x="9855897" y="6250992"/>
              <a:ext cx="4547867" cy="923330"/>
            </a:xfrm>
            <a:prstGeom prst="rect">
              <a:avLst/>
            </a:prstGeom>
            <a:noFill/>
          </p:spPr>
          <p:txBody>
            <a:bodyPr wrap="square" rtlCol="0">
              <a:spAutoFit/>
            </a:bodyPr>
            <a:lstStyle/>
            <a:p>
              <a:pPr algn="ctr"/>
              <a:r>
                <a:rPr lang="en-US" sz="5400" spc="600" dirty="0">
                  <a:solidFill>
                    <a:schemeClr val="bg2"/>
                  </a:solidFill>
                  <a:latin typeface="Montserrat" charset="0"/>
                  <a:ea typeface="Montserrat" charset="0"/>
                  <a:cs typeface="Montserrat" charset="0"/>
                </a:rPr>
                <a:t>$79/MO</a:t>
              </a:r>
              <a:endParaRPr lang="en-US" sz="8000" spc="600" dirty="0">
                <a:solidFill>
                  <a:schemeClr val="bg2"/>
                </a:solidFill>
                <a:latin typeface="Montserrat" charset="0"/>
                <a:ea typeface="Montserrat" charset="0"/>
                <a:cs typeface="Montserrat" charset="0"/>
              </a:endParaRPr>
            </a:p>
          </p:txBody>
        </p:sp>
        <p:sp>
          <p:nvSpPr>
            <p:cNvPr id="18" name="TextBox 17"/>
            <p:cNvSpPr txBox="1"/>
            <p:nvPr/>
          </p:nvSpPr>
          <p:spPr>
            <a:xfrm>
              <a:off x="9699823" y="7609430"/>
              <a:ext cx="4860015" cy="1754326"/>
            </a:xfrm>
            <a:prstGeom prst="rect">
              <a:avLst/>
            </a:prstGeom>
            <a:noFill/>
          </p:spPr>
          <p:txBody>
            <a:bodyPr wrap="square" rtlCol="0">
              <a:spAutoFit/>
            </a:bodyPr>
            <a:lstStyle/>
            <a:p>
              <a:pPr algn="ctr">
                <a:lnSpc>
                  <a:spcPct val="150000"/>
                </a:lnSpc>
              </a:pPr>
              <a:r>
                <a:rPr lang="en-US" sz="1800" spc="300" dirty="0">
                  <a:solidFill>
                    <a:schemeClr val="bg2"/>
                  </a:solidFill>
                  <a:latin typeface="Montserrat Light" charset="0"/>
                  <a:ea typeface="Montserrat Light" charset="0"/>
                  <a:cs typeface="Montserrat Light" charset="0"/>
                </a:rPr>
                <a:t>A company is an association or collection of individuals, whether natural persons, legal persons, or</a:t>
              </a:r>
            </a:p>
          </p:txBody>
        </p:sp>
        <p:sp>
          <p:nvSpPr>
            <p:cNvPr id="20" name="Rectangle 19"/>
            <p:cNvSpPr/>
            <p:nvPr/>
          </p:nvSpPr>
          <p:spPr>
            <a:xfrm>
              <a:off x="10150866" y="9925216"/>
              <a:ext cx="3950263" cy="6852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4" name="TextBox 23"/>
            <p:cNvSpPr txBox="1"/>
            <p:nvPr/>
          </p:nvSpPr>
          <p:spPr>
            <a:xfrm>
              <a:off x="10416339" y="10019271"/>
              <a:ext cx="3416880" cy="461665"/>
            </a:xfrm>
            <a:prstGeom prst="rect">
              <a:avLst/>
            </a:prstGeom>
            <a:noFill/>
          </p:spPr>
          <p:txBody>
            <a:bodyPr wrap="square" rtlCol="0">
              <a:spAutoFit/>
            </a:bodyPr>
            <a:lstStyle/>
            <a:p>
              <a:pPr algn="ctr"/>
              <a:r>
                <a:rPr lang="en-US" sz="2400" b="1" spc="600">
                  <a:solidFill>
                    <a:srgbClr val="000000"/>
                  </a:solidFill>
                  <a:latin typeface="Montserrat Semi" charset="0"/>
                  <a:ea typeface="Montserrat Semi" charset="0"/>
                  <a:cs typeface="Montserrat Semi" charset="0"/>
                </a:rPr>
                <a:t>LEARN MORE</a:t>
              </a:r>
              <a:endParaRPr lang="en-US" sz="4000" b="1" spc="600" dirty="0">
                <a:solidFill>
                  <a:srgbClr val="000000"/>
                </a:solidFill>
                <a:latin typeface="Montserrat Semi" charset="0"/>
                <a:ea typeface="Montserrat Semi" charset="0"/>
                <a:cs typeface="Montserrat Semi" charset="0"/>
              </a:endParaRPr>
            </a:p>
          </p:txBody>
        </p:sp>
      </p:grpSp>
    </p:spTree>
    <p:extLst>
      <p:ext uri="{BB962C8B-B14F-4D97-AF65-F5344CB8AC3E}">
        <p14:creationId xmlns:p14="http://schemas.microsoft.com/office/powerpoint/2010/main" val="847228023"/>
      </p:ext>
    </p:extLst>
  </p:cSld>
  <p:clrMapOvr>
    <a:masterClrMapping/>
  </p:clrMapOvr>
  <p:transition spd="slow" advClick="0" advTm="1000">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3" name="TextBox 2"/>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8" name="TextBox 7"/>
          <p:cNvSpPr txBox="1"/>
          <p:nvPr/>
        </p:nvSpPr>
        <p:spPr>
          <a:xfrm>
            <a:off x="4897753"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
        <p:nvSpPr>
          <p:cNvPr id="4" name="Rectangle 3"/>
          <p:cNvSpPr/>
          <p:nvPr/>
        </p:nvSpPr>
        <p:spPr>
          <a:xfrm>
            <a:off x="1249702" y="4480560"/>
            <a:ext cx="4988376" cy="6847680"/>
          </a:xfrm>
          <a:prstGeom prst="rect">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9" name="TextBox 8"/>
          <p:cNvSpPr txBox="1"/>
          <p:nvPr/>
        </p:nvSpPr>
        <p:spPr>
          <a:xfrm>
            <a:off x="1903482" y="5158571"/>
            <a:ext cx="3680816" cy="707886"/>
          </a:xfrm>
          <a:prstGeom prst="rect">
            <a:avLst/>
          </a:prstGeom>
          <a:noFill/>
        </p:spPr>
        <p:txBody>
          <a:bodyPr wrap="none" rtlCol="0">
            <a:spAutoFit/>
          </a:bodyPr>
          <a:lstStyle/>
          <a:p>
            <a:pPr algn="ctr"/>
            <a:r>
              <a:rPr lang="en-US" sz="4000" b="1" spc="600" dirty="0">
                <a:solidFill>
                  <a:srgbClr val="000000"/>
                </a:solidFill>
                <a:latin typeface="Montserrat Semi" charset="0"/>
                <a:ea typeface="Montserrat Semi" charset="0"/>
                <a:cs typeface="Montserrat Semi" charset="0"/>
              </a:rPr>
              <a:t>PERSONAL</a:t>
            </a:r>
          </a:p>
        </p:txBody>
      </p:sp>
      <p:sp>
        <p:nvSpPr>
          <p:cNvPr id="12" name="TextBox 11"/>
          <p:cNvSpPr txBox="1"/>
          <p:nvPr/>
        </p:nvSpPr>
        <p:spPr>
          <a:xfrm>
            <a:off x="2470733" y="8587234"/>
            <a:ext cx="2546314" cy="677108"/>
          </a:xfrm>
          <a:prstGeom prst="rect">
            <a:avLst/>
          </a:prstGeom>
          <a:noFill/>
        </p:spPr>
        <p:txBody>
          <a:bodyPr wrap="square" rtlCol="0">
            <a:spAutoFit/>
          </a:bodyPr>
          <a:lstStyle/>
          <a:p>
            <a:pPr algn="ctr"/>
            <a:r>
              <a:rPr lang="en-US" sz="3800" spc="600">
                <a:latin typeface="Montserrat Light" charset="0"/>
                <a:ea typeface="Montserrat Light" charset="0"/>
                <a:cs typeface="Montserrat Light" charset="0"/>
              </a:rPr>
              <a:t>FREE</a:t>
            </a:r>
            <a:endParaRPr lang="en-US" sz="3800" spc="600" dirty="0">
              <a:latin typeface="Montserrat Light" charset="0"/>
              <a:ea typeface="Montserrat Light" charset="0"/>
              <a:cs typeface="Montserrat Light" charset="0"/>
            </a:endParaRPr>
          </a:p>
        </p:txBody>
      </p:sp>
      <p:sp>
        <p:nvSpPr>
          <p:cNvPr id="14" name="TextBox 13"/>
          <p:cNvSpPr txBox="1"/>
          <p:nvPr/>
        </p:nvSpPr>
        <p:spPr>
          <a:xfrm>
            <a:off x="1952727" y="6410037"/>
            <a:ext cx="3621761" cy="1694294"/>
          </a:xfrm>
          <a:prstGeom prst="rect">
            <a:avLst/>
          </a:prstGeom>
          <a:noFill/>
        </p:spPr>
        <p:txBody>
          <a:bodyPr wrap="square" rtlCol="0">
            <a:spAutoFit/>
          </a:bodyPr>
          <a:lstStyle/>
          <a:p>
            <a:pPr algn="ctr">
              <a:lnSpc>
                <a:spcPct val="150000"/>
              </a:lnSpc>
            </a:pPr>
            <a:r>
              <a:rPr lang="en-US" sz="1400" spc="300" dirty="0">
                <a:latin typeface="Montserrat Light" charset="0"/>
                <a:ea typeface="Montserrat Light" charset="0"/>
                <a:cs typeface="Montserrat Light" charset="0"/>
              </a:rPr>
              <a:t>A company is an association or collection of individuals, whether natural persons, legal persons, or</a:t>
            </a:r>
          </a:p>
        </p:txBody>
      </p:sp>
      <p:sp>
        <p:nvSpPr>
          <p:cNvPr id="19" name="Rectangle 18"/>
          <p:cNvSpPr/>
          <p:nvPr/>
        </p:nvSpPr>
        <p:spPr>
          <a:xfrm>
            <a:off x="1808123" y="9908812"/>
            <a:ext cx="3918197" cy="67969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2" name="TextBox 21"/>
          <p:cNvSpPr txBox="1"/>
          <p:nvPr/>
        </p:nvSpPr>
        <p:spPr>
          <a:xfrm>
            <a:off x="2049318" y="9982387"/>
            <a:ext cx="3389144" cy="457917"/>
          </a:xfrm>
          <a:prstGeom prst="rect">
            <a:avLst/>
          </a:prstGeom>
          <a:noFill/>
        </p:spPr>
        <p:txBody>
          <a:bodyPr wrap="square" rtlCol="0">
            <a:spAutoFit/>
          </a:bodyPr>
          <a:lstStyle/>
          <a:p>
            <a:pPr algn="ctr"/>
            <a:r>
              <a:rPr lang="en-US" sz="2400" b="1" spc="600" dirty="0">
                <a:solidFill>
                  <a:schemeClr val="bg2"/>
                </a:solidFill>
                <a:latin typeface="Montserrat Semi" charset="0"/>
                <a:ea typeface="Montserrat Semi" charset="0"/>
                <a:cs typeface="Montserrat Semi" charset="0"/>
              </a:rPr>
              <a:t>LEARN MORE</a:t>
            </a:r>
            <a:endParaRPr lang="en-US" sz="4000" b="1" spc="600" dirty="0">
              <a:solidFill>
                <a:schemeClr val="bg2"/>
              </a:solidFill>
              <a:latin typeface="Montserrat Semi" charset="0"/>
              <a:ea typeface="Montserrat Semi" charset="0"/>
              <a:cs typeface="Montserrat Semi" charset="0"/>
            </a:endParaRPr>
          </a:p>
        </p:txBody>
      </p:sp>
      <p:sp>
        <p:nvSpPr>
          <p:cNvPr id="27" name="Rectangle 26"/>
          <p:cNvSpPr/>
          <p:nvPr/>
        </p:nvSpPr>
        <p:spPr>
          <a:xfrm>
            <a:off x="6795519" y="4480560"/>
            <a:ext cx="4988376" cy="6847680"/>
          </a:xfrm>
          <a:prstGeom prst="rect">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8" name="TextBox 27"/>
          <p:cNvSpPr txBox="1"/>
          <p:nvPr/>
        </p:nvSpPr>
        <p:spPr>
          <a:xfrm>
            <a:off x="7567927" y="5158571"/>
            <a:ext cx="3443570" cy="707886"/>
          </a:xfrm>
          <a:prstGeom prst="rect">
            <a:avLst/>
          </a:prstGeom>
          <a:noFill/>
        </p:spPr>
        <p:txBody>
          <a:bodyPr wrap="none" rtlCol="0">
            <a:spAutoFit/>
          </a:bodyPr>
          <a:lstStyle/>
          <a:p>
            <a:pPr algn="ctr"/>
            <a:r>
              <a:rPr lang="en-US" sz="4000" b="1" spc="600" dirty="0">
                <a:solidFill>
                  <a:srgbClr val="000000"/>
                </a:solidFill>
                <a:latin typeface="Montserrat Semi" charset="0"/>
                <a:ea typeface="Montserrat Semi" charset="0"/>
                <a:cs typeface="Montserrat Semi" charset="0"/>
              </a:rPr>
              <a:t>BUSINESS</a:t>
            </a:r>
          </a:p>
        </p:txBody>
      </p:sp>
      <p:sp>
        <p:nvSpPr>
          <p:cNvPr id="29" name="TextBox 28"/>
          <p:cNvSpPr txBox="1"/>
          <p:nvPr/>
        </p:nvSpPr>
        <p:spPr>
          <a:xfrm>
            <a:off x="8016550" y="8587234"/>
            <a:ext cx="2546314" cy="677108"/>
          </a:xfrm>
          <a:prstGeom prst="rect">
            <a:avLst/>
          </a:prstGeom>
          <a:noFill/>
        </p:spPr>
        <p:txBody>
          <a:bodyPr wrap="square" rtlCol="0">
            <a:spAutoFit/>
          </a:bodyPr>
          <a:lstStyle/>
          <a:p>
            <a:pPr algn="ctr"/>
            <a:r>
              <a:rPr lang="en-US" sz="3800" spc="600" dirty="0">
                <a:latin typeface="Montserrat Light" charset="0"/>
                <a:ea typeface="Montserrat Light" charset="0"/>
                <a:cs typeface="Montserrat Light" charset="0"/>
              </a:rPr>
              <a:t>$59/MO</a:t>
            </a:r>
          </a:p>
        </p:txBody>
      </p:sp>
      <p:sp>
        <p:nvSpPr>
          <p:cNvPr id="30" name="TextBox 29"/>
          <p:cNvSpPr txBox="1"/>
          <p:nvPr/>
        </p:nvSpPr>
        <p:spPr>
          <a:xfrm>
            <a:off x="7498544" y="6410037"/>
            <a:ext cx="3621761" cy="1694294"/>
          </a:xfrm>
          <a:prstGeom prst="rect">
            <a:avLst/>
          </a:prstGeom>
          <a:noFill/>
        </p:spPr>
        <p:txBody>
          <a:bodyPr wrap="square" rtlCol="0">
            <a:spAutoFit/>
          </a:bodyPr>
          <a:lstStyle/>
          <a:p>
            <a:pPr algn="ctr">
              <a:lnSpc>
                <a:spcPct val="150000"/>
              </a:lnSpc>
            </a:pPr>
            <a:r>
              <a:rPr lang="en-US" sz="1400" spc="300" dirty="0">
                <a:latin typeface="Montserrat Light" charset="0"/>
                <a:ea typeface="Montserrat Light" charset="0"/>
                <a:cs typeface="Montserrat Light" charset="0"/>
              </a:rPr>
              <a:t>A company is an association or collection of individuals, whether natural persons, legal persons, or</a:t>
            </a:r>
          </a:p>
        </p:txBody>
      </p:sp>
      <p:sp>
        <p:nvSpPr>
          <p:cNvPr id="31" name="Rectangle 30"/>
          <p:cNvSpPr/>
          <p:nvPr/>
        </p:nvSpPr>
        <p:spPr>
          <a:xfrm>
            <a:off x="7353940" y="9908812"/>
            <a:ext cx="3918197" cy="67969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2" name="TextBox 31"/>
          <p:cNvSpPr txBox="1"/>
          <p:nvPr/>
        </p:nvSpPr>
        <p:spPr>
          <a:xfrm>
            <a:off x="7595135" y="9982387"/>
            <a:ext cx="3389144" cy="457917"/>
          </a:xfrm>
          <a:prstGeom prst="rect">
            <a:avLst/>
          </a:prstGeom>
          <a:noFill/>
        </p:spPr>
        <p:txBody>
          <a:bodyPr wrap="square" rtlCol="0">
            <a:spAutoFit/>
          </a:bodyPr>
          <a:lstStyle/>
          <a:p>
            <a:pPr algn="ctr"/>
            <a:r>
              <a:rPr lang="en-US" sz="2400" b="1" spc="600">
                <a:solidFill>
                  <a:schemeClr val="bg2"/>
                </a:solidFill>
                <a:latin typeface="Montserrat Semi" charset="0"/>
                <a:ea typeface="Montserrat Semi" charset="0"/>
                <a:cs typeface="Montserrat Semi" charset="0"/>
              </a:rPr>
              <a:t>LEARN MORE</a:t>
            </a:r>
            <a:endParaRPr lang="en-US" sz="4000" b="1" spc="600" dirty="0">
              <a:solidFill>
                <a:schemeClr val="bg2"/>
              </a:solidFill>
              <a:latin typeface="Montserrat Semi" charset="0"/>
              <a:ea typeface="Montserrat Semi" charset="0"/>
              <a:cs typeface="Montserrat Semi" charset="0"/>
            </a:endParaRPr>
          </a:p>
        </p:txBody>
      </p:sp>
      <p:sp>
        <p:nvSpPr>
          <p:cNvPr id="34" name="Rectangle 33"/>
          <p:cNvSpPr/>
          <p:nvPr/>
        </p:nvSpPr>
        <p:spPr>
          <a:xfrm>
            <a:off x="12486921" y="4480560"/>
            <a:ext cx="4988376" cy="6847680"/>
          </a:xfrm>
          <a:prstGeom prst="rect">
            <a:avLst/>
          </a:prstGeom>
          <a:solidFill>
            <a:srgbClr val="00000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5" name="TextBox 34"/>
          <p:cNvSpPr txBox="1"/>
          <p:nvPr/>
        </p:nvSpPr>
        <p:spPr>
          <a:xfrm>
            <a:off x="13258524" y="5158571"/>
            <a:ext cx="3445174" cy="707886"/>
          </a:xfrm>
          <a:prstGeom prst="rect">
            <a:avLst/>
          </a:prstGeom>
          <a:solidFill>
            <a:srgbClr val="000000"/>
          </a:solid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COMPANY</a:t>
            </a:r>
          </a:p>
        </p:txBody>
      </p:sp>
      <p:sp>
        <p:nvSpPr>
          <p:cNvPr id="36" name="TextBox 35"/>
          <p:cNvSpPr txBox="1"/>
          <p:nvPr/>
        </p:nvSpPr>
        <p:spPr>
          <a:xfrm>
            <a:off x="13707952" y="8587234"/>
            <a:ext cx="2546314" cy="677108"/>
          </a:xfrm>
          <a:prstGeom prst="rect">
            <a:avLst/>
          </a:prstGeom>
          <a:solidFill>
            <a:srgbClr val="000000"/>
          </a:solidFill>
        </p:spPr>
        <p:txBody>
          <a:bodyPr wrap="square" rtlCol="0">
            <a:spAutoFit/>
          </a:bodyPr>
          <a:lstStyle/>
          <a:p>
            <a:pPr algn="ctr"/>
            <a:r>
              <a:rPr lang="en-US" sz="3800" spc="600" dirty="0">
                <a:solidFill>
                  <a:schemeClr val="bg1"/>
                </a:solidFill>
                <a:latin typeface="Montserrat Light" charset="0"/>
                <a:ea typeface="Montserrat Light" charset="0"/>
                <a:cs typeface="Montserrat Light" charset="0"/>
              </a:rPr>
              <a:t>$99/MO</a:t>
            </a:r>
          </a:p>
        </p:txBody>
      </p:sp>
      <p:sp>
        <p:nvSpPr>
          <p:cNvPr id="37" name="TextBox 36"/>
          <p:cNvSpPr txBox="1"/>
          <p:nvPr/>
        </p:nvSpPr>
        <p:spPr>
          <a:xfrm>
            <a:off x="13189946" y="6410037"/>
            <a:ext cx="3621761" cy="1694294"/>
          </a:xfrm>
          <a:prstGeom prst="rect">
            <a:avLst/>
          </a:prstGeom>
          <a:solidFill>
            <a:srgbClr val="000000"/>
          </a:solidFill>
        </p:spPr>
        <p:txBody>
          <a:bodyPr wrap="square" rtlCol="0">
            <a:spAutoFit/>
          </a:bodyPr>
          <a:lstStyle/>
          <a:p>
            <a:pPr algn="ctr">
              <a:lnSpc>
                <a:spcPct val="150000"/>
              </a:lnSpc>
            </a:pPr>
            <a:r>
              <a:rPr lang="en-US" sz="1400" spc="300" dirty="0">
                <a:solidFill>
                  <a:schemeClr val="bg1"/>
                </a:solidFill>
                <a:latin typeface="Montserrat Light" charset="0"/>
                <a:ea typeface="Montserrat Light" charset="0"/>
                <a:cs typeface="Montserrat Light" charset="0"/>
              </a:rPr>
              <a:t>A company is an association or collection of individuals, whether natural persons, legal persons, or</a:t>
            </a:r>
          </a:p>
        </p:txBody>
      </p:sp>
      <p:sp>
        <p:nvSpPr>
          <p:cNvPr id="38" name="Rectangle 37"/>
          <p:cNvSpPr/>
          <p:nvPr/>
        </p:nvSpPr>
        <p:spPr>
          <a:xfrm>
            <a:off x="13045342" y="9908812"/>
            <a:ext cx="3918197" cy="679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9" name="TextBox 38"/>
          <p:cNvSpPr txBox="1"/>
          <p:nvPr/>
        </p:nvSpPr>
        <p:spPr>
          <a:xfrm>
            <a:off x="13286537" y="9982387"/>
            <a:ext cx="3389144" cy="457917"/>
          </a:xfrm>
          <a:prstGeom prst="rect">
            <a:avLst/>
          </a:prstGeom>
          <a:noFill/>
        </p:spPr>
        <p:txBody>
          <a:bodyPr wrap="square" rtlCol="0">
            <a:spAutoFit/>
          </a:bodyPr>
          <a:lstStyle/>
          <a:p>
            <a:pPr algn="ctr"/>
            <a:r>
              <a:rPr lang="en-US" sz="2400" b="1" spc="600">
                <a:solidFill>
                  <a:srgbClr val="000000"/>
                </a:solidFill>
                <a:latin typeface="Montserrat Semi" charset="0"/>
                <a:ea typeface="Montserrat Semi" charset="0"/>
                <a:cs typeface="Montserrat Semi" charset="0"/>
              </a:rPr>
              <a:t>LEARN MORE</a:t>
            </a:r>
            <a:endParaRPr lang="en-US" sz="4000" b="1" spc="600" dirty="0">
              <a:solidFill>
                <a:srgbClr val="000000"/>
              </a:solidFill>
              <a:latin typeface="Montserrat Semi" charset="0"/>
              <a:ea typeface="Montserrat Semi" charset="0"/>
              <a:cs typeface="Montserrat Semi" charset="0"/>
            </a:endParaRPr>
          </a:p>
        </p:txBody>
      </p:sp>
      <p:sp>
        <p:nvSpPr>
          <p:cNvPr id="41" name="Rectangle 40"/>
          <p:cNvSpPr/>
          <p:nvPr/>
        </p:nvSpPr>
        <p:spPr>
          <a:xfrm>
            <a:off x="18178322" y="4480560"/>
            <a:ext cx="4988376" cy="6847680"/>
          </a:xfrm>
          <a:prstGeom prst="rect">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42" name="TextBox 41"/>
          <p:cNvSpPr txBox="1"/>
          <p:nvPr/>
        </p:nvSpPr>
        <p:spPr>
          <a:xfrm>
            <a:off x="18535548" y="5158571"/>
            <a:ext cx="4273926" cy="707886"/>
          </a:xfrm>
          <a:prstGeom prst="rect">
            <a:avLst/>
          </a:prstGeom>
          <a:noFill/>
        </p:spPr>
        <p:txBody>
          <a:bodyPr wrap="none" rtlCol="0">
            <a:spAutoFit/>
          </a:bodyPr>
          <a:lstStyle/>
          <a:p>
            <a:pPr algn="ctr"/>
            <a:r>
              <a:rPr lang="en-US" sz="4000" b="1" spc="600" dirty="0">
                <a:solidFill>
                  <a:srgbClr val="000000"/>
                </a:solidFill>
                <a:latin typeface="Montserrat Semi" charset="0"/>
                <a:ea typeface="Montserrat Semi" charset="0"/>
                <a:cs typeface="Montserrat Semi" charset="0"/>
              </a:rPr>
              <a:t>ENTERPRISE</a:t>
            </a:r>
          </a:p>
        </p:txBody>
      </p:sp>
      <p:sp>
        <p:nvSpPr>
          <p:cNvPr id="43" name="TextBox 42"/>
          <p:cNvSpPr txBox="1"/>
          <p:nvPr/>
        </p:nvSpPr>
        <p:spPr>
          <a:xfrm>
            <a:off x="19131990" y="8553717"/>
            <a:ext cx="3081040" cy="677108"/>
          </a:xfrm>
          <a:prstGeom prst="rect">
            <a:avLst/>
          </a:prstGeom>
          <a:noFill/>
        </p:spPr>
        <p:txBody>
          <a:bodyPr wrap="square" rtlCol="0">
            <a:spAutoFit/>
          </a:bodyPr>
          <a:lstStyle/>
          <a:p>
            <a:pPr algn="ctr"/>
            <a:r>
              <a:rPr lang="en-US" sz="3800" spc="600" dirty="0">
                <a:latin typeface="Montserrat Light" charset="0"/>
                <a:ea typeface="Montserrat Light" charset="0"/>
                <a:cs typeface="Montserrat Light" charset="0"/>
              </a:rPr>
              <a:t>$199/MO</a:t>
            </a:r>
          </a:p>
        </p:txBody>
      </p:sp>
      <p:sp>
        <p:nvSpPr>
          <p:cNvPr id="44" name="TextBox 43"/>
          <p:cNvSpPr txBox="1"/>
          <p:nvPr/>
        </p:nvSpPr>
        <p:spPr>
          <a:xfrm>
            <a:off x="18881347" y="6410037"/>
            <a:ext cx="3621761" cy="1694294"/>
          </a:xfrm>
          <a:prstGeom prst="rect">
            <a:avLst/>
          </a:prstGeom>
          <a:noFill/>
        </p:spPr>
        <p:txBody>
          <a:bodyPr wrap="square" rtlCol="0">
            <a:spAutoFit/>
          </a:bodyPr>
          <a:lstStyle/>
          <a:p>
            <a:pPr algn="ctr">
              <a:lnSpc>
                <a:spcPct val="150000"/>
              </a:lnSpc>
            </a:pPr>
            <a:r>
              <a:rPr lang="en-US" sz="1400" spc="300" dirty="0">
                <a:latin typeface="Montserrat Light" charset="0"/>
                <a:ea typeface="Montserrat Light" charset="0"/>
                <a:cs typeface="Montserrat Light" charset="0"/>
              </a:rPr>
              <a:t>A company is an association or collection of individuals, whether natural persons, legal persons, or</a:t>
            </a:r>
          </a:p>
        </p:txBody>
      </p:sp>
      <p:sp>
        <p:nvSpPr>
          <p:cNvPr id="45" name="Rectangle 44"/>
          <p:cNvSpPr/>
          <p:nvPr/>
        </p:nvSpPr>
        <p:spPr>
          <a:xfrm>
            <a:off x="18736743" y="9908812"/>
            <a:ext cx="3918197" cy="67969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46" name="TextBox 45"/>
          <p:cNvSpPr txBox="1"/>
          <p:nvPr/>
        </p:nvSpPr>
        <p:spPr>
          <a:xfrm>
            <a:off x="18977938" y="9982387"/>
            <a:ext cx="3389144" cy="457917"/>
          </a:xfrm>
          <a:prstGeom prst="rect">
            <a:avLst/>
          </a:prstGeom>
          <a:noFill/>
        </p:spPr>
        <p:txBody>
          <a:bodyPr wrap="square" rtlCol="0">
            <a:spAutoFit/>
          </a:bodyPr>
          <a:lstStyle/>
          <a:p>
            <a:pPr algn="ctr"/>
            <a:r>
              <a:rPr lang="en-US" sz="2400" b="1" spc="600">
                <a:solidFill>
                  <a:schemeClr val="bg2"/>
                </a:solidFill>
                <a:latin typeface="Montserrat Semi" charset="0"/>
                <a:ea typeface="Montserrat Semi" charset="0"/>
                <a:cs typeface="Montserrat Semi" charset="0"/>
              </a:rPr>
              <a:t>LEARN MORE</a:t>
            </a:r>
            <a:endParaRPr lang="en-US" sz="4000" b="1" spc="600" dirty="0">
              <a:solidFill>
                <a:schemeClr val="bg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922265375"/>
      </p:ext>
    </p:extLst>
  </p:cSld>
  <p:clrMapOvr>
    <a:masterClrMapping/>
  </p:clrMapOvr>
  <p:transition spd="slow" advClick="0" advTm="1000">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27" name="TextBox 26"/>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28" name="TextBox 27"/>
          <p:cNvSpPr txBox="1"/>
          <p:nvPr/>
        </p:nvSpPr>
        <p:spPr>
          <a:xfrm>
            <a:off x="4897753"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
        <p:nvSpPr>
          <p:cNvPr id="29" name="TextBox 28"/>
          <p:cNvSpPr txBox="1"/>
          <p:nvPr/>
        </p:nvSpPr>
        <p:spPr>
          <a:xfrm>
            <a:off x="3674145" y="3837317"/>
            <a:ext cx="2823868" cy="3770263"/>
          </a:xfrm>
          <a:prstGeom prst="rect">
            <a:avLst/>
          </a:prstGeom>
          <a:noFill/>
        </p:spPr>
        <p:txBody>
          <a:bodyPr wrap="square" rtlCol="0">
            <a:spAutoFit/>
          </a:bodyPr>
          <a:lstStyle/>
          <a:p>
            <a:pPr algn="ctr"/>
            <a:r>
              <a:rPr lang="en-US" sz="23900" spc="600" dirty="0">
                <a:solidFill>
                  <a:schemeClr val="tx2"/>
                </a:solidFill>
                <a:latin typeface="Montserrat" charset="0"/>
                <a:ea typeface="Montserrat" charset="0"/>
                <a:cs typeface="Montserrat" charset="0"/>
              </a:rPr>
              <a:t>“</a:t>
            </a:r>
            <a:endParaRPr lang="en-US" sz="49600" spc="600" dirty="0">
              <a:solidFill>
                <a:schemeClr val="tx2"/>
              </a:solidFill>
              <a:latin typeface="Montserrat" charset="0"/>
              <a:ea typeface="Montserrat" charset="0"/>
              <a:cs typeface="Montserrat" charset="0"/>
            </a:endParaRPr>
          </a:p>
        </p:txBody>
      </p:sp>
      <p:sp>
        <p:nvSpPr>
          <p:cNvPr id="30" name="TextBox 29"/>
          <p:cNvSpPr txBox="1"/>
          <p:nvPr/>
        </p:nvSpPr>
        <p:spPr>
          <a:xfrm>
            <a:off x="10847228" y="3837317"/>
            <a:ext cx="2823868" cy="3770263"/>
          </a:xfrm>
          <a:prstGeom prst="rect">
            <a:avLst/>
          </a:prstGeom>
          <a:noFill/>
        </p:spPr>
        <p:txBody>
          <a:bodyPr wrap="square" rtlCol="0">
            <a:spAutoFit/>
          </a:bodyPr>
          <a:lstStyle/>
          <a:p>
            <a:pPr algn="ctr"/>
            <a:r>
              <a:rPr lang="en-US" sz="23900" spc="600">
                <a:solidFill>
                  <a:schemeClr val="tx2"/>
                </a:solidFill>
                <a:latin typeface="Montserrat" charset="0"/>
                <a:ea typeface="Montserrat" charset="0"/>
                <a:cs typeface="Montserrat" charset="0"/>
              </a:rPr>
              <a:t>“</a:t>
            </a:r>
            <a:endParaRPr lang="en-US" sz="49600" spc="600" dirty="0">
              <a:solidFill>
                <a:schemeClr val="tx2"/>
              </a:solidFill>
              <a:latin typeface="Montserrat" charset="0"/>
              <a:ea typeface="Montserrat" charset="0"/>
              <a:cs typeface="Montserrat" charset="0"/>
            </a:endParaRPr>
          </a:p>
        </p:txBody>
      </p:sp>
      <p:sp>
        <p:nvSpPr>
          <p:cNvPr id="31" name="TextBox 30"/>
          <p:cNvSpPr txBox="1"/>
          <p:nvPr/>
        </p:nvSpPr>
        <p:spPr>
          <a:xfrm>
            <a:off x="18020311" y="3837317"/>
            <a:ext cx="2823868" cy="3770263"/>
          </a:xfrm>
          <a:prstGeom prst="rect">
            <a:avLst/>
          </a:prstGeom>
          <a:noFill/>
        </p:spPr>
        <p:txBody>
          <a:bodyPr wrap="square" rtlCol="0">
            <a:spAutoFit/>
          </a:bodyPr>
          <a:lstStyle/>
          <a:p>
            <a:pPr algn="ctr"/>
            <a:r>
              <a:rPr lang="en-US" sz="23900" spc="600">
                <a:solidFill>
                  <a:schemeClr val="tx2"/>
                </a:solidFill>
                <a:latin typeface="Montserrat" charset="0"/>
                <a:ea typeface="Montserrat" charset="0"/>
                <a:cs typeface="Montserrat" charset="0"/>
              </a:rPr>
              <a:t>“</a:t>
            </a:r>
            <a:endParaRPr lang="en-US" sz="49600" spc="600" dirty="0">
              <a:solidFill>
                <a:schemeClr val="tx2"/>
              </a:solidFill>
              <a:latin typeface="Montserrat" charset="0"/>
              <a:ea typeface="Montserrat" charset="0"/>
              <a:cs typeface="Montserrat" charset="0"/>
            </a:endParaRPr>
          </a:p>
        </p:txBody>
      </p:sp>
      <p:sp>
        <p:nvSpPr>
          <p:cNvPr id="32" name="TextBox 31"/>
          <p:cNvSpPr txBox="1"/>
          <p:nvPr/>
        </p:nvSpPr>
        <p:spPr>
          <a:xfrm>
            <a:off x="2511531" y="5876657"/>
            <a:ext cx="5149097" cy="2246769"/>
          </a:xfrm>
          <a:prstGeom prst="rect">
            <a:avLst/>
          </a:prstGeom>
          <a:noFill/>
        </p:spPr>
        <p:txBody>
          <a:bodyPr wrap="square" rtlCol="0">
            <a:spAutoFit/>
          </a:bodyPr>
          <a:lstStyle/>
          <a:p>
            <a:pPr algn="ctr"/>
            <a:r>
              <a:rPr lang="en-US" sz="2800" dirty="0">
                <a:latin typeface="Montserrat" charset="0"/>
                <a:ea typeface="Montserrat" charset="0"/>
                <a:cs typeface="Montserrat" charset="0"/>
              </a:rPr>
              <a:t>A company is an association or collection of individuals, whether natural persons, legal persons, or a mixture of both. Company</a:t>
            </a:r>
          </a:p>
        </p:txBody>
      </p:sp>
      <p:sp>
        <p:nvSpPr>
          <p:cNvPr id="33" name="TextBox 32"/>
          <p:cNvSpPr txBox="1"/>
          <p:nvPr/>
        </p:nvSpPr>
        <p:spPr>
          <a:xfrm>
            <a:off x="3464042" y="10329531"/>
            <a:ext cx="3185488" cy="992579"/>
          </a:xfrm>
          <a:prstGeom prst="rect">
            <a:avLst/>
          </a:prstGeom>
          <a:noFill/>
        </p:spPr>
        <p:txBody>
          <a:bodyPr wrap="none" rtlCol="0">
            <a:spAutoFit/>
          </a:bodyPr>
          <a:lstStyle/>
          <a:p>
            <a:pPr algn="ctr">
              <a:lnSpc>
                <a:spcPct val="150000"/>
              </a:lnSpc>
            </a:pPr>
            <a:r>
              <a:rPr lang="en-US" sz="2800" b="1" spc="600" dirty="0">
                <a:solidFill>
                  <a:schemeClr val="tx2"/>
                </a:solidFill>
                <a:latin typeface="Montserrat Semi" charset="0"/>
                <a:ea typeface="Montserrat Semi" charset="0"/>
                <a:cs typeface="Montserrat Semi" charset="0"/>
              </a:rPr>
              <a:t>STEVE JOBS</a:t>
            </a:r>
          </a:p>
          <a:p>
            <a:pPr algn="ctr">
              <a:lnSpc>
                <a:spcPct val="150000"/>
              </a:lnSpc>
            </a:pPr>
            <a:r>
              <a:rPr lang="en-US" sz="1100" spc="600" dirty="0">
                <a:latin typeface="Montserrat Light" charset="0"/>
                <a:ea typeface="Montserrat Light" charset="0"/>
                <a:cs typeface="Montserrat Light" charset="0"/>
              </a:rPr>
              <a:t>APPLE COMPANY</a:t>
            </a:r>
          </a:p>
        </p:txBody>
      </p:sp>
      <p:sp>
        <p:nvSpPr>
          <p:cNvPr id="35" name="TextBox 34"/>
          <p:cNvSpPr txBox="1"/>
          <p:nvPr/>
        </p:nvSpPr>
        <p:spPr>
          <a:xfrm>
            <a:off x="9722713" y="5876657"/>
            <a:ext cx="5149097" cy="2246769"/>
          </a:xfrm>
          <a:prstGeom prst="rect">
            <a:avLst/>
          </a:prstGeom>
          <a:noFill/>
        </p:spPr>
        <p:txBody>
          <a:bodyPr wrap="square" rtlCol="0">
            <a:spAutoFit/>
          </a:bodyPr>
          <a:lstStyle/>
          <a:p>
            <a:pPr algn="ctr"/>
            <a:r>
              <a:rPr lang="en-US" sz="2800" dirty="0">
                <a:latin typeface="Montserrat" charset="0"/>
                <a:ea typeface="Montserrat" charset="0"/>
                <a:cs typeface="Montserrat" charset="0"/>
              </a:rPr>
              <a:t>A company is an association or collection of individuals, whether natural persons, legal persons, or a mixture of both. Company</a:t>
            </a:r>
          </a:p>
        </p:txBody>
      </p:sp>
      <p:sp>
        <p:nvSpPr>
          <p:cNvPr id="36" name="TextBox 35"/>
          <p:cNvSpPr txBox="1"/>
          <p:nvPr/>
        </p:nvSpPr>
        <p:spPr>
          <a:xfrm>
            <a:off x="10710393" y="10329531"/>
            <a:ext cx="3185488" cy="992579"/>
          </a:xfrm>
          <a:prstGeom prst="rect">
            <a:avLst/>
          </a:prstGeom>
          <a:noFill/>
        </p:spPr>
        <p:txBody>
          <a:bodyPr wrap="none" rtlCol="0">
            <a:spAutoFit/>
          </a:bodyPr>
          <a:lstStyle/>
          <a:p>
            <a:pPr algn="ctr">
              <a:lnSpc>
                <a:spcPct val="150000"/>
              </a:lnSpc>
            </a:pPr>
            <a:r>
              <a:rPr lang="en-US" sz="2800" b="1" spc="600" dirty="0">
                <a:solidFill>
                  <a:schemeClr val="tx2"/>
                </a:solidFill>
                <a:latin typeface="Montserrat Semi" charset="0"/>
                <a:ea typeface="Montserrat Semi" charset="0"/>
                <a:cs typeface="Montserrat Semi" charset="0"/>
              </a:rPr>
              <a:t>STEVE JOBS</a:t>
            </a:r>
          </a:p>
          <a:p>
            <a:pPr algn="ctr">
              <a:lnSpc>
                <a:spcPct val="150000"/>
              </a:lnSpc>
            </a:pPr>
            <a:r>
              <a:rPr lang="en-US" sz="1100" spc="600" dirty="0">
                <a:latin typeface="Montserrat Light" charset="0"/>
                <a:ea typeface="Montserrat Light" charset="0"/>
                <a:cs typeface="Montserrat Light" charset="0"/>
              </a:rPr>
              <a:t>APPLE COMPANY</a:t>
            </a:r>
          </a:p>
        </p:txBody>
      </p:sp>
      <p:sp>
        <p:nvSpPr>
          <p:cNvPr id="38" name="TextBox 37"/>
          <p:cNvSpPr txBox="1"/>
          <p:nvPr/>
        </p:nvSpPr>
        <p:spPr>
          <a:xfrm>
            <a:off x="16812245" y="5876657"/>
            <a:ext cx="5149097" cy="2246769"/>
          </a:xfrm>
          <a:prstGeom prst="rect">
            <a:avLst/>
          </a:prstGeom>
          <a:noFill/>
        </p:spPr>
        <p:txBody>
          <a:bodyPr wrap="square" rtlCol="0">
            <a:spAutoFit/>
          </a:bodyPr>
          <a:lstStyle/>
          <a:p>
            <a:pPr algn="ctr"/>
            <a:r>
              <a:rPr lang="en-US" sz="2800" dirty="0">
                <a:latin typeface="Montserrat" charset="0"/>
                <a:ea typeface="Montserrat" charset="0"/>
                <a:cs typeface="Montserrat" charset="0"/>
              </a:rPr>
              <a:t>A company is an association or collection of individuals, whether natural persons, legal persons, or a mixture of both. Company</a:t>
            </a:r>
          </a:p>
        </p:txBody>
      </p:sp>
      <p:sp>
        <p:nvSpPr>
          <p:cNvPr id="39" name="TextBox 38"/>
          <p:cNvSpPr txBox="1"/>
          <p:nvPr/>
        </p:nvSpPr>
        <p:spPr>
          <a:xfrm>
            <a:off x="17799925" y="10329531"/>
            <a:ext cx="3185488" cy="992579"/>
          </a:xfrm>
          <a:prstGeom prst="rect">
            <a:avLst/>
          </a:prstGeom>
          <a:noFill/>
        </p:spPr>
        <p:txBody>
          <a:bodyPr wrap="none" rtlCol="0">
            <a:spAutoFit/>
          </a:bodyPr>
          <a:lstStyle/>
          <a:p>
            <a:pPr algn="ctr">
              <a:lnSpc>
                <a:spcPct val="150000"/>
              </a:lnSpc>
            </a:pPr>
            <a:r>
              <a:rPr lang="en-US" sz="2800" b="1" spc="600" dirty="0">
                <a:solidFill>
                  <a:schemeClr val="tx2"/>
                </a:solidFill>
                <a:latin typeface="Montserrat Semi" charset="0"/>
                <a:ea typeface="Montserrat Semi" charset="0"/>
                <a:cs typeface="Montserrat Semi" charset="0"/>
              </a:rPr>
              <a:t>STEVE JOBS</a:t>
            </a:r>
          </a:p>
          <a:p>
            <a:pPr algn="ctr">
              <a:lnSpc>
                <a:spcPct val="150000"/>
              </a:lnSpc>
            </a:pPr>
            <a:r>
              <a:rPr lang="en-US" sz="1100" spc="600" dirty="0">
                <a:latin typeface="Montserrat Light" charset="0"/>
                <a:ea typeface="Montserrat Light" charset="0"/>
                <a:cs typeface="Montserrat Light" charset="0"/>
              </a:rPr>
              <a:t>APPLE COMPANY</a:t>
            </a:r>
          </a:p>
        </p:txBody>
      </p:sp>
      <p:pic>
        <p:nvPicPr>
          <p:cNvPr id="8" name="Picture Placeholder 7"/>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t="3382" b="18240"/>
          <a:stretch/>
        </p:blipFill>
        <p:spPr/>
      </p:pic>
      <p:pic>
        <p:nvPicPr>
          <p:cNvPr id="9" name="Picture Placeholder 8"/>
          <p:cNvPicPr>
            <a:picLocks noGrp="1" noChangeAspect="1"/>
          </p:cNvPicPr>
          <p:nvPr>
            <p:ph type="pic" sz="quarter" idx="11"/>
          </p:nvPr>
        </p:nvPicPr>
        <p:blipFill rotWithShape="1">
          <a:blip r:embed="rId4" cstate="email">
            <a:extLst>
              <a:ext uri="{28A0092B-C50C-407E-A947-70E740481C1C}">
                <a14:useLocalDpi xmlns:a14="http://schemas.microsoft.com/office/drawing/2010/main"/>
              </a:ext>
            </a:extLst>
          </a:blip>
          <a:srcRect t="2471" b="36933"/>
          <a:stretch/>
        </p:blipFill>
        <p:spPr/>
      </p:pic>
      <p:pic>
        <p:nvPicPr>
          <p:cNvPr id="10" name="Picture Placeholder 9"/>
          <p:cNvPicPr>
            <a:picLocks noGrp="1" noChangeAspect="1"/>
          </p:cNvPicPr>
          <p:nvPr>
            <p:ph type="pic" sz="quarter" idx="12"/>
          </p:nvPr>
        </p:nvPicPr>
        <p:blipFill rotWithShape="1">
          <a:blip r:embed="rId5" cstate="email">
            <a:extLst>
              <a:ext uri="{28A0092B-C50C-407E-A947-70E740481C1C}">
                <a14:useLocalDpi xmlns:a14="http://schemas.microsoft.com/office/drawing/2010/main"/>
              </a:ext>
            </a:extLst>
          </a:blip>
          <a:srcRect t="3382" b="18240"/>
          <a:stretch/>
        </p:blipFill>
        <p:spPr/>
      </p:pic>
    </p:spTree>
    <p:extLst>
      <p:ext uri="{BB962C8B-B14F-4D97-AF65-F5344CB8AC3E}">
        <p14:creationId xmlns:p14="http://schemas.microsoft.com/office/powerpoint/2010/main" val="1787189168"/>
      </p:ext>
    </p:extLst>
  </p:cSld>
  <p:clrMapOvr>
    <a:masterClrMapping/>
  </p:clrMapOvr>
  <p:transition spd="slow" advClick="0" advTm="1000">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5678073" y="3297417"/>
            <a:ext cx="6580350"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42" name="TextBox 41"/>
          <p:cNvSpPr txBox="1"/>
          <p:nvPr/>
        </p:nvSpPr>
        <p:spPr>
          <a:xfrm>
            <a:off x="8855242" y="9527006"/>
            <a:ext cx="8301790" cy="2400657"/>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pic>
        <p:nvPicPr>
          <p:cNvPr id="2" name="Picture Placeholder 1"/>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l="21695" r="21695"/>
          <a:stretch>
            <a:fillRect/>
          </a:stretch>
        </p:blipFill>
        <p:spPr/>
      </p:pic>
      <p:pic>
        <p:nvPicPr>
          <p:cNvPr id="6" name="Picture Placeholder 5"/>
          <p:cNvPicPr>
            <a:picLocks noGrp="1" noChangeAspect="1"/>
          </p:cNvPicPr>
          <p:nvPr>
            <p:ph type="pic" sz="quarter" idx="16"/>
          </p:nvPr>
        </p:nvPicPr>
        <p:blipFill rotWithShape="1">
          <a:blip r:embed="rId4">
            <a:extLst>
              <a:ext uri="{28A0092B-C50C-407E-A947-70E740481C1C}">
                <a14:useLocalDpi xmlns:a14="http://schemas.microsoft.com/office/drawing/2010/main"/>
              </a:ext>
            </a:extLst>
          </a:blip>
          <a:srcRect l="15659" r="30266"/>
          <a:stretch/>
        </p:blipFill>
        <p:spPr/>
      </p:pic>
      <p:pic>
        <p:nvPicPr>
          <p:cNvPr id="7" name="Picture Placeholder 6"/>
          <p:cNvPicPr>
            <a:picLocks noGrp="1" noChangeAspect="1"/>
          </p:cNvPicPr>
          <p:nvPr>
            <p:ph type="pic" sz="quarter" idx="17"/>
          </p:nvPr>
        </p:nvPicPr>
        <p:blipFill>
          <a:blip r:embed="rId5" cstate="email">
            <a:extLst>
              <a:ext uri="{28A0092B-C50C-407E-A947-70E740481C1C}">
                <a14:useLocalDpi xmlns:a14="http://schemas.microsoft.com/office/drawing/2010/main"/>
              </a:ext>
            </a:extLst>
          </a:blip>
          <a:srcRect l="4494" r="4494"/>
          <a:stretch>
            <a:fillRect/>
          </a:stretch>
        </p:blipFill>
        <p:spPr/>
      </p:pic>
    </p:spTree>
    <p:extLst>
      <p:ext uri="{BB962C8B-B14F-4D97-AF65-F5344CB8AC3E}">
        <p14:creationId xmlns:p14="http://schemas.microsoft.com/office/powerpoint/2010/main" val="900874211"/>
      </p:ext>
    </p:extLst>
  </p:cSld>
  <p:clrMapOvr>
    <a:masterClrMapping/>
  </p:clrMapOvr>
  <p:transition spd="slow" advClick="0" advTm="1000">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282372" y="8285952"/>
            <a:ext cx="5561138" cy="1107996"/>
          </a:xfrm>
          <a:prstGeom prst="rect">
            <a:avLst/>
          </a:prstGeom>
          <a:noFill/>
        </p:spPr>
        <p:txBody>
          <a:bodyPr wrap="square" rtlCol="0">
            <a:spAutoFit/>
          </a:bodyPr>
          <a:lstStyle/>
          <a:p>
            <a:pPr algn="ctr"/>
            <a:r>
              <a:rPr lang="en-US" sz="6600" spc="600" dirty="0">
                <a:solidFill>
                  <a:schemeClr val="tx2"/>
                </a:solidFill>
                <a:latin typeface="Montserrat" charset="0"/>
                <a:ea typeface="Montserrat" charset="0"/>
                <a:cs typeface="Montserrat" charset="0"/>
              </a:rPr>
              <a:t>MR. DOE</a:t>
            </a:r>
            <a:endParaRPr lang="en-US" sz="9600" spc="600" dirty="0">
              <a:solidFill>
                <a:schemeClr val="tx2"/>
              </a:solidFill>
              <a:latin typeface="Montserrat" charset="0"/>
              <a:ea typeface="Montserrat" charset="0"/>
              <a:cs typeface="Montserrat" charset="0"/>
            </a:endParaRPr>
          </a:p>
        </p:txBody>
      </p:sp>
      <p:sp>
        <p:nvSpPr>
          <p:cNvPr id="20" name="TextBox 19"/>
          <p:cNvSpPr txBox="1"/>
          <p:nvPr/>
        </p:nvSpPr>
        <p:spPr>
          <a:xfrm>
            <a:off x="928994" y="7780094"/>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21" name="TextBox 20"/>
          <p:cNvSpPr txBox="1"/>
          <p:nvPr/>
        </p:nvSpPr>
        <p:spPr>
          <a:xfrm>
            <a:off x="1282372" y="10538996"/>
            <a:ext cx="5561138" cy="1338828"/>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Entrepreneurial activities differ substantially depending on the type of organization</a:t>
            </a:r>
          </a:p>
        </p:txBody>
      </p:sp>
      <p:sp>
        <p:nvSpPr>
          <p:cNvPr id="17" name="TextBox 16"/>
          <p:cNvSpPr txBox="1"/>
          <p:nvPr/>
        </p:nvSpPr>
        <p:spPr>
          <a:xfrm>
            <a:off x="8922593" y="1336566"/>
            <a:ext cx="136675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18" name="TextBox 17"/>
          <p:cNvSpPr txBox="1"/>
          <p:nvPr/>
        </p:nvSpPr>
        <p:spPr>
          <a:xfrm>
            <a:off x="8922594" y="876428"/>
            <a:ext cx="6267894" cy="338554"/>
          </a:xfrm>
          <a:prstGeom prst="rect">
            <a:avLst/>
          </a:prstGeom>
          <a:noFill/>
        </p:spPr>
        <p:txBody>
          <a:bodyPr wrap="square" rtlCol="0">
            <a:spAutoFit/>
          </a:bodyPr>
          <a:lstStyle/>
          <a:p>
            <a:r>
              <a:rPr lang="en-US" sz="1600" spc="1200" dirty="0">
                <a:solidFill>
                  <a:schemeClr val="tx2"/>
                </a:solidFill>
                <a:latin typeface="Montserrat" charset="0"/>
                <a:ea typeface="Montserrat" charset="0"/>
                <a:cs typeface="Montserrat" charset="0"/>
              </a:rPr>
              <a:t>YOU CAN WRITE HERE</a:t>
            </a:r>
          </a:p>
        </p:txBody>
      </p:sp>
      <p:sp>
        <p:nvSpPr>
          <p:cNvPr id="19" name="TextBox 18"/>
          <p:cNvSpPr txBox="1"/>
          <p:nvPr/>
        </p:nvSpPr>
        <p:spPr>
          <a:xfrm>
            <a:off x="8922594" y="3658008"/>
            <a:ext cx="14658343" cy="923330"/>
          </a:xfrm>
          <a:prstGeom prst="rect">
            <a:avLst/>
          </a:prstGeom>
          <a:noFill/>
        </p:spPr>
        <p:txBody>
          <a:bodyPr wrap="square" rtlCol="0">
            <a:spAutoFit/>
          </a:bodyPr>
          <a:lstStyle/>
          <a:p>
            <a:pP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
        <p:nvSpPr>
          <p:cNvPr id="28" name="TextBox 27"/>
          <p:cNvSpPr txBox="1"/>
          <p:nvPr/>
        </p:nvSpPr>
        <p:spPr>
          <a:xfrm>
            <a:off x="1282372" y="9393948"/>
            <a:ext cx="5561138" cy="646331"/>
          </a:xfrm>
          <a:prstGeom prst="rect">
            <a:avLst/>
          </a:prstGeom>
          <a:noFill/>
        </p:spPr>
        <p:txBody>
          <a:bodyPr wrap="square" rtlCol="0">
            <a:spAutoFit/>
          </a:bodyPr>
          <a:lstStyle/>
          <a:p>
            <a:pPr algn="ctr"/>
            <a:r>
              <a:rPr lang="en-US" spc="600" dirty="0">
                <a:solidFill>
                  <a:schemeClr val="tx2"/>
                </a:solidFill>
                <a:latin typeface="Montserrat" charset="0"/>
                <a:ea typeface="Montserrat" charset="0"/>
                <a:cs typeface="Montserrat" charset="0"/>
              </a:rPr>
              <a:t>CEO &amp; FOUNDER</a:t>
            </a:r>
            <a:endParaRPr lang="en-US" sz="5400" spc="600" dirty="0">
              <a:solidFill>
                <a:schemeClr val="tx2"/>
              </a:solidFill>
              <a:latin typeface="Montserrat" charset="0"/>
              <a:ea typeface="Montserrat" charset="0"/>
              <a:cs typeface="Montserrat" charset="0"/>
            </a:endParaRPr>
          </a:p>
        </p:txBody>
      </p:sp>
      <p:sp>
        <p:nvSpPr>
          <p:cNvPr id="29" name="TextBox 28"/>
          <p:cNvSpPr txBox="1"/>
          <p:nvPr/>
        </p:nvSpPr>
        <p:spPr>
          <a:xfrm>
            <a:off x="8922594" y="4947672"/>
            <a:ext cx="14658343" cy="1338828"/>
          </a:xfrm>
          <a:prstGeom prst="rect">
            <a:avLst/>
          </a:prstGeom>
          <a:noFill/>
        </p:spPr>
        <p:txBody>
          <a:bodyPr wrap="square" rtlCol="0">
            <a:spAutoFit/>
          </a:bodyPr>
          <a:lstStyle/>
          <a:p>
            <a:pP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a:t>
            </a:r>
          </a:p>
        </p:txBody>
      </p:sp>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0143" r="10143"/>
          <a:stretch>
            <a:fillRect/>
          </a:stretch>
        </p:blipFill>
        <p:spPr/>
      </p:pic>
      <p:pic>
        <p:nvPicPr>
          <p:cNvPr id="5" name="Picture Placeholder 4"/>
          <p:cNvPicPr>
            <a:picLocks noGrp="1" noChangeAspect="1"/>
          </p:cNvPicPr>
          <p:nvPr>
            <p:ph type="pic" sz="quarter" idx="11"/>
          </p:nvPr>
        </p:nvPicPr>
        <p:blipFill rotWithShape="1">
          <a:blip r:embed="rId4" cstate="email">
            <a:extLst>
              <a:ext uri="{28A0092B-C50C-407E-A947-70E740481C1C}">
                <a14:useLocalDpi xmlns:a14="http://schemas.microsoft.com/office/drawing/2010/main"/>
              </a:ext>
            </a:extLst>
          </a:blip>
          <a:srcRect t="35230" b="1470"/>
          <a:stretch/>
        </p:blipFill>
        <p:spPr/>
      </p:pic>
    </p:spTree>
    <p:extLst>
      <p:ext uri="{BB962C8B-B14F-4D97-AF65-F5344CB8AC3E}">
        <p14:creationId xmlns:p14="http://schemas.microsoft.com/office/powerpoint/2010/main" val="159473059"/>
      </p:ext>
    </p:extLst>
  </p:cSld>
  <p:clrMapOvr>
    <a:masterClrMapping/>
  </p:clrMapOvr>
  <p:transition spd="slow" advClick="0" advTm="1000">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0"/>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rcRect t="7802" b="7802"/>
          <a:stretch>
            <a:fillRect/>
          </a:stretch>
        </p:blipFill>
        <p:spPr/>
      </p:pic>
      <p:sp>
        <p:nvSpPr>
          <p:cNvPr id="13" name="Rectangle 12"/>
          <p:cNvSpPr/>
          <p:nvPr/>
        </p:nvSpPr>
        <p:spPr>
          <a:xfrm>
            <a:off x="7052176" y="0"/>
            <a:ext cx="10273298" cy="114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18" name="TextBox 17"/>
          <p:cNvSpPr txBox="1"/>
          <p:nvPr/>
        </p:nvSpPr>
        <p:spPr>
          <a:xfrm>
            <a:off x="8526632" y="1991583"/>
            <a:ext cx="7324385" cy="923330"/>
          </a:xfrm>
          <a:prstGeom prst="rect">
            <a:avLst/>
          </a:prstGeom>
          <a:noFill/>
        </p:spPr>
        <p:txBody>
          <a:bodyPr wrap="square" rtlCol="0">
            <a:spAutoFit/>
          </a:bodyPr>
          <a:lstStyle/>
          <a:p>
            <a:pPr algn="ctr"/>
            <a:r>
              <a:rPr lang="zh-CN" altLang="en-US" sz="5400" spc="600" dirty="0">
                <a:solidFill>
                  <a:schemeClr val="tx2"/>
                </a:solidFill>
                <a:latin typeface="Montserrat" charset="0"/>
                <a:ea typeface="Montserrat" charset="0"/>
                <a:cs typeface="Montserrat" charset="0"/>
              </a:rPr>
              <a:t>点击输入标题</a:t>
            </a:r>
            <a:endParaRPr lang="en-US" altLang="zh-CN" sz="5400" spc="600" dirty="0">
              <a:solidFill>
                <a:schemeClr val="tx2"/>
              </a:solidFill>
              <a:latin typeface="Montserrat" charset="0"/>
              <a:ea typeface="Montserrat" charset="0"/>
              <a:cs typeface="Montserrat" charset="0"/>
            </a:endParaRPr>
          </a:p>
        </p:txBody>
      </p:sp>
      <p:sp>
        <p:nvSpPr>
          <p:cNvPr id="19" name="TextBox 18"/>
          <p:cNvSpPr txBox="1"/>
          <p:nvPr/>
        </p:nvSpPr>
        <p:spPr>
          <a:xfrm>
            <a:off x="9054877" y="1531445"/>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20" name="TextBox 19"/>
          <p:cNvSpPr txBox="1"/>
          <p:nvPr/>
        </p:nvSpPr>
        <p:spPr>
          <a:xfrm>
            <a:off x="8645280" y="3545175"/>
            <a:ext cx="7248186" cy="2169825"/>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Tree>
    <p:extLst>
      <p:ext uri="{BB962C8B-B14F-4D97-AF65-F5344CB8AC3E}">
        <p14:creationId xmlns:p14="http://schemas.microsoft.com/office/powerpoint/2010/main" val="47830643"/>
      </p:ext>
    </p:extLst>
  </p:cSld>
  <p:clrMapOvr>
    <a:masterClrMapping/>
  </p:clrMapOvr>
  <p:transition spd="slow" advClick="0" advTm="1000">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3491472" y="4883922"/>
            <a:ext cx="7324385" cy="923330"/>
          </a:xfrm>
          <a:prstGeom prst="rect">
            <a:avLst/>
          </a:prstGeom>
          <a:noFill/>
        </p:spPr>
        <p:txBody>
          <a:bodyPr wrap="square" rtlCol="0">
            <a:spAutoFit/>
          </a:bodyPr>
          <a:lstStyle/>
          <a:p>
            <a:pPr algn="ctr"/>
            <a:r>
              <a:rPr lang="zh-CN" altLang="en-US" sz="5400" spc="600" dirty="0">
                <a:solidFill>
                  <a:schemeClr val="tx2"/>
                </a:solidFill>
                <a:latin typeface="Montserrat" charset="0"/>
                <a:ea typeface="Montserrat" charset="0"/>
                <a:cs typeface="Montserrat" charset="0"/>
              </a:rPr>
              <a:t>点击输入标题</a:t>
            </a:r>
            <a:endParaRPr lang="en-US" altLang="zh-CN" sz="5400" spc="600" dirty="0">
              <a:solidFill>
                <a:schemeClr val="tx2"/>
              </a:solidFill>
              <a:latin typeface="Montserrat" charset="0"/>
              <a:ea typeface="Montserrat" charset="0"/>
              <a:cs typeface="Montserrat" charset="0"/>
            </a:endParaRPr>
          </a:p>
        </p:txBody>
      </p:sp>
      <p:sp>
        <p:nvSpPr>
          <p:cNvPr id="19" name="TextBox 18"/>
          <p:cNvSpPr txBox="1"/>
          <p:nvPr/>
        </p:nvSpPr>
        <p:spPr>
          <a:xfrm>
            <a:off x="14417231" y="4450491"/>
            <a:ext cx="6267894" cy="338554"/>
          </a:xfrm>
          <a:prstGeom prst="rect">
            <a:avLst/>
          </a:prstGeom>
          <a:noFill/>
        </p:spPr>
        <p:txBody>
          <a:bodyPr wrap="square" rtlCol="0">
            <a:spAutoFit/>
          </a:bodyPr>
          <a:lstStyle/>
          <a:p>
            <a:r>
              <a:rPr lang="en-US" sz="1600" spc="1200" dirty="0">
                <a:solidFill>
                  <a:schemeClr val="tx2"/>
                </a:solidFill>
                <a:latin typeface="Montserrat" charset="0"/>
                <a:ea typeface="Montserrat" charset="0"/>
                <a:cs typeface="Montserrat" charset="0"/>
              </a:rPr>
              <a:t>YOU CAN WRITE HERE</a:t>
            </a:r>
          </a:p>
        </p:txBody>
      </p:sp>
      <p:sp>
        <p:nvSpPr>
          <p:cNvPr id="28" name="TextBox 27"/>
          <p:cNvSpPr txBox="1"/>
          <p:nvPr/>
        </p:nvSpPr>
        <p:spPr>
          <a:xfrm>
            <a:off x="14276554" y="6861809"/>
            <a:ext cx="6267894" cy="1569660"/>
          </a:xfrm>
          <a:prstGeom prst="rect">
            <a:avLst/>
          </a:prstGeom>
          <a:noFill/>
        </p:spPr>
        <p:txBody>
          <a:bodyPr wrap="square" rtlCol="0">
            <a:spAutoFit/>
          </a:bodyPr>
          <a:lstStyle/>
          <a:p>
            <a:pPr>
              <a:lnSpc>
                <a:spcPct val="150000"/>
              </a:lnSpc>
            </a:pPr>
            <a:r>
              <a:rPr lang="en-US" sz="16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3" name="Picture Placeholder 2"/>
          <p:cNvPicPr>
            <a:picLocks noGrp="1" noChangeAspect="1"/>
          </p:cNvPicPr>
          <p:nvPr>
            <p:ph type="pic" sz="quarter" idx="17"/>
          </p:nvPr>
        </p:nvPicPr>
        <p:blipFill>
          <a:blip r:embed="rId3">
            <a:extLst>
              <a:ext uri="{28A0092B-C50C-407E-A947-70E740481C1C}">
                <a14:useLocalDpi xmlns:a14="http://schemas.microsoft.com/office/drawing/2010/main"/>
              </a:ext>
            </a:extLst>
          </a:blip>
          <a:srcRect l="9232" r="9232"/>
          <a:stretch>
            <a:fillRect/>
          </a:stretch>
        </p:blipFill>
        <p:spPr/>
      </p:pic>
    </p:spTree>
    <p:extLst>
      <p:ext uri="{BB962C8B-B14F-4D97-AF65-F5344CB8AC3E}">
        <p14:creationId xmlns:p14="http://schemas.microsoft.com/office/powerpoint/2010/main" val="1458757446"/>
      </p:ext>
    </p:extLst>
  </p:cSld>
  <p:clrMapOvr>
    <a:masterClrMapping/>
  </p:clrMapOvr>
  <p:transition spd="slow" advClick="0" advTm="1000">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7"/>
          </p:nvPr>
        </p:nvPicPr>
        <p:blipFill>
          <a:blip r:embed="rId3" cstate="email">
            <a:extLst>
              <a:ext uri="{28A0092B-C50C-407E-A947-70E740481C1C}">
                <a14:useLocalDpi xmlns:a14="http://schemas.microsoft.com/office/drawing/2010/main"/>
              </a:ext>
            </a:extLst>
          </a:blip>
          <a:srcRect l="35070" r="35070"/>
          <a:stretch>
            <a:fillRect/>
          </a:stretch>
        </p:blipFill>
        <p:spPr/>
      </p:pic>
      <p:pic>
        <p:nvPicPr>
          <p:cNvPr id="7" name="Picture Placeholder 6"/>
          <p:cNvPicPr>
            <a:picLocks noGrp="1" noChangeAspect="1"/>
          </p:cNvPicPr>
          <p:nvPr>
            <p:ph type="pic" sz="quarter" idx="18"/>
          </p:nvPr>
        </p:nvPicPr>
        <p:blipFill>
          <a:blip r:embed="rId4" cstate="email">
            <a:extLst>
              <a:ext uri="{28A0092B-C50C-407E-A947-70E740481C1C}">
                <a14:useLocalDpi xmlns:a14="http://schemas.microsoft.com/office/drawing/2010/main"/>
              </a:ext>
            </a:extLst>
          </a:blip>
          <a:srcRect l="35204" r="35204"/>
          <a:stretch>
            <a:fillRect/>
          </a:stretch>
        </p:blipFill>
        <p:spPr/>
      </p:pic>
      <p:pic>
        <p:nvPicPr>
          <p:cNvPr id="8" name="Picture Placeholder 7"/>
          <p:cNvPicPr>
            <a:picLocks noGrp="1" noChangeAspect="1"/>
          </p:cNvPicPr>
          <p:nvPr>
            <p:ph type="pic" sz="quarter" idx="19"/>
          </p:nvPr>
        </p:nvPicPr>
        <p:blipFill>
          <a:blip r:embed="rId5">
            <a:extLst>
              <a:ext uri="{28A0092B-C50C-407E-A947-70E740481C1C}">
                <a14:useLocalDpi xmlns:a14="http://schemas.microsoft.com/office/drawing/2010/main"/>
              </a:ext>
            </a:extLst>
          </a:blip>
          <a:srcRect l="38759" r="38759"/>
          <a:stretch>
            <a:fillRect/>
          </a:stretch>
        </p:blipFill>
        <p:spPr/>
      </p:pic>
      <p:pic>
        <p:nvPicPr>
          <p:cNvPr id="9" name="Picture Placeholder 8"/>
          <p:cNvPicPr>
            <a:picLocks noGrp="1" noChangeAspect="1"/>
          </p:cNvPicPr>
          <p:nvPr>
            <p:ph type="pic" sz="quarter" idx="20"/>
          </p:nvPr>
        </p:nvPicPr>
        <p:blipFill>
          <a:blip r:embed="rId6">
            <a:extLst>
              <a:ext uri="{28A0092B-C50C-407E-A947-70E740481C1C}">
                <a14:useLocalDpi xmlns:a14="http://schemas.microsoft.com/office/drawing/2010/main"/>
              </a:ext>
            </a:extLst>
          </a:blip>
          <a:srcRect l="35204" r="35204"/>
          <a:stretch>
            <a:fillRect/>
          </a:stretch>
        </p:blipFill>
        <p:spPr/>
      </p:pic>
    </p:spTree>
    <p:extLst>
      <p:ext uri="{BB962C8B-B14F-4D97-AF65-F5344CB8AC3E}">
        <p14:creationId xmlns:p14="http://schemas.microsoft.com/office/powerpoint/2010/main" val="576724902"/>
      </p:ext>
    </p:extLst>
  </p:cSld>
  <p:clrMapOvr>
    <a:masterClrMapping/>
  </p:clrMapOvr>
  <p:transition spd="slow" advClick="0" advTm="1000">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1795466" y="4208012"/>
            <a:ext cx="5408124" cy="42205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16" name="Rectangle 15"/>
          <p:cNvSpPr/>
          <p:nvPr/>
        </p:nvSpPr>
        <p:spPr>
          <a:xfrm>
            <a:off x="17203590" y="8428606"/>
            <a:ext cx="5408124" cy="42205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14" name="TextBox 13"/>
          <p:cNvSpPr txBox="1"/>
          <p:nvPr/>
        </p:nvSpPr>
        <p:spPr>
          <a:xfrm>
            <a:off x="9326509" y="1390006"/>
            <a:ext cx="5724645" cy="1107996"/>
          </a:xfrm>
          <a:prstGeom prst="rect">
            <a:avLst/>
          </a:prstGeom>
          <a:noFill/>
        </p:spPr>
        <p:txBody>
          <a:bodyPr wrap="non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19" name="TextBox 18"/>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20" name="TextBox 19"/>
          <p:cNvSpPr txBox="1"/>
          <p:nvPr/>
        </p:nvSpPr>
        <p:spPr>
          <a:xfrm>
            <a:off x="12294762" y="5968077"/>
            <a:ext cx="4360126" cy="1477328"/>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a:t>
            </a:r>
          </a:p>
        </p:txBody>
      </p:sp>
      <p:sp>
        <p:nvSpPr>
          <p:cNvPr id="21" name="TextBox 20"/>
          <p:cNvSpPr txBox="1"/>
          <p:nvPr/>
        </p:nvSpPr>
        <p:spPr>
          <a:xfrm>
            <a:off x="12680147" y="5235817"/>
            <a:ext cx="3619902" cy="584775"/>
          </a:xfrm>
          <a:prstGeom prst="rect">
            <a:avLst/>
          </a:prstGeom>
          <a:noFill/>
        </p:spPr>
        <p:txBody>
          <a:bodyPr wrap="none" rtlCol="0">
            <a:spAutoFit/>
          </a:bodyPr>
          <a:lstStyle/>
          <a:p>
            <a:pPr algn="ctr"/>
            <a:r>
              <a:rPr lang="en-US" sz="3200" b="1" spc="600" dirty="0">
                <a:solidFill>
                  <a:schemeClr val="bg1"/>
                </a:solidFill>
                <a:latin typeface="Montserrat" charset="0"/>
                <a:ea typeface="Montserrat" charset="0"/>
                <a:cs typeface="Montserrat" charset="0"/>
              </a:rPr>
              <a:t>WRITE HERE</a:t>
            </a:r>
            <a:endParaRPr lang="en-US" sz="4800" b="1" spc="600" dirty="0">
              <a:solidFill>
                <a:schemeClr val="bg1"/>
              </a:solidFill>
              <a:latin typeface="Montserrat" charset="0"/>
              <a:ea typeface="Montserrat" charset="0"/>
              <a:cs typeface="Montserrat" charset="0"/>
            </a:endParaRPr>
          </a:p>
        </p:txBody>
      </p:sp>
      <p:sp>
        <p:nvSpPr>
          <p:cNvPr id="22" name="TextBox 21"/>
          <p:cNvSpPr txBox="1"/>
          <p:nvPr/>
        </p:nvSpPr>
        <p:spPr>
          <a:xfrm>
            <a:off x="17928039" y="10188671"/>
            <a:ext cx="3963751" cy="1477328"/>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a:t>
            </a:r>
          </a:p>
        </p:txBody>
      </p:sp>
      <p:sp>
        <p:nvSpPr>
          <p:cNvPr id="23" name="TextBox 22"/>
          <p:cNvSpPr txBox="1"/>
          <p:nvPr/>
        </p:nvSpPr>
        <p:spPr>
          <a:xfrm>
            <a:off x="18035284" y="9456411"/>
            <a:ext cx="3619902" cy="584775"/>
          </a:xfrm>
          <a:prstGeom prst="rect">
            <a:avLst/>
          </a:prstGeom>
          <a:noFill/>
        </p:spPr>
        <p:txBody>
          <a:bodyPr wrap="none" rtlCol="0">
            <a:spAutoFit/>
          </a:bodyPr>
          <a:lstStyle/>
          <a:p>
            <a:pPr algn="ctr"/>
            <a:r>
              <a:rPr lang="en-US" sz="3200" b="1" spc="600" dirty="0">
                <a:solidFill>
                  <a:schemeClr val="bg1"/>
                </a:solidFill>
                <a:latin typeface="Montserrat" charset="0"/>
                <a:ea typeface="Montserrat" charset="0"/>
                <a:cs typeface="Montserrat" charset="0"/>
              </a:rPr>
              <a:t>WRITE HERE</a:t>
            </a:r>
            <a:endParaRPr lang="en-US" sz="4800" b="1" spc="600" dirty="0">
              <a:solidFill>
                <a:schemeClr val="bg1"/>
              </a:solidFill>
              <a:latin typeface="Montserrat" charset="0"/>
              <a:ea typeface="Montserrat" charset="0"/>
              <a:cs typeface="Montserrat" charset="0"/>
            </a:endParaRPr>
          </a:p>
        </p:txBody>
      </p:sp>
      <p:pic>
        <p:nvPicPr>
          <p:cNvPr id="2" name="Picture Placeholder 1"/>
          <p:cNvPicPr>
            <a:picLocks noGrp="1" noChangeAspect="1"/>
          </p:cNvPicPr>
          <p:nvPr>
            <p:ph type="pic" sz="quarter" idx="13"/>
          </p:nvPr>
        </p:nvPicPr>
        <p:blipFill>
          <a:blip r:embed="rId3">
            <a:extLst>
              <a:ext uri="{28A0092B-C50C-407E-A947-70E740481C1C}">
                <a14:useLocalDpi xmlns:a14="http://schemas.microsoft.com/office/drawing/2010/main"/>
              </a:ext>
            </a:extLst>
          </a:blip>
          <a:srcRect l="6056" r="6056"/>
          <a:stretch>
            <a:fillRect/>
          </a:stretch>
        </p:blipFill>
        <p:spPr/>
      </p:pic>
      <p:pic>
        <p:nvPicPr>
          <p:cNvPr id="8" name="Picture Placeholder 7"/>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l="4793" r="4793"/>
          <a:stretch>
            <a:fillRect/>
          </a:stretch>
        </p:blipFill>
        <p:spPr/>
      </p:pic>
      <p:pic>
        <p:nvPicPr>
          <p:cNvPr id="6" name="Picture Placeholder 5"/>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4685" r="4685"/>
          <a:stretch>
            <a:fillRect/>
          </a:stretch>
        </p:blipFill>
        <p:spPr/>
      </p:pic>
    </p:spTree>
    <p:extLst>
      <p:ext uri="{BB962C8B-B14F-4D97-AF65-F5344CB8AC3E}">
        <p14:creationId xmlns:p14="http://schemas.microsoft.com/office/powerpoint/2010/main" val="1371499336"/>
      </p:ext>
    </p:extLst>
  </p:cSld>
  <p:clrMapOvr>
    <a:masterClrMapping/>
  </p:clrMapOvr>
  <p:transition spd="slow" advClick="0" advTm="1000">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0798" y="0"/>
            <a:ext cx="12144573"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ontserrat" charset="0"/>
            </a:endParaRPr>
          </a:p>
        </p:txBody>
      </p:sp>
      <p:grpSp>
        <p:nvGrpSpPr>
          <p:cNvPr id="4" name="Group 3"/>
          <p:cNvGrpSpPr/>
          <p:nvPr/>
        </p:nvGrpSpPr>
        <p:grpSpPr>
          <a:xfrm>
            <a:off x="1563609" y="2460942"/>
            <a:ext cx="7375724" cy="4397058"/>
            <a:chOff x="1563609" y="2820473"/>
            <a:chExt cx="7375724" cy="4397058"/>
          </a:xfrm>
        </p:grpSpPr>
        <p:sp>
          <p:nvSpPr>
            <p:cNvPr id="20" name="TextBox 19"/>
            <p:cNvSpPr txBox="1"/>
            <p:nvPr/>
          </p:nvSpPr>
          <p:spPr>
            <a:xfrm>
              <a:off x="1563609" y="3280611"/>
              <a:ext cx="6799088" cy="923330"/>
            </a:xfrm>
            <a:prstGeom prst="rect">
              <a:avLst/>
            </a:prstGeom>
            <a:noFill/>
          </p:spPr>
          <p:txBody>
            <a:bodyPr wrap="square" rtlCol="0">
              <a:spAutoFit/>
            </a:bodyPr>
            <a:lstStyle/>
            <a:p>
              <a:pPr algn="ctr"/>
              <a:r>
                <a:rPr lang="zh-CN" altLang="en-US" sz="5400" spc="600" dirty="0">
                  <a:solidFill>
                    <a:schemeClr val="bg1"/>
                  </a:solidFill>
                  <a:latin typeface="Montserrat" charset="0"/>
                  <a:ea typeface="Montserrat" charset="0"/>
                  <a:cs typeface="Montserrat" charset="0"/>
                </a:rPr>
                <a:t>点击输入标题</a:t>
              </a:r>
              <a:endParaRPr lang="en-US" altLang="zh-CN" sz="5400" spc="600" dirty="0">
                <a:solidFill>
                  <a:schemeClr val="bg1"/>
                </a:solidFill>
                <a:latin typeface="Montserrat" charset="0"/>
                <a:ea typeface="Montserrat" charset="0"/>
                <a:cs typeface="Montserrat" charset="0"/>
              </a:endParaRPr>
            </a:p>
          </p:txBody>
        </p:sp>
        <p:sp>
          <p:nvSpPr>
            <p:cNvPr id="21" name="TextBox 20"/>
            <p:cNvSpPr txBox="1"/>
            <p:nvPr/>
          </p:nvSpPr>
          <p:spPr>
            <a:xfrm>
              <a:off x="2671439" y="2820473"/>
              <a:ext cx="6267894" cy="338554"/>
            </a:xfrm>
            <a:prstGeom prst="rect">
              <a:avLst/>
            </a:prstGeom>
            <a:noFill/>
          </p:spPr>
          <p:txBody>
            <a:bodyPr wrap="square" rtlCol="0">
              <a:spAutoFit/>
            </a:bodyPr>
            <a:lstStyle/>
            <a:p>
              <a:r>
                <a:rPr lang="en-US" sz="1600" spc="1200" dirty="0">
                  <a:solidFill>
                    <a:schemeClr val="bg1"/>
                  </a:solidFill>
                  <a:latin typeface="Montserrat" charset="0"/>
                  <a:ea typeface="Montserrat" charset="0"/>
                  <a:cs typeface="Montserrat" charset="0"/>
                </a:rPr>
                <a:t>YOU CAN WRITE HERE</a:t>
              </a:r>
            </a:p>
          </p:txBody>
        </p:sp>
        <p:sp>
          <p:nvSpPr>
            <p:cNvPr id="22" name="TextBox 21"/>
            <p:cNvSpPr txBox="1"/>
            <p:nvPr/>
          </p:nvSpPr>
          <p:spPr>
            <a:xfrm>
              <a:off x="2548347" y="5647871"/>
              <a:ext cx="6267894" cy="1569660"/>
            </a:xfrm>
            <a:prstGeom prst="rect">
              <a:avLst/>
            </a:prstGeom>
            <a:noFill/>
          </p:spPr>
          <p:txBody>
            <a:bodyPr wrap="square" rtlCol="0">
              <a:spAutoFit/>
            </a:bodyPr>
            <a:lstStyle/>
            <a:p>
              <a:pPr>
                <a:lnSpc>
                  <a:spcPct val="150000"/>
                </a:lnSpc>
              </a:pPr>
              <a:r>
                <a:rPr lang="en-US" sz="16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grpSp>
      <p:pic>
        <p:nvPicPr>
          <p:cNvPr id="2" name="Picture Placeholder 1"/>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30267" r="30267"/>
          <a:stretch>
            <a:fillRect/>
          </a:stretch>
        </p:blipFill>
        <p:spPr/>
      </p:pic>
      <p:pic>
        <p:nvPicPr>
          <p:cNvPr id="3" name="Picture Placeholder 2"/>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21922" r="21922"/>
          <a:stretch>
            <a:fillRect/>
          </a:stretch>
        </p:blipFill>
        <p:spPr/>
      </p:pic>
      <p:pic>
        <p:nvPicPr>
          <p:cNvPr id="5" name="Picture Placeholder 4"/>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l="10641" r="10641"/>
          <a:stretch>
            <a:fillRect/>
          </a:stretch>
        </p:blipFill>
        <p:spPr/>
      </p:pic>
      <p:pic>
        <p:nvPicPr>
          <p:cNvPr id="10" name="Picture Placeholder 9"/>
          <p:cNvPicPr>
            <a:picLocks noGrp="1" noChangeAspect="1"/>
          </p:cNvPicPr>
          <p:nvPr>
            <p:ph type="pic" sz="quarter" idx="21"/>
          </p:nvPr>
        </p:nvPicPr>
        <p:blipFill>
          <a:blip r:embed="rId6" cstate="email">
            <a:extLst>
              <a:ext uri="{28A0092B-C50C-407E-A947-70E740481C1C}">
                <a14:useLocalDpi xmlns:a14="http://schemas.microsoft.com/office/drawing/2010/main"/>
              </a:ext>
            </a:extLst>
          </a:blip>
          <a:srcRect l="30293" r="30293"/>
          <a:stretch>
            <a:fillRect/>
          </a:stretch>
        </p:blipFill>
        <p:spPr/>
      </p:pic>
      <p:pic>
        <p:nvPicPr>
          <p:cNvPr id="8" name="Picture Placeholder 7"/>
          <p:cNvPicPr>
            <a:picLocks noGrp="1" noChangeAspect="1"/>
          </p:cNvPicPr>
          <p:nvPr>
            <p:ph type="pic" sz="quarter" idx="18"/>
          </p:nvPr>
        </p:nvPicPr>
        <p:blipFill>
          <a:blip r:embed="rId7" cstate="email">
            <a:extLst>
              <a:ext uri="{28A0092B-C50C-407E-A947-70E740481C1C}">
                <a14:useLocalDpi xmlns:a14="http://schemas.microsoft.com/office/drawing/2010/main"/>
              </a:ext>
            </a:extLst>
          </a:blip>
          <a:srcRect l="28794" r="28794"/>
          <a:stretch>
            <a:fillRect/>
          </a:stretch>
        </p:blipFill>
        <p:spPr/>
      </p:pic>
      <p:pic>
        <p:nvPicPr>
          <p:cNvPr id="6" name="Picture Placeholder 5"/>
          <p:cNvPicPr>
            <a:picLocks noGrp="1" noChangeAspect="1"/>
          </p:cNvPicPr>
          <p:nvPr>
            <p:ph type="pic" sz="quarter" idx="17"/>
          </p:nvPr>
        </p:nvPicPr>
        <p:blipFill>
          <a:blip r:embed="rId8" cstate="email">
            <a:extLst>
              <a:ext uri="{28A0092B-C50C-407E-A947-70E740481C1C}">
                <a14:useLocalDpi xmlns:a14="http://schemas.microsoft.com/office/drawing/2010/main"/>
              </a:ext>
            </a:extLst>
          </a:blip>
          <a:srcRect l="30262" r="30262"/>
          <a:stretch>
            <a:fillRect/>
          </a:stretch>
        </p:blipFill>
        <p:spPr/>
      </p:pic>
    </p:spTree>
    <p:extLst>
      <p:ext uri="{BB962C8B-B14F-4D97-AF65-F5344CB8AC3E}">
        <p14:creationId xmlns:p14="http://schemas.microsoft.com/office/powerpoint/2010/main" val="1022089159"/>
      </p:ext>
    </p:extLst>
  </p:cSld>
  <p:clrMapOvr>
    <a:masterClrMapping/>
  </p:clrMapOvr>
  <p:transition spd="slow" advClick="0" advTm="1000">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44032" y="1561109"/>
            <a:ext cx="7533986" cy="1354217"/>
            <a:chOff x="244032" y="1490771"/>
            <a:chExt cx="7533986" cy="1354217"/>
          </a:xfrm>
        </p:grpSpPr>
        <p:sp>
          <p:nvSpPr>
            <p:cNvPr id="26" name="TextBox 25"/>
            <p:cNvSpPr txBox="1"/>
            <p:nvPr/>
          </p:nvSpPr>
          <p:spPr>
            <a:xfrm>
              <a:off x="244032" y="1829325"/>
              <a:ext cx="7324385" cy="1015663"/>
            </a:xfrm>
            <a:prstGeom prst="rect">
              <a:avLst/>
            </a:prstGeom>
            <a:noFill/>
          </p:spPr>
          <p:txBody>
            <a:bodyPr wrap="square" rtlCol="0">
              <a:spAutoFit/>
            </a:bodyPr>
            <a:lstStyle/>
            <a:p>
              <a:pPr algn="ctr"/>
              <a:r>
                <a:rPr lang="zh-CN" altLang="en-US" sz="6000" spc="600" dirty="0">
                  <a:solidFill>
                    <a:schemeClr val="tx2"/>
                  </a:solidFill>
                  <a:latin typeface="Montserrat" charset="0"/>
                  <a:ea typeface="Montserrat" charset="0"/>
                  <a:cs typeface="Montserrat" charset="0"/>
                </a:rPr>
                <a:t>点击输入标题</a:t>
              </a:r>
              <a:endParaRPr lang="en-US" altLang="zh-CN" sz="6000" spc="600" dirty="0">
                <a:solidFill>
                  <a:schemeClr val="tx2"/>
                </a:solidFill>
                <a:latin typeface="Montserrat" charset="0"/>
                <a:ea typeface="Montserrat" charset="0"/>
                <a:cs typeface="Montserrat" charset="0"/>
              </a:endParaRPr>
            </a:p>
          </p:txBody>
        </p:sp>
        <p:sp>
          <p:nvSpPr>
            <p:cNvPr id="27" name="TextBox 26"/>
            <p:cNvSpPr txBox="1"/>
            <p:nvPr/>
          </p:nvSpPr>
          <p:spPr>
            <a:xfrm>
              <a:off x="1510124" y="1490771"/>
              <a:ext cx="6267894" cy="338554"/>
            </a:xfrm>
            <a:prstGeom prst="rect">
              <a:avLst/>
            </a:prstGeom>
            <a:noFill/>
          </p:spPr>
          <p:txBody>
            <a:bodyPr wrap="square" rtlCol="0">
              <a:spAutoFit/>
            </a:bodyPr>
            <a:lstStyle/>
            <a:p>
              <a:r>
                <a:rPr lang="en-US" sz="1600" spc="1200" dirty="0">
                  <a:solidFill>
                    <a:schemeClr val="tx2"/>
                  </a:solidFill>
                  <a:latin typeface="Montserrat" charset="0"/>
                  <a:ea typeface="Montserrat" charset="0"/>
                  <a:cs typeface="Montserrat" charset="0"/>
                </a:rPr>
                <a:t>YOU CAN WRITE HERE</a:t>
              </a:r>
            </a:p>
          </p:txBody>
        </p:sp>
      </p:grpSp>
      <p:grpSp>
        <p:nvGrpSpPr>
          <p:cNvPr id="28" name="Group 27"/>
          <p:cNvGrpSpPr/>
          <p:nvPr/>
        </p:nvGrpSpPr>
        <p:grpSpPr>
          <a:xfrm>
            <a:off x="12379326" y="8348770"/>
            <a:ext cx="7762586" cy="1383468"/>
            <a:chOff x="15432" y="1490771"/>
            <a:chExt cx="7762586" cy="1383468"/>
          </a:xfrm>
        </p:grpSpPr>
        <p:sp>
          <p:nvSpPr>
            <p:cNvPr id="29" name="TextBox 28"/>
            <p:cNvSpPr txBox="1"/>
            <p:nvPr/>
          </p:nvSpPr>
          <p:spPr>
            <a:xfrm>
              <a:off x="15432" y="1950909"/>
              <a:ext cx="7324385" cy="923330"/>
            </a:xfrm>
            <a:prstGeom prst="rect">
              <a:avLst/>
            </a:prstGeom>
            <a:noFill/>
          </p:spPr>
          <p:txBody>
            <a:bodyPr wrap="square" rtlCol="0">
              <a:spAutoFit/>
            </a:bodyPr>
            <a:lstStyle/>
            <a:p>
              <a:pPr algn="ctr"/>
              <a:r>
                <a:rPr lang="zh-CN" altLang="en-US" sz="5400" spc="600" dirty="0">
                  <a:solidFill>
                    <a:schemeClr val="tx2"/>
                  </a:solidFill>
                  <a:latin typeface="Montserrat" charset="0"/>
                  <a:ea typeface="Montserrat" charset="0"/>
                  <a:cs typeface="Montserrat" charset="0"/>
                </a:rPr>
                <a:t>点击输入标题</a:t>
              </a:r>
              <a:endParaRPr lang="en-US" altLang="zh-CN" sz="5400" spc="600" dirty="0">
                <a:solidFill>
                  <a:schemeClr val="tx2"/>
                </a:solidFill>
                <a:latin typeface="Montserrat" charset="0"/>
                <a:ea typeface="Montserrat" charset="0"/>
                <a:cs typeface="Montserrat" charset="0"/>
              </a:endParaRPr>
            </a:p>
          </p:txBody>
        </p:sp>
        <p:sp>
          <p:nvSpPr>
            <p:cNvPr id="30" name="TextBox 29"/>
            <p:cNvSpPr txBox="1"/>
            <p:nvPr/>
          </p:nvSpPr>
          <p:spPr>
            <a:xfrm>
              <a:off x="1510124" y="1490771"/>
              <a:ext cx="6267894" cy="338554"/>
            </a:xfrm>
            <a:prstGeom prst="rect">
              <a:avLst/>
            </a:prstGeom>
            <a:noFill/>
          </p:spPr>
          <p:txBody>
            <a:bodyPr wrap="square" rtlCol="0">
              <a:spAutoFit/>
            </a:bodyPr>
            <a:lstStyle/>
            <a:p>
              <a:r>
                <a:rPr lang="en-US" sz="1600" spc="1200" dirty="0">
                  <a:solidFill>
                    <a:schemeClr val="tx2"/>
                  </a:solidFill>
                  <a:latin typeface="Montserrat" charset="0"/>
                  <a:ea typeface="Montserrat" charset="0"/>
                  <a:cs typeface="Montserrat" charset="0"/>
                </a:rPr>
                <a:t>YOU CAN WRITE HERE</a:t>
              </a:r>
            </a:p>
          </p:txBody>
        </p:sp>
      </p:grpSp>
      <p:pic>
        <p:nvPicPr>
          <p:cNvPr id="5" name="Picture Placeholder 4"/>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630" r="630"/>
          <a:stretch>
            <a:fillRect/>
          </a:stretch>
        </p:blipFill>
        <p:spPr/>
      </p:pic>
      <p:pic>
        <p:nvPicPr>
          <p:cNvPr id="6" name="Picture Placeholder 5"/>
          <p:cNvPicPr>
            <a:picLocks noGrp="1" noChangeAspect="1"/>
          </p:cNvPicPr>
          <p:nvPr>
            <p:ph type="pic" sz="quarter" idx="29"/>
          </p:nvPr>
        </p:nvPicPr>
        <p:blipFill>
          <a:blip r:embed="rId4" cstate="email">
            <a:extLst>
              <a:ext uri="{28A0092B-C50C-407E-A947-70E740481C1C}">
                <a14:useLocalDpi xmlns:a14="http://schemas.microsoft.com/office/drawing/2010/main"/>
              </a:ext>
            </a:extLst>
          </a:blip>
          <a:srcRect t="7802" b="7802"/>
          <a:stretch>
            <a:fillRect/>
          </a:stretch>
        </p:blipFill>
        <p:spPr/>
      </p:pic>
    </p:spTree>
    <p:extLst>
      <p:ext uri="{BB962C8B-B14F-4D97-AF65-F5344CB8AC3E}">
        <p14:creationId xmlns:p14="http://schemas.microsoft.com/office/powerpoint/2010/main" val="1375179334"/>
      </p:ext>
    </p:extLst>
  </p:cSld>
  <p:clrMapOvr>
    <a:masterClrMapping/>
  </p:clrMapOvr>
  <p:transition spd="slow" advClick="0" advTm="1000">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9326513" y="1390006"/>
            <a:ext cx="5724645" cy="1107996"/>
          </a:xfrm>
          <a:prstGeom prst="rect">
            <a:avLst/>
          </a:prstGeom>
          <a:noFill/>
        </p:spPr>
        <p:txBody>
          <a:bodyPr wrap="non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19" name="TextBox 18"/>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17" name="TextBox 16"/>
          <p:cNvSpPr txBox="1"/>
          <p:nvPr/>
        </p:nvSpPr>
        <p:spPr>
          <a:xfrm>
            <a:off x="12174894" y="8334428"/>
            <a:ext cx="10491431" cy="553998"/>
          </a:xfrm>
          <a:prstGeom prst="rect">
            <a:avLst/>
          </a:prstGeom>
          <a:noFill/>
        </p:spPr>
        <p:txBody>
          <a:bodyPr wrap="square" rtlCol="0">
            <a:spAutoFit/>
          </a:bodyPr>
          <a:lstStyle/>
          <a:p>
            <a:pPr algn="just">
              <a:lnSpc>
                <a:spcPct val="150000"/>
              </a:lnSpc>
            </a:pPr>
            <a:r>
              <a:rPr lang="en-US" sz="2000" dirty="0">
                <a:latin typeface="Montserrat Light" charset="0"/>
                <a:ea typeface="Montserrat Light" charset="0"/>
                <a:cs typeface="Montserrat Light" charset="0"/>
              </a:rPr>
              <a:t>A company is an association or collection of individuals, whether natural persons,.</a:t>
            </a:r>
          </a:p>
        </p:txBody>
      </p:sp>
      <p:sp>
        <p:nvSpPr>
          <p:cNvPr id="18" name="TextBox 17"/>
          <p:cNvSpPr txBox="1"/>
          <p:nvPr/>
        </p:nvSpPr>
        <p:spPr>
          <a:xfrm>
            <a:off x="12174894" y="7813182"/>
            <a:ext cx="5000087" cy="584775"/>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YOUR TITLE HERE</a:t>
            </a:r>
            <a:endParaRPr lang="en-US" sz="4800" spc="600" dirty="0">
              <a:solidFill>
                <a:schemeClr val="tx2"/>
              </a:solidFill>
              <a:latin typeface="Montserrat" charset="0"/>
              <a:ea typeface="Montserrat" charset="0"/>
              <a:cs typeface="Montserrat" charset="0"/>
            </a:endParaRPr>
          </a:p>
        </p:txBody>
      </p:sp>
      <p:sp>
        <p:nvSpPr>
          <p:cNvPr id="24" name="Shape 2906"/>
          <p:cNvSpPr/>
          <p:nvPr/>
        </p:nvSpPr>
        <p:spPr>
          <a:xfrm>
            <a:off x="11348664" y="782624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TextBox 25"/>
          <p:cNvSpPr txBox="1"/>
          <p:nvPr/>
        </p:nvSpPr>
        <p:spPr>
          <a:xfrm>
            <a:off x="12174894" y="10109308"/>
            <a:ext cx="10491431" cy="553998"/>
          </a:xfrm>
          <a:prstGeom prst="rect">
            <a:avLst/>
          </a:prstGeom>
          <a:noFill/>
        </p:spPr>
        <p:txBody>
          <a:bodyPr wrap="square" rtlCol="0">
            <a:spAutoFit/>
          </a:bodyPr>
          <a:lstStyle/>
          <a:p>
            <a:pPr algn="just">
              <a:lnSpc>
                <a:spcPct val="150000"/>
              </a:lnSpc>
            </a:pPr>
            <a:r>
              <a:rPr lang="en-US" sz="2000" dirty="0">
                <a:latin typeface="Montserrat Light" charset="0"/>
                <a:ea typeface="Montserrat Light" charset="0"/>
                <a:cs typeface="Montserrat Light" charset="0"/>
              </a:rPr>
              <a:t>A company is an association or collection of individuals, whether natural persons,.</a:t>
            </a:r>
          </a:p>
        </p:txBody>
      </p:sp>
      <p:sp>
        <p:nvSpPr>
          <p:cNvPr id="27" name="TextBox 26"/>
          <p:cNvSpPr txBox="1"/>
          <p:nvPr/>
        </p:nvSpPr>
        <p:spPr>
          <a:xfrm>
            <a:off x="12174894" y="9588062"/>
            <a:ext cx="5000087" cy="584775"/>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YOUR TITLE HERE</a:t>
            </a:r>
            <a:endParaRPr lang="en-US" sz="4800" spc="600" dirty="0">
              <a:solidFill>
                <a:schemeClr val="tx2"/>
              </a:solidFill>
              <a:latin typeface="Montserrat" charset="0"/>
              <a:ea typeface="Montserrat" charset="0"/>
              <a:cs typeface="Montserrat" charset="0"/>
            </a:endParaRPr>
          </a:p>
        </p:txBody>
      </p:sp>
      <p:sp>
        <p:nvSpPr>
          <p:cNvPr id="28" name="Shape 2906"/>
          <p:cNvSpPr/>
          <p:nvPr/>
        </p:nvSpPr>
        <p:spPr>
          <a:xfrm>
            <a:off x="11348664" y="960112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TextBox 29"/>
          <p:cNvSpPr txBox="1"/>
          <p:nvPr/>
        </p:nvSpPr>
        <p:spPr>
          <a:xfrm>
            <a:off x="12174894" y="11884188"/>
            <a:ext cx="10491431" cy="553998"/>
          </a:xfrm>
          <a:prstGeom prst="rect">
            <a:avLst/>
          </a:prstGeom>
          <a:noFill/>
        </p:spPr>
        <p:txBody>
          <a:bodyPr wrap="square" rtlCol="0">
            <a:spAutoFit/>
          </a:bodyPr>
          <a:lstStyle/>
          <a:p>
            <a:pPr algn="just">
              <a:lnSpc>
                <a:spcPct val="150000"/>
              </a:lnSpc>
            </a:pPr>
            <a:r>
              <a:rPr lang="en-US" sz="2000" dirty="0">
                <a:latin typeface="Montserrat Light" charset="0"/>
                <a:ea typeface="Montserrat Light" charset="0"/>
                <a:cs typeface="Montserrat Light" charset="0"/>
              </a:rPr>
              <a:t>A company is an association or collection of individuals, whether natural persons.</a:t>
            </a:r>
          </a:p>
        </p:txBody>
      </p:sp>
      <p:sp>
        <p:nvSpPr>
          <p:cNvPr id="31" name="TextBox 30"/>
          <p:cNvSpPr txBox="1"/>
          <p:nvPr/>
        </p:nvSpPr>
        <p:spPr>
          <a:xfrm>
            <a:off x="12174894" y="11362942"/>
            <a:ext cx="5000087" cy="584775"/>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YOUR TITLE HERE</a:t>
            </a:r>
            <a:endParaRPr lang="en-US" sz="4800" spc="600" dirty="0">
              <a:solidFill>
                <a:schemeClr val="tx2"/>
              </a:solidFill>
              <a:latin typeface="Montserrat" charset="0"/>
              <a:ea typeface="Montserrat" charset="0"/>
              <a:cs typeface="Montserrat" charset="0"/>
            </a:endParaRPr>
          </a:p>
        </p:txBody>
      </p:sp>
      <p:sp>
        <p:nvSpPr>
          <p:cNvPr id="32" name="Shape 2906"/>
          <p:cNvSpPr/>
          <p:nvPr/>
        </p:nvSpPr>
        <p:spPr>
          <a:xfrm>
            <a:off x="11348664" y="1137600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TextBox 33"/>
          <p:cNvSpPr txBox="1"/>
          <p:nvPr/>
        </p:nvSpPr>
        <p:spPr>
          <a:xfrm>
            <a:off x="11348663" y="3122143"/>
            <a:ext cx="11317662" cy="1569660"/>
          </a:xfrm>
          <a:prstGeom prst="rect">
            <a:avLst/>
          </a:prstGeom>
          <a:noFill/>
        </p:spPr>
        <p:txBody>
          <a:bodyPr wrap="square" rtlCol="0">
            <a:spAutoFit/>
          </a:bodyPr>
          <a:lstStyle/>
          <a:p>
            <a:r>
              <a:rPr lang="en-US" sz="24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a:t>
            </a:r>
          </a:p>
        </p:txBody>
      </p:sp>
      <p:sp>
        <p:nvSpPr>
          <p:cNvPr id="35" name="TextBox 34"/>
          <p:cNvSpPr txBox="1"/>
          <p:nvPr/>
        </p:nvSpPr>
        <p:spPr>
          <a:xfrm>
            <a:off x="11348663" y="5027807"/>
            <a:ext cx="11317662" cy="1569660"/>
          </a:xfrm>
          <a:prstGeom prst="rect">
            <a:avLst/>
          </a:prstGeom>
          <a:noFill/>
        </p:spPr>
        <p:txBody>
          <a:bodyPr wrap="square" rtlCol="0">
            <a:spAutoFit/>
          </a:bodyPr>
          <a:lstStyle/>
          <a:p>
            <a:r>
              <a:rPr lang="en-US" sz="24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a:t>
            </a:r>
          </a:p>
        </p:txBody>
      </p:sp>
      <p:pic>
        <p:nvPicPr>
          <p:cNvPr id="2" name="Picture Placeholder 1"/>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l="11918" r="11918"/>
          <a:stretch>
            <a:fillRect/>
          </a:stretch>
        </p:blipFill>
        <p:spPr/>
      </p:pic>
    </p:spTree>
    <p:extLst>
      <p:ext uri="{BB962C8B-B14F-4D97-AF65-F5344CB8AC3E}">
        <p14:creationId xmlns:p14="http://schemas.microsoft.com/office/powerpoint/2010/main" val="332266748"/>
      </p:ext>
    </p:extLst>
  </p:cSld>
  <p:clrMapOvr>
    <a:masterClrMapping/>
  </p:clrMapOvr>
  <p:transition spd="slow" advClick="0" advTm="1000">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t="7506" b="7506"/>
          <a:stretch>
            <a:fillRect/>
          </a:stretch>
        </p:blipFill>
        <p:spPr/>
      </p:pic>
      <p:sp>
        <p:nvSpPr>
          <p:cNvPr id="16" name="Rectangle 15"/>
          <p:cNvSpPr/>
          <p:nvPr/>
        </p:nvSpPr>
        <p:spPr>
          <a:xfrm>
            <a:off x="0" y="0"/>
            <a:ext cx="24377650" cy="13716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7" name="TextBox 16"/>
          <p:cNvSpPr txBox="1"/>
          <p:nvPr/>
        </p:nvSpPr>
        <p:spPr>
          <a:xfrm>
            <a:off x="9826267" y="7663576"/>
            <a:ext cx="4801314" cy="923330"/>
          </a:xfrm>
          <a:prstGeom prst="rect">
            <a:avLst/>
          </a:prstGeom>
          <a:noFill/>
        </p:spPr>
        <p:txBody>
          <a:bodyPr wrap="none" rtlCol="0">
            <a:spAutoFit/>
          </a:bodyPr>
          <a:lstStyle/>
          <a:p>
            <a:pPr algn="ctr"/>
            <a:r>
              <a:rPr lang="zh-CN" altLang="en-US" sz="5400" spc="600" dirty="0">
                <a:solidFill>
                  <a:schemeClr val="bg1"/>
                </a:solidFill>
                <a:latin typeface="Montserrat" charset="0"/>
                <a:ea typeface="Montserrat" charset="0"/>
                <a:cs typeface="Montserrat" charset="0"/>
              </a:rPr>
              <a:t>点击输入标题</a:t>
            </a:r>
            <a:endParaRPr lang="en-US" altLang="zh-CN" sz="5400" spc="600" dirty="0">
              <a:solidFill>
                <a:schemeClr val="bg1"/>
              </a:solidFill>
              <a:latin typeface="Montserrat" charset="0"/>
              <a:ea typeface="Montserrat" charset="0"/>
              <a:cs typeface="Montserrat" charset="0"/>
            </a:endParaRPr>
          </a:p>
        </p:txBody>
      </p:sp>
      <p:sp>
        <p:nvSpPr>
          <p:cNvPr id="6" name="Oval 5"/>
          <p:cNvSpPr/>
          <p:nvPr/>
        </p:nvSpPr>
        <p:spPr>
          <a:xfrm>
            <a:off x="10042906" y="2415645"/>
            <a:ext cx="4441190" cy="4442354"/>
          </a:xfrm>
          <a:prstGeom prst="ellipse">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latin typeface="Montserrat" charset="0"/>
            </a:endParaRPr>
          </a:p>
        </p:txBody>
      </p:sp>
      <p:sp>
        <p:nvSpPr>
          <p:cNvPr id="7" name="TextBox 6"/>
          <p:cNvSpPr txBox="1"/>
          <p:nvPr/>
        </p:nvSpPr>
        <p:spPr>
          <a:xfrm>
            <a:off x="6926408" y="9161650"/>
            <a:ext cx="10601034" cy="1015663"/>
          </a:xfrm>
          <a:prstGeom prst="rect">
            <a:avLst/>
          </a:prstGeom>
          <a:noFill/>
        </p:spPr>
        <p:txBody>
          <a:bodyPr wrap="square" rtlCol="0">
            <a:spAutoFit/>
          </a:bodyPr>
          <a:lstStyle/>
          <a:p>
            <a:pPr algn="ctr">
              <a:lnSpc>
                <a:spcPct val="150000"/>
              </a:lnSpc>
            </a:pPr>
            <a:r>
              <a:rPr lang="en-US" sz="20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a:t>
            </a:r>
          </a:p>
        </p:txBody>
      </p:sp>
      <p:sp>
        <p:nvSpPr>
          <p:cNvPr id="8" name="Shape 2591"/>
          <p:cNvSpPr/>
          <p:nvPr/>
        </p:nvSpPr>
        <p:spPr>
          <a:xfrm>
            <a:off x="10920730" y="3294051"/>
            <a:ext cx="2685542" cy="2685542"/>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559412924"/>
      </p:ext>
    </p:extLst>
  </p:cSld>
  <p:clrMapOvr>
    <a:masterClrMapping/>
  </p:clrMapOvr>
  <p:transition spd="slow" advClick="0" advTm="1000">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0365" y="3799963"/>
            <a:ext cx="5620283" cy="8791156"/>
          </a:xfrm>
          <a:prstGeom prst="rect">
            <a:avLst/>
          </a:prstGeom>
        </p:spPr>
      </p:pic>
      <p:pic>
        <p:nvPicPr>
          <p:cNvPr id="98" name="Picture 97"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62078" y="3799963"/>
            <a:ext cx="5620283" cy="8791156"/>
          </a:xfrm>
          <a:prstGeom prst="rect">
            <a:avLst/>
          </a:prstGeom>
        </p:spPr>
      </p:pic>
      <p:pic>
        <p:nvPicPr>
          <p:cNvPr id="99" name="Picture 98"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072275" y="3827564"/>
            <a:ext cx="5620283" cy="8791156"/>
          </a:xfrm>
          <a:prstGeom prst="rect">
            <a:avLst/>
          </a:prstGeom>
        </p:spPr>
      </p:pic>
      <p:sp>
        <p:nvSpPr>
          <p:cNvPr id="21" name="TextBox 20"/>
          <p:cNvSpPr txBox="1"/>
          <p:nvPr/>
        </p:nvSpPr>
        <p:spPr>
          <a:xfrm>
            <a:off x="6290827" y="1390006"/>
            <a:ext cx="11795994"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23" name="TextBox 22"/>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28" name="TextBox 27"/>
          <p:cNvSpPr txBox="1"/>
          <p:nvPr/>
        </p:nvSpPr>
        <p:spPr>
          <a:xfrm>
            <a:off x="4897753"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pic>
        <p:nvPicPr>
          <p:cNvPr id="2" name="Picture Placeholder 1"/>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l="34219" r="34219"/>
          <a:stretch>
            <a:fillRect/>
          </a:stretch>
        </p:blipFill>
        <p:spPr/>
      </p:pic>
      <p:pic>
        <p:nvPicPr>
          <p:cNvPr id="3" name="Picture Placeholder 2"/>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34219" r="34219"/>
          <a:stretch>
            <a:fillRect/>
          </a:stretch>
        </p:blipFill>
        <p:spPr/>
      </p:pic>
      <p:pic>
        <p:nvPicPr>
          <p:cNvPr id="4" name="Picture Placeholder 3"/>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l="31484" r="31484"/>
          <a:stretch>
            <a:fillRect/>
          </a:stretch>
        </p:blipFill>
        <p:spPr/>
      </p:pic>
    </p:spTree>
    <p:extLst>
      <p:ext uri="{BB962C8B-B14F-4D97-AF65-F5344CB8AC3E}">
        <p14:creationId xmlns:p14="http://schemas.microsoft.com/office/powerpoint/2010/main" val="2004187516"/>
      </p:ext>
    </p:extLst>
  </p:cSld>
  <p:clrMapOvr>
    <a:masterClrMapping/>
  </p:clrMapOvr>
  <p:transition spd="slow" advClick="0" advTm="1000">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0" y="0"/>
            <a:ext cx="24377650" cy="4466492"/>
          </a:xfrm>
          <a:prstGeom prst="rect">
            <a:avLst/>
          </a:prstGeom>
          <a:solidFill>
            <a:srgbClr val="EFF0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pic>
        <p:nvPicPr>
          <p:cNvPr id="12" name="Picture 11" descr="New Macbook Silver.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962" y="5080695"/>
            <a:ext cx="12181321" cy="7132738"/>
          </a:xfrm>
          <a:prstGeom prst="rect">
            <a:avLst/>
          </a:prstGeom>
        </p:spPr>
      </p:pic>
      <p:sp>
        <p:nvSpPr>
          <p:cNvPr id="18" name="TextBox 17"/>
          <p:cNvSpPr txBox="1"/>
          <p:nvPr/>
        </p:nvSpPr>
        <p:spPr>
          <a:xfrm>
            <a:off x="13071548" y="5619267"/>
            <a:ext cx="5054589" cy="584775"/>
          </a:xfrm>
          <a:prstGeom prst="rect">
            <a:avLst/>
          </a:prstGeom>
          <a:noFill/>
        </p:spPr>
        <p:txBody>
          <a:bodyPr wrap="none" rtlCol="0">
            <a:spAutoFit/>
          </a:bodyPr>
          <a:lstStyle/>
          <a:p>
            <a:r>
              <a:rPr lang="en-US" sz="3200" b="1" spc="600" dirty="0">
                <a:solidFill>
                  <a:schemeClr val="tx2"/>
                </a:solidFill>
                <a:latin typeface="Montserrat" charset="0"/>
                <a:ea typeface="Montserrat" charset="0"/>
                <a:cs typeface="Montserrat" charset="0"/>
              </a:rPr>
              <a:t>YOUR TITLE HERE</a:t>
            </a:r>
            <a:endParaRPr lang="en-US" sz="4800" b="1" spc="600" dirty="0">
              <a:solidFill>
                <a:schemeClr val="tx2"/>
              </a:solidFill>
              <a:latin typeface="Montserrat" charset="0"/>
              <a:ea typeface="Montserrat" charset="0"/>
              <a:cs typeface="Montserrat" charset="0"/>
            </a:endParaRPr>
          </a:p>
        </p:txBody>
      </p:sp>
      <p:sp>
        <p:nvSpPr>
          <p:cNvPr id="19" name="Shape 2906"/>
          <p:cNvSpPr/>
          <p:nvPr/>
        </p:nvSpPr>
        <p:spPr>
          <a:xfrm>
            <a:off x="12245318" y="56323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7" name="TextBox 16"/>
          <p:cNvSpPr txBox="1"/>
          <p:nvPr/>
        </p:nvSpPr>
        <p:spPr>
          <a:xfrm>
            <a:off x="13071548" y="6140513"/>
            <a:ext cx="9689370" cy="1015663"/>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A company is an association or collection of individuals, whether.</a:t>
            </a:r>
          </a:p>
        </p:txBody>
      </p:sp>
      <p:sp>
        <p:nvSpPr>
          <p:cNvPr id="29" name="TextBox 28"/>
          <p:cNvSpPr txBox="1"/>
          <p:nvPr/>
        </p:nvSpPr>
        <p:spPr>
          <a:xfrm>
            <a:off x="13071548" y="7754880"/>
            <a:ext cx="5054589" cy="584775"/>
          </a:xfrm>
          <a:prstGeom prst="rect">
            <a:avLst/>
          </a:prstGeom>
          <a:noFill/>
        </p:spPr>
        <p:txBody>
          <a:bodyPr wrap="none" rtlCol="0">
            <a:spAutoFit/>
          </a:bodyPr>
          <a:lstStyle/>
          <a:p>
            <a:r>
              <a:rPr lang="en-US" sz="3200" b="1" spc="600" dirty="0">
                <a:solidFill>
                  <a:schemeClr val="tx2"/>
                </a:solidFill>
                <a:latin typeface="Montserrat" charset="0"/>
                <a:ea typeface="Montserrat" charset="0"/>
                <a:cs typeface="Montserrat" charset="0"/>
              </a:rPr>
              <a:t>YOUR TITLE HERE</a:t>
            </a:r>
            <a:endParaRPr lang="en-US" sz="4800" b="1" spc="600" dirty="0">
              <a:solidFill>
                <a:schemeClr val="tx2"/>
              </a:solidFill>
              <a:latin typeface="Montserrat" charset="0"/>
              <a:ea typeface="Montserrat" charset="0"/>
              <a:cs typeface="Montserrat" charset="0"/>
            </a:endParaRPr>
          </a:p>
        </p:txBody>
      </p:sp>
      <p:sp>
        <p:nvSpPr>
          <p:cNvPr id="30" name="Shape 2906"/>
          <p:cNvSpPr/>
          <p:nvPr/>
        </p:nvSpPr>
        <p:spPr>
          <a:xfrm>
            <a:off x="12245318" y="776793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1" name="TextBox 30"/>
          <p:cNvSpPr txBox="1"/>
          <p:nvPr/>
        </p:nvSpPr>
        <p:spPr>
          <a:xfrm>
            <a:off x="13071548" y="8276126"/>
            <a:ext cx="9689370" cy="1015663"/>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A company is an association or collection of individuals, whether.</a:t>
            </a:r>
          </a:p>
        </p:txBody>
      </p:sp>
      <p:sp>
        <p:nvSpPr>
          <p:cNvPr id="32" name="TextBox 31"/>
          <p:cNvSpPr txBox="1"/>
          <p:nvPr/>
        </p:nvSpPr>
        <p:spPr>
          <a:xfrm>
            <a:off x="13071548" y="9916613"/>
            <a:ext cx="5054589" cy="584775"/>
          </a:xfrm>
          <a:prstGeom prst="rect">
            <a:avLst/>
          </a:prstGeom>
          <a:noFill/>
        </p:spPr>
        <p:txBody>
          <a:bodyPr wrap="none" rtlCol="0">
            <a:spAutoFit/>
          </a:bodyPr>
          <a:lstStyle/>
          <a:p>
            <a:r>
              <a:rPr lang="en-US" sz="3200" b="1" spc="600" dirty="0">
                <a:solidFill>
                  <a:schemeClr val="tx2"/>
                </a:solidFill>
                <a:latin typeface="Montserrat" charset="0"/>
                <a:ea typeface="Montserrat" charset="0"/>
                <a:cs typeface="Montserrat" charset="0"/>
              </a:rPr>
              <a:t>YOUR TITLE HERE</a:t>
            </a:r>
            <a:endParaRPr lang="en-US" sz="4800" b="1" spc="600" dirty="0">
              <a:solidFill>
                <a:schemeClr val="tx2"/>
              </a:solidFill>
              <a:latin typeface="Montserrat" charset="0"/>
              <a:ea typeface="Montserrat" charset="0"/>
              <a:cs typeface="Montserrat" charset="0"/>
            </a:endParaRPr>
          </a:p>
        </p:txBody>
      </p:sp>
      <p:sp>
        <p:nvSpPr>
          <p:cNvPr id="33" name="Shape 2906"/>
          <p:cNvSpPr/>
          <p:nvPr/>
        </p:nvSpPr>
        <p:spPr>
          <a:xfrm>
            <a:off x="12245318" y="992967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TextBox 33"/>
          <p:cNvSpPr txBox="1"/>
          <p:nvPr/>
        </p:nvSpPr>
        <p:spPr>
          <a:xfrm>
            <a:off x="13071548" y="10437859"/>
            <a:ext cx="9689370" cy="1015663"/>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A company is an association or collection of individuals, whether.</a:t>
            </a:r>
          </a:p>
        </p:txBody>
      </p:sp>
      <p:sp>
        <p:nvSpPr>
          <p:cNvPr id="36" name="TextBox 35"/>
          <p:cNvSpPr txBox="1"/>
          <p:nvPr/>
        </p:nvSpPr>
        <p:spPr>
          <a:xfrm>
            <a:off x="6259296" y="1390006"/>
            <a:ext cx="11795994"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37" name="TextBox 36"/>
          <p:cNvSpPr txBox="1"/>
          <p:nvPr/>
        </p:nvSpPr>
        <p:spPr>
          <a:xfrm>
            <a:off x="9023346"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38" name="TextBox 37"/>
          <p:cNvSpPr txBox="1"/>
          <p:nvPr/>
        </p:nvSpPr>
        <p:spPr>
          <a:xfrm>
            <a:off x="4866222"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pic>
        <p:nvPicPr>
          <p:cNvPr id="2" name="Picture Placeholder 1"/>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t="3299" b="3299"/>
          <a:stretch>
            <a:fillRect/>
          </a:stretch>
        </p:blipFill>
        <p:spPr/>
      </p:pic>
    </p:spTree>
    <p:extLst>
      <p:ext uri="{BB962C8B-B14F-4D97-AF65-F5344CB8AC3E}">
        <p14:creationId xmlns:p14="http://schemas.microsoft.com/office/powerpoint/2010/main" val="2000419805"/>
      </p:ext>
    </p:extLst>
  </p:cSld>
  <p:clrMapOvr>
    <a:masterClrMapping/>
  </p:clrMapOvr>
  <p:transition spd="slow" advClick="0" advTm="100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29497" y="7973873"/>
            <a:ext cx="1959079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073620" y="8465011"/>
            <a:ext cx="2448107"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TITLE HERE</a:t>
            </a:r>
          </a:p>
        </p:txBody>
      </p:sp>
      <p:sp>
        <p:nvSpPr>
          <p:cNvPr id="42" name="TextBox 41"/>
          <p:cNvSpPr txBox="1"/>
          <p:nvPr/>
        </p:nvSpPr>
        <p:spPr>
          <a:xfrm>
            <a:off x="8778123" y="8433398"/>
            <a:ext cx="2613216"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WRITE HERE</a:t>
            </a:r>
          </a:p>
        </p:txBody>
      </p:sp>
      <p:sp>
        <p:nvSpPr>
          <p:cNvPr id="43" name="TextBox 42"/>
          <p:cNvSpPr txBox="1"/>
          <p:nvPr/>
        </p:nvSpPr>
        <p:spPr>
          <a:xfrm>
            <a:off x="14069284" y="8433398"/>
            <a:ext cx="2464137"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YEAR NAME</a:t>
            </a:r>
          </a:p>
        </p:txBody>
      </p:sp>
      <p:sp>
        <p:nvSpPr>
          <p:cNvPr id="17" name="TextBox 16"/>
          <p:cNvSpPr txBox="1"/>
          <p:nvPr/>
        </p:nvSpPr>
        <p:spPr>
          <a:xfrm>
            <a:off x="2310264" y="8912698"/>
            <a:ext cx="3974813" cy="2195473"/>
          </a:xfrm>
          <a:prstGeom prst="rect">
            <a:avLst/>
          </a:prstGeom>
          <a:noFill/>
        </p:spPr>
        <p:txBody>
          <a:bodyPr wrap="square" rtlCol="0">
            <a:spAutoFit/>
          </a:bodyPr>
          <a:lstStyle/>
          <a:p>
            <a:pPr algn="ctr">
              <a:lnSpc>
                <a:spcPts val="4100"/>
              </a:lnSpc>
            </a:pPr>
            <a:r>
              <a:rPr lang="en-US" sz="1800" spc="300" dirty="0">
                <a:latin typeface="Montserrat" charset="0"/>
                <a:ea typeface="Montserrat" charset="0"/>
                <a:cs typeface="Montserrat" charset="0"/>
              </a:rPr>
              <a:t>A company is an association or collection of individuals, whether natural persons, </a:t>
            </a:r>
          </a:p>
        </p:txBody>
      </p:sp>
      <p:sp>
        <p:nvSpPr>
          <p:cNvPr id="22" name="TextBox 21"/>
          <p:cNvSpPr txBox="1"/>
          <p:nvPr/>
        </p:nvSpPr>
        <p:spPr>
          <a:xfrm>
            <a:off x="8097315" y="8912698"/>
            <a:ext cx="3974813" cy="2195473"/>
          </a:xfrm>
          <a:prstGeom prst="rect">
            <a:avLst/>
          </a:prstGeom>
          <a:noFill/>
        </p:spPr>
        <p:txBody>
          <a:bodyPr wrap="square" rtlCol="0">
            <a:spAutoFit/>
          </a:bodyPr>
          <a:lstStyle/>
          <a:p>
            <a:pPr algn="ctr">
              <a:lnSpc>
                <a:spcPts val="4100"/>
              </a:lnSpc>
            </a:pPr>
            <a:r>
              <a:rPr lang="en-US" sz="1800" spc="300" dirty="0">
                <a:latin typeface="Montserrat" charset="0"/>
                <a:ea typeface="Montserrat" charset="0"/>
                <a:cs typeface="Montserrat" charset="0"/>
              </a:rPr>
              <a:t>A company is an association or collection of individuals, whether natural persons, </a:t>
            </a:r>
          </a:p>
        </p:txBody>
      </p:sp>
      <p:sp>
        <p:nvSpPr>
          <p:cNvPr id="26" name="TextBox 25"/>
          <p:cNvSpPr txBox="1"/>
          <p:nvPr/>
        </p:nvSpPr>
        <p:spPr>
          <a:xfrm>
            <a:off x="13280345" y="8912698"/>
            <a:ext cx="3974813" cy="2195473"/>
          </a:xfrm>
          <a:prstGeom prst="rect">
            <a:avLst/>
          </a:prstGeom>
          <a:noFill/>
        </p:spPr>
        <p:txBody>
          <a:bodyPr wrap="square" rtlCol="0">
            <a:spAutoFit/>
          </a:bodyPr>
          <a:lstStyle/>
          <a:p>
            <a:pPr algn="ctr">
              <a:lnSpc>
                <a:spcPts val="4100"/>
              </a:lnSpc>
            </a:pPr>
            <a:r>
              <a:rPr lang="en-US" sz="1800" spc="300" dirty="0">
                <a:latin typeface="Montserrat" charset="0"/>
                <a:ea typeface="Montserrat" charset="0"/>
                <a:cs typeface="Montserrat" charset="0"/>
              </a:rPr>
              <a:t>A company is an association or collection of individuals, whether natural persons, </a:t>
            </a:r>
          </a:p>
        </p:txBody>
      </p:sp>
      <p:sp>
        <p:nvSpPr>
          <p:cNvPr id="30" name="TextBox 29"/>
          <p:cNvSpPr txBox="1"/>
          <p:nvPr/>
        </p:nvSpPr>
        <p:spPr>
          <a:xfrm>
            <a:off x="1743243" y="1847206"/>
            <a:ext cx="15417445" cy="1107996"/>
          </a:xfrm>
          <a:prstGeom prst="rect">
            <a:avLst/>
          </a:prstGeom>
          <a:noFill/>
        </p:spPr>
        <p:txBody>
          <a:bodyPr wrap="square" rtlCol="0">
            <a:spAutoFit/>
          </a:bodyPr>
          <a:lstStyle/>
          <a:p>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31" name="TextBox 30"/>
          <p:cNvSpPr txBox="1"/>
          <p:nvPr/>
        </p:nvSpPr>
        <p:spPr>
          <a:xfrm>
            <a:off x="1772740" y="1387068"/>
            <a:ext cx="6267894" cy="338554"/>
          </a:xfrm>
          <a:prstGeom prst="rect">
            <a:avLst/>
          </a:prstGeom>
          <a:noFill/>
        </p:spPr>
        <p:txBody>
          <a:bodyPr wrap="square" rtlCol="0">
            <a:spAutoFit/>
          </a:bodyPr>
          <a:lstStyle/>
          <a:p>
            <a:r>
              <a:rPr lang="en-US" sz="1600" spc="1200" dirty="0">
                <a:solidFill>
                  <a:schemeClr val="tx2"/>
                </a:solidFill>
                <a:latin typeface="Montserrat" charset="0"/>
                <a:ea typeface="Montserrat" charset="0"/>
                <a:cs typeface="Montserrat" charset="0"/>
              </a:rPr>
              <a:t>WRITE HERE SOMETHING</a:t>
            </a:r>
          </a:p>
        </p:txBody>
      </p:sp>
      <p:sp>
        <p:nvSpPr>
          <p:cNvPr id="32" name="TextBox 31"/>
          <p:cNvSpPr txBox="1"/>
          <p:nvPr/>
        </p:nvSpPr>
        <p:spPr>
          <a:xfrm>
            <a:off x="1772740" y="3125272"/>
            <a:ext cx="19560085" cy="923330"/>
          </a:xfrm>
          <a:prstGeom prst="rect">
            <a:avLst/>
          </a:prstGeom>
          <a:noFill/>
        </p:spPr>
        <p:txBody>
          <a:bodyPr wrap="square" rtlCol="0">
            <a:spAutoFit/>
          </a:bodyPr>
          <a:lstStyle/>
          <a:p>
            <a:pP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a:t>
            </a:r>
          </a:p>
        </p:txBody>
      </p:sp>
      <p:sp>
        <p:nvSpPr>
          <p:cNvPr id="19" name="Rectangle 18"/>
          <p:cNvSpPr/>
          <p:nvPr/>
        </p:nvSpPr>
        <p:spPr>
          <a:xfrm>
            <a:off x="17975323" y="5341224"/>
            <a:ext cx="4581404" cy="5241162"/>
          </a:xfrm>
          <a:prstGeom prst="rect">
            <a:avLst/>
          </a:prstGeom>
          <a:solidFill>
            <a:schemeClr val="bg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20" name="TextBox 19"/>
          <p:cNvSpPr txBox="1"/>
          <p:nvPr/>
        </p:nvSpPr>
        <p:spPr>
          <a:xfrm>
            <a:off x="18683477" y="7609035"/>
            <a:ext cx="3183884" cy="1077218"/>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WHERE WE</a:t>
            </a:r>
          </a:p>
          <a:p>
            <a:pPr algn="ctr"/>
            <a:r>
              <a:rPr lang="en-US" sz="3200" spc="600" dirty="0">
                <a:solidFill>
                  <a:schemeClr val="tx2"/>
                </a:solidFill>
                <a:latin typeface="Montserrat" charset="0"/>
                <a:ea typeface="Montserrat" charset="0"/>
                <a:cs typeface="Montserrat" charset="0"/>
              </a:rPr>
              <a:t>ARE NOW</a:t>
            </a:r>
            <a:endParaRPr lang="en-US" sz="4800" spc="600" dirty="0">
              <a:solidFill>
                <a:schemeClr val="tx2"/>
              </a:solidFill>
              <a:latin typeface="Montserrat" charset="0"/>
              <a:ea typeface="Montserrat" charset="0"/>
              <a:cs typeface="Montserrat" charset="0"/>
            </a:endParaRPr>
          </a:p>
        </p:txBody>
      </p:sp>
      <p:sp>
        <p:nvSpPr>
          <p:cNvPr id="21" name="TextBox 20"/>
          <p:cNvSpPr txBox="1"/>
          <p:nvPr/>
        </p:nvSpPr>
        <p:spPr>
          <a:xfrm>
            <a:off x="18165442" y="8766108"/>
            <a:ext cx="4178165" cy="1338828"/>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a:t>
            </a:r>
          </a:p>
        </p:txBody>
      </p:sp>
      <p:sp>
        <p:nvSpPr>
          <p:cNvPr id="24" name="Shape 2912"/>
          <p:cNvSpPr>
            <a:spLocks noChangeAspect="1"/>
          </p:cNvSpPr>
          <p:nvPr/>
        </p:nvSpPr>
        <p:spPr>
          <a:xfrm>
            <a:off x="14568235" y="6229835"/>
            <a:ext cx="1399032" cy="1399032"/>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Shape 2937"/>
          <p:cNvSpPr>
            <a:spLocks noChangeAspect="1"/>
          </p:cNvSpPr>
          <p:nvPr/>
        </p:nvSpPr>
        <p:spPr>
          <a:xfrm>
            <a:off x="3374009" y="6229835"/>
            <a:ext cx="1399032" cy="1399032"/>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939"/>
          <p:cNvSpPr>
            <a:spLocks noChangeAspect="1"/>
          </p:cNvSpPr>
          <p:nvPr/>
        </p:nvSpPr>
        <p:spPr>
          <a:xfrm>
            <a:off x="9331585" y="6229835"/>
            <a:ext cx="1399032" cy="1399032"/>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Shape 2943"/>
          <p:cNvSpPr>
            <a:spLocks noChangeAspect="1"/>
          </p:cNvSpPr>
          <p:nvPr/>
        </p:nvSpPr>
        <p:spPr>
          <a:xfrm>
            <a:off x="19727274" y="5813886"/>
            <a:ext cx="1144664" cy="1399032"/>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424321892"/>
      </p:ext>
    </p:extLst>
  </p:cSld>
  <p:clrMapOvr>
    <a:masterClrMapping/>
  </p:clrMapOvr>
  <p:transition spd="slow" advClick="0" advTm="1000">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4988" b="4988"/>
          <a:stretch>
            <a:fillRect/>
          </a:stretch>
        </p:blipFill>
        <p:spPr/>
      </p:pic>
      <p:sp>
        <p:nvSpPr>
          <p:cNvPr id="13" name="Rectangle 12"/>
          <p:cNvSpPr/>
          <p:nvPr/>
        </p:nvSpPr>
        <p:spPr>
          <a:xfrm>
            <a:off x="-38100" y="38100"/>
            <a:ext cx="24415750" cy="13716000"/>
          </a:xfrm>
          <a:prstGeom prst="rect">
            <a:avLst/>
          </a:prstGeom>
          <a:solidFill>
            <a:srgbClr val="00000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23" name="TextBox 22"/>
          <p:cNvSpPr txBox="1"/>
          <p:nvPr/>
        </p:nvSpPr>
        <p:spPr>
          <a:xfrm>
            <a:off x="4304814" y="5346006"/>
            <a:ext cx="15110395" cy="2215991"/>
          </a:xfrm>
          <a:prstGeom prst="rect">
            <a:avLst/>
          </a:prstGeom>
          <a:noFill/>
        </p:spPr>
        <p:txBody>
          <a:bodyPr wrap="square" rtlCol="0">
            <a:spAutoFit/>
          </a:bodyPr>
          <a:lstStyle/>
          <a:p>
            <a:pPr algn="ctr"/>
            <a:r>
              <a:rPr lang="zh-CN" altLang="en-US" sz="13800" b="1" dirty="0">
                <a:solidFill>
                  <a:schemeClr val="bg1"/>
                </a:solidFill>
                <a:latin typeface="Montserrat Semi" charset="0"/>
                <a:ea typeface="Montserrat Semi" charset="0"/>
                <a:cs typeface="Montserrat Semi" charset="0"/>
              </a:rPr>
              <a:t>谢谢观看</a:t>
            </a:r>
            <a:endParaRPr lang="en-US" sz="13800" b="1" dirty="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856979759"/>
      </p:ext>
    </p:extLst>
  </p:cSld>
  <p:clrMapOvr>
    <a:masterClrMapping/>
  </p:clrMapOvr>
  <p:transition spd="slow" advClick="0" advTm="1000">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326503" y="1847206"/>
            <a:ext cx="5724645" cy="1107996"/>
          </a:xfrm>
          <a:prstGeom prst="rect">
            <a:avLst/>
          </a:prstGeom>
          <a:noFill/>
        </p:spPr>
        <p:txBody>
          <a:bodyPr wrap="non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8" name="TextBox 7"/>
          <p:cNvSpPr txBox="1"/>
          <p:nvPr/>
        </p:nvSpPr>
        <p:spPr>
          <a:xfrm>
            <a:off x="9054877" y="13870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9" name="TextBox 8"/>
          <p:cNvSpPr txBox="1"/>
          <p:nvPr/>
        </p:nvSpPr>
        <p:spPr>
          <a:xfrm>
            <a:off x="1924009" y="3604533"/>
            <a:ext cx="6364346" cy="7940635"/>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companies are legal persons, they also may associate and register themselves as companies – often known as a corporate group. When the company closes it may need a "death certificate" to avoid further legal.</a:t>
            </a:r>
          </a:p>
        </p:txBody>
      </p:sp>
      <p:sp>
        <p:nvSpPr>
          <p:cNvPr id="7" name="TextBox 6"/>
          <p:cNvSpPr txBox="1"/>
          <p:nvPr/>
        </p:nvSpPr>
        <p:spPr>
          <a:xfrm>
            <a:off x="9006652" y="3604533"/>
            <a:ext cx="6364346" cy="7940635"/>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companies are legal persons, they also may associate and register themselves as companies – often known as a corporate group. When the company closes it may need a "death certificate" to avoid further legal.</a:t>
            </a:r>
          </a:p>
        </p:txBody>
      </p:sp>
      <p:sp>
        <p:nvSpPr>
          <p:cNvPr id="10" name="TextBox 9"/>
          <p:cNvSpPr txBox="1"/>
          <p:nvPr/>
        </p:nvSpPr>
        <p:spPr>
          <a:xfrm>
            <a:off x="16089295" y="3604533"/>
            <a:ext cx="6364346" cy="5170646"/>
          </a:xfrm>
          <a:prstGeom prst="rect">
            <a:avLst/>
          </a:prstGeom>
          <a:noFill/>
        </p:spPr>
        <p:txBody>
          <a:bodyPr wrap="square" rtlCol="0">
            <a:spAutoFit/>
          </a:bodyPr>
          <a:lstStyle/>
          <a:p>
            <a:pPr>
              <a:lnSpc>
                <a:spcPct val="150000"/>
              </a:lnSpc>
            </a:pPr>
            <a:r>
              <a:rPr lang="en-US" sz="20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a:t>
            </a:r>
          </a:p>
        </p:txBody>
      </p:sp>
    </p:spTree>
    <p:extLst>
      <p:ext uri="{BB962C8B-B14F-4D97-AF65-F5344CB8AC3E}">
        <p14:creationId xmlns:p14="http://schemas.microsoft.com/office/powerpoint/2010/main" val="928682751"/>
      </p:ext>
    </p:extLst>
  </p:cSld>
  <p:clrMapOvr>
    <a:masterClrMapping/>
  </p:clrMapOvr>
  <p:transition spd="slow" advClick="0" advTm="1000">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45" name="TextBox 44"/>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46" name="TextBox 45"/>
          <p:cNvSpPr txBox="1"/>
          <p:nvPr/>
        </p:nvSpPr>
        <p:spPr>
          <a:xfrm>
            <a:off x="2981724" y="9839313"/>
            <a:ext cx="2183611" cy="400110"/>
          </a:xfrm>
          <a:prstGeom prst="rect">
            <a:avLst/>
          </a:prstGeom>
          <a:noFill/>
        </p:spPr>
        <p:txBody>
          <a:bodyPr wrap="none" rtlCol="0">
            <a:spAutoFit/>
          </a:bodyPr>
          <a:lstStyle/>
          <a:p>
            <a:pPr algn="ctr"/>
            <a:r>
              <a:rPr lang="en-US" sz="2000" b="1" spc="600">
                <a:solidFill>
                  <a:schemeClr val="tx2"/>
                </a:solidFill>
                <a:latin typeface="Montserrat Semi" charset="0"/>
                <a:ea typeface="Montserrat Semi" charset="0"/>
                <a:cs typeface="Montserrat Semi" charset="0"/>
              </a:rPr>
              <a:t>JOHN DOE</a:t>
            </a:r>
            <a:endParaRPr lang="en-US" sz="2000" b="1" spc="600" dirty="0">
              <a:solidFill>
                <a:schemeClr val="tx2"/>
              </a:solidFill>
              <a:latin typeface="Montserrat Semi" charset="0"/>
              <a:ea typeface="Montserrat Semi" charset="0"/>
              <a:cs typeface="Montserrat Semi" charset="0"/>
            </a:endParaRPr>
          </a:p>
        </p:txBody>
      </p:sp>
      <p:sp>
        <p:nvSpPr>
          <p:cNvPr id="47" name="TextBox 46"/>
          <p:cNvSpPr txBox="1"/>
          <p:nvPr/>
        </p:nvSpPr>
        <p:spPr>
          <a:xfrm>
            <a:off x="2307378" y="10339287"/>
            <a:ext cx="3566160" cy="646331"/>
          </a:xfrm>
          <a:prstGeom prst="rect">
            <a:avLst/>
          </a:prstGeom>
          <a:noFill/>
        </p:spPr>
        <p:txBody>
          <a:bodyPr wrap="square" rtlCol="0">
            <a:spAutoFit/>
          </a:bodyPr>
          <a:lstStyle/>
          <a:p>
            <a:pPr algn="ctr"/>
            <a:r>
              <a:rPr lang="en-US" sz="1800" spc="300" dirty="0">
                <a:latin typeface="Montserrat" charset="0"/>
                <a:ea typeface="Montserrat" charset="0"/>
                <a:cs typeface="Montserrat" charset="0"/>
              </a:rPr>
              <a:t>A company is an association or</a:t>
            </a:r>
          </a:p>
        </p:txBody>
      </p:sp>
      <p:sp>
        <p:nvSpPr>
          <p:cNvPr id="51" name="TextBox 50"/>
          <p:cNvSpPr txBox="1"/>
          <p:nvPr/>
        </p:nvSpPr>
        <p:spPr>
          <a:xfrm>
            <a:off x="6944122" y="9839313"/>
            <a:ext cx="2183610" cy="400110"/>
          </a:xfrm>
          <a:prstGeom prst="rect">
            <a:avLst/>
          </a:prstGeom>
          <a:noFill/>
        </p:spPr>
        <p:txBody>
          <a:bodyPr wrap="none" rtlCol="0">
            <a:spAutoFit/>
          </a:bodyPr>
          <a:lstStyle/>
          <a:p>
            <a:pPr algn="ctr"/>
            <a:r>
              <a:rPr lang="en-US" sz="2000" b="1" spc="600">
                <a:solidFill>
                  <a:schemeClr val="tx2"/>
                </a:solidFill>
                <a:latin typeface="Montserrat Semi" charset="0"/>
                <a:ea typeface="Montserrat Semi" charset="0"/>
                <a:cs typeface="Montserrat Semi" charset="0"/>
              </a:rPr>
              <a:t>JOHN DOE</a:t>
            </a:r>
            <a:endParaRPr lang="en-US" sz="2000" b="1" spc="600" dirty="0">
              <a:solidFill>
                <a:schemeClr val="tx2"/>
              </a:solidFill>
              <a:latin typeface="Montserrat Semi" charset="0"/>
              <a:ea typeface="Montserrat Semi" charset="0"/>
              <a:cs typeface="Montserrat Semi" charset="0"/>
            </a:endParaRPr>
          </a:p>
        </p:txBody>
      </p:sp>
      <p:sp>
        <p:nvSpPr>
          <p:cNvPr id="53" name="TextBox 52"/>
          <p:cNvSpPr txBox="1"/>
          <p:nvPr/>
        </p:nvSpPr>
        <p:spPr>
          <a:xfrm>
            <a:off x="11137578" y="9839313"/>
            <a:ext cx="2183610" cy="400110"/>
          </a:xfrm>
          <a:prstGeom prst="rect">
            <a:avLst/>
          </a:prstGeom>
          <a:noFill/>
        </p:spPr>
        <p:txBody>
          <a:bodyPr wrap="none" rtlCol="0">
            <a:spAutoFit/>
          </a:bodyPr>
          <a:lstStyle/>
          <a:p>
            <a:pPr algn="ctr"/>
            <a:r>
              <a:rPr lang="en-US" sz="2000" b="1" spc="600">
                <a:solidFill>
                  <a:schemeClr val="tx2"/>
                </a:solidFill>
                <a:latin typeface="Montserrat Semi" charset="0"/>
                <a:ea typeface="Montserrat Semi" charset="0"/>
                <a:cs typeface="Montserrat Semi" charset="0"/>
              </a:rPr>
              <a:t>JOHN DOE</a:t>
            </a:r>
            <a:endParaRPr lang="en-US" sz="2000" b="1" spc="600" dirty="0">
              <a:solidFill>
                <a:schemeClr val="tx2"/>
              </a:solidFill>
              <a:latin typeface="Montserrat Semi" charset="0"/>
              <a:ea typeface="Montserrat Semi" charset="0"/>
              <a:cs typeface="Montserrat Semi" charset="0"/>
            </a:endParaRPr>
          </a:p>
        </p:txBody>
      </p:sp>
      <p:sp>
        <p:nvSpPr>
          <p:cNvPr id="55" name="TextBox 54"/>
          <p:cNvSpPr txBox="1"/>
          <p:nvPr/>
        </p:nvSpPr>
        <p:spPr>
          <a:xfrm>
            <a:off x="15327531" y="9839313"/>
            <a:ext cx="2183610" cy="400110"/>
          </a:xfrm>
          <a:prstGeom prst="rect">
            <a:avLst/>
          </a:prstGeom>
          <a:noFill/>
        </p:spPr>
        <p:txBody>
          <a:bodyPr wrap="none" rtlCol="0">
            <a:spAutoFit/>
          </a:bodyPr>
          <a:lstStyle/>
          <a:p>
            <a:pPr algn="ctr"/>
            <a:r>
              <a:rPr lang="en-US" sz="2000" b="1" spc="600">
                <a:solidFill>
                  <a:schemeClr val="tx2"/>
                </a:solidFill>
                <a:latin typeface="Montserrat Semi" charset="0"/>
                <a:ea typeface="Montserrat Semi" charset="0"/>
                <a:cs typeface="Montserrat Semi" charset="0"/>
              </a:rPr>
              <a:t>JOHN DOE</a:t>
            </a:r>
            <a:endParaRPr lang="en-US" sz="2000" b="1" spc="600" dirty="0">
              <a:solidFill>
                <a:schemeClr val="tx2"/>
              </a:solidFill>
              <a:latin typeface="Montserrat Semi" charset="0"/>
              <a:ea typeface="Montserrat Semi" charset="0"/>
              <a:cs typeface="Montserrat Semi" charset="0"/>
            </a:endParaRPr>
          </a:p>
        </p:txBody>
      </p:sp>
      <p:sp>
        <p:nvSpPr>
          <p:cNvPr id="57" name="TextBox 56"/>
          <p:cNvSpPr txBox="1"/>
          <p:nvPr/>
        </p:nvSpPr>
        <p:spPr>
          <a:xfrm>
            <a:off x="19505724" y="9839313"/>
            <a:ext cx="2183610" cy="400110"/>
          </a:xfrm>
          <a:prstGeom prst="rect">
            <a:avLst/>
          </a:prstGeom>
          <a:noFill/>
        </p:spPr>
        <p:txBody>
          <a:bodyPr wrap="none" rtlCol="0">
            <a:spAutoFit/>
          </a:bodyPr>
          <a:lstStyle/>
          <a:p>
            <a:pPr algn="ctr"/>
            <a:r>
              <a:rPr lang="en-US" sz="2000" b="1" spc="600">
                <a:solidFill>
                  <a:schemeClr val="tx2"/>
                </a:solidFill>
                <a:latin typeface="Montserrat Semi" charset="0"/>
                <a:ea typeface="Montserrat Semi" charset="0"/>
                <a:cs typeface="Montserrat Semi" charset="0"/>
              </a:rPr>
              <a:t>JOHN DOE</a:t>
            </a:r>
            <a:endParaRPr lang="en-US" sz="2000" b="1" spc="600" dirty="0">
              <a:solidFill>
                <a:schemeClr val="tx2"/>
              </a:solidFill>
              <a:latin typeface="Montserrat Semi" charset="0"/>
              <a:ea typeface="Montserrat Semi" charset="0"/>
              <a:cs typeface="Montserrat Semi" charset="0"/>
            </a:endParaRPr>
          </a:p>
        </p:txBody>
      </p:sp>
      <p:sp>
        <p:nvSpPr>
          <p:cNvPr id="59" name="TextBox 58"/>
          <p:cNvSpPr txBox="1"/>
          <p:nvPr/>
        </p:nvSpPr>
        <p:spPr>
          <a:xfrm>
            <a:off x="6211980" y="10339287"/>
            <a:ext cx="3566160" cy="646331"/>
          </a:xfrm>
          <a:prstGeom prst="rect">
            <a:avLst/>
          </a:prstGeom>
          <a:noFill/>
        </p:spPr>
        <p:txBody>
          <a:bodyPr wrap="square" rtlCol="0">
            <a:spAutoFit/>
          </a:bodyPr>
          <a:lstStyle/>
          <a:p>
            <a:pPr algn="ctr"/>
            <a:r>
              <a:rPr lang="en-US" sz="1800" spc="300" dirty="0">
                <a:latin typeface="Montserrat" charset="0"/>
                <a:ea typeface="Montserrat" charset="0"/>
                <a:cs typeface="Montserrat" charset="0"/>
              </a:rPr>
              <a:t>A company is an </a:t>
            </a:r>
            <a:r>
              <a:rPr lang="en-US" sz="1800" spc="300">
                <a:latin typeface="Montserrat" charset="0"/>
                <a:ea typeface="Montserrat" charset="0"/>
                <a:cs typeface="Montserrat" charset="0"/>
              </a:rPr>
              <a:t>association or</a:t>
            </a:r>
            <a:endParaRPr lang="en-US" sz="1800" spc="300" dirty="0">
              <a:latin typeface="Montserrat" charset="0"/>
              <a:ea typeface="Montserrat" charset="0"/>
              <a:cs typeface="Montserrat" charset="0"/>
            </a:endParaRPr>
          </a:p>
        </p:txBody>
      </p:sp>
      <p:sp>
        <p:nvSpPr>
          <p:cNvPr id="60" name="TextBox 59"/>
          <p:cNvSpPr txBox="1"/>
          <p:nvPr/>
        </p:nvSpPr>
        <p:spPr>
          <a:xfrm>
            <a:off x="10415541" y="10339287"/>
            <a:ext cx="3566160" cy="646331"/>
          </a:xfrm>
          <a:prstGeom prst="rect">
            <a:avLst/>
          </a:prstGeom>
          <a:noFill/>
        </p:spPr>
        <p:txBody>
          <a:bodyPr wrap="square" rtlCol="0">
            <a:spAutoFit/>
          </a:bodyPr>
          <a:lstStyle/>
          <a:p>
            <a:pPr algn="ctr"/>
            <a:r>
              <a:rPr lang="en-US" sz="1800" spc="300" dirty="0">
                <a:latin typeface="Montserrat" charset="0"/>
                <a:ea typeface="Montserrat" charset="0"/>
                <a:cs typeface="Montserrat" charset="0"/>
              </a:rPr>
              <a:t>A company is an </a:t>
            </a:r>
            <a:r>
              <a:rPr lang="en-US" sz="1800" spc="300">
                <a:latin typeface="Montserrat" charset="0"/>
                <a:ea typeface="Montserrat" charset="0"/>
                <a:cs typeface="Montserrat" charset="0"/>
              </a:rPr>
              <a:t>association or</a:t>
            </a:r>
            <a:endParaRPr lang="en-US" sz="1800" spc="300" dirty="0">
              <a:latin typeface="Montserrat" charset="0"/>
              <a:ea typeface="Montserrat" charset="0"/>
              <a:cs typeface="Montserrat" charset="0"/>
            </a:endParaRPr>
          </a:p>
        </p:txBody>
      </p:sp>
      <p:sp>
        <p:nvSpPr>
          <p:cNvPr id="61" name="TextBox 60"/>
          <p:cNvSpPr txBox="1"/>
          <p:nvPr/>
        </p:nvSpPr>
        <p:spPr>
          <a:xfrm>
            <a:off x="14602169" y="10339287"/>
            <a:ext cx="3566160" cy="646331"/>
          </a:xfrm>
          <a:prstGeom prst="rect">
            <a:avLst/>
          </a:prstGeom>
          <a:noFill/>
        </p:spPr>
        <p:txBody>
          <a:bodyPr wrap="square" rtlCol="0">
            <a:spAutoFit/>
          </a:bodyPr>
          <a:lstStyle/>
          <a:p>
            <a:pPr algn="ctr"/>
            <a:r>
              <a:rPr lang="en-US" sz="1800" spc="300" dirty="0">
                <a:latin typeface="Montserrat" charset="0"/>
                <a:ea typeface="Montserrat" charset="0"/>
                <a:cs typeface="Montserrat" charset="0"/>
              </a:rPr>
              <a:t>A company is an </a:t>
            </a:r>
            <a:r>
              <a:rPr lang="en-US" sz="1800" spc="300">
                <a:latin typeface="Montserrat" charset="0"/>
                <a:ea typeface="Montserrat" charset="0"/>
                <a:cs typeface="Montserrat" charset="0"/>
              </a:rPr>
              <a:t>association or</a:t>
            </a:r>
            <a:endParaRPr lang="en-US" sz="1800" spc="300" dirty="0">
              <a:latin typeface="Montserrat" charset="0"/>
              <a:ea typeface="Montserrat" charset="0"/>
              <a:cs typeface="Montserrat" charset="0"/>
            </a:endParaRPr>
          </a:p>
        </p:txBody>
      </p:sp>
      <p:sp>
        <p:nvSpPr>
          <p:cNvPr id="62" name="TextBox 61"/>
          <p:cNvSpPr txBox="1"/>
          <p:nvPr/>
        </p:nvSpPr>
        <p:spPr>
          <a:xfrm>
            <a:off x="18797516" y="10339287"/>
            <a:ext cx="3566160" cy="646331"/>
          </a:xfrm>
          <a:prstGeom prst="rect">
            <a:avLst/>
          </a:prstGeom>
          <a:noFill/>
        </p:spPr>
        <p:txBody>
          <a:bodyPr wrap="square" rtlCol="0">
            <a:spAutoFit/>
          </a:bodyPr>
          <a:lstStyle/>
          <a:p>
            <a:pPr algn="ctr"/>
            <a:r>
              <a:rPr lang="en-US" sz="1800" spc="300" dirty="0">
                <a:latin typeface="Montserrat" charset="0"/>
                <a:ea typeface="Montserrat" charset="0"/>
                <a:cs typeface="Montserrat" charset="0"/>
              </a:rPr>
              <a:t>A company is an </a:t>
            </a:r>
            <a:r>
              <a:rPr lang="en-US" sz="1800" spc="300">
                <a:latin typeface="Montserrat" charset="0"/>
                <a:ea typeface="Montserrat" charset="0"/>
                <a:cs typeface="Montserrat" charset="0"/>
              </a:rPr>
              <a:t>association or, </a:t>
            </a:r>
            <a:endParaRPr lang="en-US" sz="1800" spc="300" dirty="0">
              <a:latin typeface="Montserrat" charset="0"/>
              <a:ea typeface="Montserrat" charset="0"/>
              <a:cs typeface="Montserrat" charset="0"/>
            </a:endParaRPr>
          </a:p>
        </p:txBody>
      </p:sp>
      <p:sp>
        <p:nvSpPr>
          <p:cNvPr id="63" name="Shape 2859"/>
          <p:cNvSpPr/>
          <p:nvPr/>
        </p:nvSpPr>
        <p:spPr>
          <a:xfrm>
            <a:off x="3095066"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4" name="Shape 2860"/>
          <p:cNvSpPr/>
          <p:nvPr/>
        </p:nvSpPr>
        <p:spPr>
          <a:xfrm>
            <a:off x="3815462"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865"/>
          <p:cNvSpPr/>
          <p:nvPr/>
        </p:nvSpPr>
        <p:spPr>
          <a:xfrm>
            <a:off x="4535858" y="11233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Shape 2859"/>
          <p:cNvSpPr/>
          <p:nvPr/>
        </p:nvSpPr>
        <p:spPr>
          <a:xfrm>
            <a:off x="7014649"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9" name="Shape 2860"/>
          <p:cNvSpPr/>
          <p:nvPr/>
        </p:nvSpPr>
        <p:spPr>
          <a:xfrm>
            <a:off x="7735045"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0" name="Shape 2865"/>
          <p:cNvSpPr/>
          <p:nvPr/>
        </p:nvSpPr>
        <p:spPr>
          <a:xfrm>
            <a:off x="8455441" y="11233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2" name="Shape 2859"/>
          <p:cNvSpPr/>
          <p:nvPr/>
        </p:nvSpPr>
        <p:spPr>
          <a:xfrm>
            <a:off x="11217609"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3" name="Shape 2860"/>
          <p:cNvSpPr/>
          <p:nvPr/>
        </p:nvSpPr>
        <p:spPr>
          <a:xfrm>
            <a:off x="11938005"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4" name="Shape 2865"/>
          <p:cNvSpPr/>
          <p:nvPr/>
        </p:nvSpPr>
        <p:spPr>
          <a:xfrm>
            <a:off x="12658401" y="11233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6" name="Shape 2859"/>
          <p:cNvSpPr/>
          <p:nvPr/>
        </p:nvSpPr>
        <p:spPr>
          <a:xfrm>
            <a:off x="15391048"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7" name="Shape 2860"/>
          <p:cNvSpPr/>
          <p:nvPr/>
        </p:nvSpPr>
        <p:spPr>
          <a:xfrm>
            <a:off x="16111444"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8" name="Shape 2865"/>
          <p:cNvSpPr/>
          <p:nvPr/>
        </p:nvSpPr>
        <p:spPr>
          <a:xfrm>
            <a:off x="16831840" y="11233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0" name="Shape 2859"/>
          <p:cNvSpPr/>
          <p:nvPr/>
        </p:nvSpPr>
        <p:spPr>
          <a:xfrm>
            <a:off x="19580316"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1" name="Shape 2860"/>
          <p:cNvSpPr/>
          <p:nvPr/>
        </p:nvSpPr>
        <p:spPr>
          <a:xfrm>
            <a:off x="20300712" y="1123392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2" name="Shape 2865"/>
          <p:cNvSpPr/>
          <p:nvPr/>
        </p:nvSpPr>
        <p:spPr>
          <a:xfrm>
            <a:off x="21021108" y="11233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12" name="Picture Placeholder 11"/>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8121" r="8121"/>
          <a:stretch>
            <a:fillRect/>
          </a:stretch>
        </p:blipFill>
        <p:spPr/>
      </p:pic>
      <p:pic>
        <p:nvPicPr>
          <p:cNvPr id="8" name="Picture Placeholder 7"/>
          <p:cNvPicPr>
            <a:picLocks noGrp="1" noChangeAspect="1"/>
          </p:cNvPicPr>
          <p:nvPr>
            <p:ph type="pic" sz="quarter" idx="24"/>
          </p:nvPr>
        </p:nvPicPr>
        <p:blipFill>
          <a:blip r:embed="rId4" cstate="email">
            <a:extLst>
              <a:ext uri="{28A0092B-C50C-407E-A947-70E740481C1C}">
                <a14:useLocalDpi xmlns:a14="http://schemas.microsoft.com/office/drawing/2010/main"/>
              </a:ext>
            </a:extLst>
          </a:blip>
          <a:srcRect l="10179" r="10179"/>
          <a:stretch>
            <a:fillRect/>
          </a:stretch>
        </p:blipFill>
        <p:spPr/>
      </p:pic>
      <p:pic>
        <p:nvPicPr>
          <p:cNvPr id="11" name="Picture Placeholder 10"/>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l="10186" r="10186"/>
          <a:stretch>
            <a:fillRect/>
          </a:stretch>
        </p:blipFill>
        <p:spPr/>
      </p:pic>
      <p:pic>
        <p:nvPicPr>
          <p:cNvPr id="10" name="Picture Placeholder 9"/>
          <p:cNvPicPr>
            <a:picLocks noGrp="1" noChangeAspect="1"/>
          </p:cNvPicPr>
          <p:nvPr>
            <p:ph type="pic" sz="quarter" idx="26"/>
          </p:nvPr>
        </p:nvPicPr>
        <p:blipFill>
          <a:blip r:embed="rId6" cstate="email">
            <a:extLst>
              <a:ext uri="{28A0092B-C50C-407E-A947-70E740481C1C}">
                <a14:useLocalDpi xmlns:a14="http://schemas.microsoft.com/office/drawing/2010/main"/>
              </a:ext>
            </a:extLst>
          </a:blip>
          <a:srcRect l="10202" r="10202"/>
          <a:stretch>
            <a:fillRect/>
          </a:stretch>
        </p:blipFill>
        <p:spPr/>
      </p:pic>
      <p:pic>
        <p:nvPicPr>
          <p:cNvPr id="9" name="Picture Placeholder 8"/>
          <p:cNvPicPr>
            <a:picLocks noGrp="1" noChangeAspect="1"/>
          </p:cNvPicPr>
          <p:nvPr>
            <p:ph type="pic" sz="quarter" idx="25"/>
          </p:nvPr>
        </p:nvPicPr>
        <p:blipFill>
          <a:blip r:embed="rId7" cstate="email">
            <a:extLst>
              <a:ext uri="{28A0092B-C50C-407E-A947-70E740481C1C}">
                <a14:useLocalDpi xmlns:a14="http://schemas.microsoft.com/office/drawing/2010/main"/>
              </a:ext>
            </a:extLst>
          </a:blip>
          <a:srcRect l="13277" r="13277"/>
          <a:stretch>
            <a:fillRect/>
          </a:stretch>
        </p:blipFill>
        <p:spPr/>
      </p:pic>
    </p:spTree>
    <p:extLst>
      <p:ext uri="{BB962C8B-B14F-4D97-AF65-F5344CB8AC3E}">
        <p14:creationId xmlns:p14="http://schemas.microsoft.com/office/powerpoint/2010/main" val="1510574887"/>
      </p:ext>
    </p:extLst>
  </p:cSld>
  <p:clrMapOvr>
    <a:masterClrMapping/>
  </p:clrMapOvr>
  <p:transition spd="slow" advClick="0" advTm="1000">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416417" y="623018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10" name="TextBox 9"/>
          <p:cNvSpPr txBox="1"/>
          <p:nvPr/>
        </p:nvSpPr>
        <p:spPr>
          <a:xfrm>
            <a:off x="3299872" y="5696129"/>
            <a:ext cx="3736921"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JAMES BOND</a:t>
            </a:r>
            <a:endParaRPr lang="en-US" sz="4800" spc="600" dirty="0">
              <a:solidFill>
                <a:schemeClr val="tx2"/>
              </a:solidFill>
              <a:latin typeface="Montserrat" charset="0"/>
              <a:ea typeface="Montserrat" charset="0"/>
              <a:cs typeface="Montserrat" charset="0"/>
            </a:endParaRPr>
          </a:p>
        </p:txBody>
      </p:sp>
      <p:sp>
        <p:nvSpPr>
          <p:cNvPr id="19" name="TextBox 18"/>
          <p:cNvSpPr txBox="1"/>
          <p:nvPr/>
        </p:nvSpPr>
        <p:spPr>
          <a:xfrm>
            <a:off x="8317850" y="623018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20" name="TextBox 19"/>
          <p:cNvSpPr txBox="1"/>
          <p:nvPr/>
        </p:nvSpPr>
        <p:spPr>
          <a:xfrm>
            <a:off x="8341566" y="5696129"/>
            <a:ext cx="3456395"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STEVE JOBS</a:t>
            </a:r>
            <a:endParaRPr lang="en-US" sz="4800" spc="600" dirty="0">
              <a:solidFill>
                <a:schemeClr val="tx2"/>
              </a:solidFill>
              <a:latin typeface="Montserrat" charset="0"/>
              <a:ea typeface="Montserrat" charset="0"/>
              <a:cs typeface="Montserrat" charset="0"/>
            </a:endParaRPr>
          </a:p>
        </p:txBody>
      </p:sp>
      <p:sp>
        <p:nvSpPr>
          <p:cNvPr id="22" name="TextBox 21"/>
          <p:cNvSpPr txBox="1"/>
          <p:nvPr/>
        </p:nvSpPr>
        <p:spPr>
          <a:xfrm>
            <a:off x="13219284" y="623018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a:t>
            </a:r>
            <a:r>
              <a:rPr lang="en-US" sz="2000">
                <a:latin typeface="Montserrat Light" charset="0"/>
                <a:ea typeface="Montserrat Light" charset="0"/>
                <a:cs typeface="Montserrat Light" charset="0"/>
              </a:rPr>
              <a:t>collection of</a:t>
            </a:r>
            <a:endParaRPr lang="en-US" sz="2000" dirty="0">
              <a:latin typeface="Montserrat Light" charset="0"/>
              <a:ea typeface="Montserrat Light" charset="0"/>
              <a:cs typeface="Montserrat Light" charset="0"/>
            </a:endParaRPr>
          </a:p>
        </p:txBody>
      </p:sp>
      <p:sp>
        <p:nvSpPr>
          <p:cNvPr id="23" name="TextBox 22"/>
          <p:cNvSpPr txBox="1"/>
          <p:nvPr/>
        </p:nvSpPr>
        <p:spPr>
          <a:xfrm>
            <a:off x="13533145" y="5696129"/>
            <a:ext cx="2876108"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BRUCE W.</a:t>
            </a:r>
            <a:endParaRPr lang="en-US" sz="4800" spc="600" dirty="0">
              <a:solidFill>
                <a:schemeClr val="tx2"/>
              </a:solidFill>
              <a:latin typeface="Montserrat" charset="0"/>
              <a:ea typeface="Montserrat" charset="0"/>
              <a:cs typeface="Montserrat" charset="0"/>
            </a:endParaRPr>
          </a:p>
        </p:txBody>
      </p:sp>
      <p:sp>
        <p:nvSpPr>
          <p:cNvPr id="25" name="TextBox 24"/>
          <p:cNvSpPr txBox="1"/>
          <p:nvPr/>
        </p:nvSpPr>
        <p:spPr>
          <a:xfrm>
            <a:off x="17550302" y="623018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26" name="TextBox 25"/>
          <p:cNvSpPr txBox="1"/>
          <p:nvPr/>
        </p:nvSpPr>
        <p:spPr>
          <a:xfrm>
            <a:off x="17917061" y="5696129"/>
            <a:ext cx="2770310"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KAREN C.</a:t>
            </a:r>
            <a:endParaRPr lang="en-US" sz="4800" spc="600" dirty="0">
              <a:solidFill>
                <a:schemeClr val="tx2"/>
              </a:solidFill>
              <a:latin typeface="Montserrat" charset="0"/>
              <a:ea typeface="Montserrat" charset="0"/>
              <a:cs typeface="Montserrat" charset="0"/>
            </a:endParaRPr>
          </a:p>
        </p:txBody>
      </p:sp>
      <p:sp>
        <p:nvSpPr>
          <p:cNvPr id="27" name="TextBox 26"/>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28" name="TextBox 27"/>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32" name="TextBox 31"/>
          <p:cNvSpPr txBox="1"/>
          <p:nvPr/>
        </p:nvSpPr>
        <p:spPr>
          <a:xfrm>
            <a:off x="3416417" y="1133621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33" name="TextBox 32"/>
          <p:cNvSpPr txBox="1"/>
          <p:nvPr/>
        </p:nvSpPr>
        <p:spPr>
          <a:xfrm>
            <a:off x="3935462" y="10764059"/>
            <a:ext cx="2465740"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MARK Z.</a:t>
            </a:r>
            <a:endParaRPr lang="en-US" sz="4800" spc="600" dirty="0">
              <a:solidFill>
                <a:schemeClr val="tx2"/>
              </a:solidFill>
              <a:latin typeface="Montserrat" charset="0"/>
              <a:ea typeface="Montserrat" charset="0"/>
              <a:cs typeface="Montserrat" charset="0"/>
            </a:endParaRPr>
          </a:p>
        </p:txBody>
      </p:sp>
      <p:sp>
        <p:nvSpPr>
          <p:cNvPr id="35" name="TextBox 34"/>
          <p:cNvSpPr txBox="1"/>
          <p:nvPr/>
        </p:nvSpPr>
        <p:spPr>
          <a:xfrm>
            <a:off x="8317850" y="1133621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36" name="TextBox 35"/>
          <p:cNvSpPr txBox="1"/>
          <p:nvPr/>
        </p:nvSpPr>
        <p:spPr>
          <a:xfrm>
            <a:off x="8783997" y="10764059"/>
            <a:ext cx="2571538"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BRIAN T.</a:t>
            </a:r>
            <a:endParaRPr lang="en-US" sz="4800" spc="600" dirty="0">
              <a:solidFill>
                <a:schemeClr val="tx2"/>
              </a:solidFill>
              <a:latin typeface="Montserrat" charset="0"/>
              <a:ea typeface="Montserrat" charset="0"/>
              <a:cs typeface="Montserrat" charset="0"/>
            </a:endParaRPr>
          </a:p>
        </p:txBody>
      </p:sp>
      <p:sp>
        <p:nvSpPr>
          <p:cNvPr id="38" name="TextBox 37"/>
          <p:cNvSpPr txBox="1"/>
          <p:nvPr/>
        </p:nvSpPr>
        <p:spPr>
          <a:xfrm>
            <a:off x="13219284" y="1133621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39" name="TextBox 38"/>
          <p:cNvSpPr txBox="1"/>
          <p:nvPr/>
        </p:nvSpPr>
        <p:spPr>
          <a:xfrm>
            <a:off x="13449789" y="10764059"/>
            <a:ext cx="3042821" cy="584775"/>
          </a:xfrm>
          <a:prstGeom prst="rect">
            <a:avLst/>
          </a:prstGeom>
          <a:noFill/>
        </p:spPr>
        <p:txBody>
          <a:bodyPr wrap="none" rtlCol="0">
            <a:spAutoFit/>
          </a:bodyPr>
          <a:lstStyle/>
          <a:p>
            <a:pPr algn="ctr"/>
            <a:r>
              <a:rPr lang="en-US" sz="3200" spc="600" dirty="0">
                <a:solidFill>
                  <a:schemeClr val="tx2"/>
                </a:solidFill>
                <a:latin typeface="Montserrat" charset="0"/>
                <a:ea typeface="Montserrat" charset="0"/>
                <a:cs typeface="Montserrat" charset="0"/>
              </a:rPr>
              <a:t>THELMA T.</a:t>
            </a:r>
            <a:endParaRPr lang="en-US" sz="4800" spc="600" dirty="0">
              <a:solidFill>
                <a:schemeClr val="tx2"/>
              </a:solidFill>
              <a:latin typeface="Montserrat" charset="0"/>
              <a:ea typeface="Montserrat" charset="0"/>
              <a:cs typeface="Montserrat" charset="0"/>
            </a:endParaRPr>
          </a:p>
        </p:txBody>
      </p:sp>
      <p:sp>
        <p:nvSpPr>
          <p:cNvPr id="41" name="TextBox 40"/>
          <p:cNvSpPr txBox="1"/>
          <p:nvPr/>
        </p:nvSpPr>
        <p:spPr>
          <a:xfrm>
            <a:off x="17550302" y="11336213"/>
            <a:ext cx="3548631" cy="1015663"/>
          </a:xfrm>
          <a:prstGeom prst="rect">
            <a:avLst/>
          </a:prstGeom>
          <a:noFill/>
        </p:spPr>
        <p:txBody>
          <a:bodyPr wrap="square" rtlCol="0">
            <a:spAutoFit/>
          </a:bodyPr>
          <a:lstStyle/>
          <a:p>
            <a:pPr algn="ctr">
              <a:lnSpc>
                <a:spcPct val="150000"/>
              </a:lnSpc>
            </a:pPr>
            <a:r>
              <a:rPr lang="en-US" sz="2000" dirty="0">
                <a:latin typeface="Montserrat Light" charset="0"/>
                <a:ea typeface="Montserrat Light" charset="0"/>
                <a:cs typeface="Montserrat Light" charset="0"/>
              </a:rPr>
              <a:t>A company is an association or collection of</a:t>
            </a:r>
          </a:p>
        </p:txBody>
      </p:sp>
      <p:sp>
        <p:nvSpPr>
          <p:cNvPr id="42" name="TextBox 41"/>
          <p:cNvSpPr txBox="1"/>
          <p:nvPr/>
        </p:nvSpPr>
        <p:spPr>
          <a:xfrm>
            <a:off x="17638940" y="10764059"/>
            <a:ext cx="3326553" cy="584775"/>
          </a:xfrm>
          <a:prstGeom prst="rect">
            <a:avLst/>
          </a:prstGeom>
          <a:noFill/>
        </p:spPr>
        <p:txBody>
          <a:bodyPr wrap="none" rtlCol="0">
            <a:spAutoFit/>
          </a:bodyPr>
          <a:lstStyle/>
          <a:p>
            <a:pPr algn="ctr"/>
            <a:r>
              <a:rPr lang="en-US" sz="3200" spc="600">
                <a:solidFill>
                  <a:schemeClr val="tx2"/>
                </a:solidFill>
                <a:latin typeface="Montserrat" charset="0"/>
                <a:ea typeface="Montserrat" charset="0"/>
                <a:cs typeface="Montserrat" charset="0"/>
              </a:rPr>
              <a:t>MARY JANE</a:t>
            </a:r>
            <a:endParaRPr lang="en-US" sz="4800" spc="600" dirty="0">
              <a:solidFill>
                <a:schemeClr val="tx2"/>
              </a:solidFill>
              <a:latin typeface="Montserrat" charset="0"/>
              <a:ea typeface="Montserrat" charset="0"/>
              <a:cs typeface="Montserrat" charset="0"/>
            </a:endParaRPr>
          </a:p>
        </p:txBody>
      </p:sp>
      <p:pic>
        <p:nvPicPr>
          <p:cNvPr id="7" name="Picture Placeholder 6"/>
          <p:cNvPicPr>
            <a:picLocks noGrp="1" noChangeAspect="1"/>
          </p:cNvPicPr>
          <p:nvPr>
            <p:ph type="pic" sz="quarter" idx="18"/>
          </p:nvPr>
        </p:nvPicPr>
        <p:blipFill rotWithShape="1">
          <a:blip r:embed="rId3" cstate="email">
            <a:extLst>
              <a:ext uri="{28A0092B-C50C-407E-A947-70E740481C1C}">
                <a14:useLocalDpi xmlns:a14="http://schemas.microsoft.com/office/drawing/2010/main"/>
              </a:ext>
            </a:extLst>
          </a:blip>
          <a:srcRect t="-791" b="13291"/>
          <a:stretch/>
        </p:blipFill>
        <p:spPr/>
      </p:pic>
      <p:pic>
        <p:nvPicPr>
          <p:cNvPr id="3" name="Picture Placeholder 2"/>
          <p:cNvPicPr>
            <a:picLocks noGrp="1" noChangeAspect="1"/>
          </p:cNvPicPr>
          <p:nvPr>
            <p:ph type="pic" sz="quarter" idx="14"/>
          </p:nvPr>
        </p:nvPicPr>
        <p:blipFill rotWithShape="1">
          <a:blip r:embed="rId4" cstate="email">
            <a:extLst>
              <a:ext uri="{28A0092B-C50C-407E-A947-70E740481C1C}">
                <a14:useLocalDpi xmlns:a14="http://schemas.microsoft.com/office/drawing/2010/main"/>
              </a:ext>
            </a:extLst>
          </a:blip>
          <a:srcRect t="639" b="32784"/>
          <a:stretch/>
        </p:blipFill>
        <p:spPr/>
      </p:pic>
      <p:pic>
        <p:nvPicPr>
          <p:cNvPr id="15" name="Picture Placeholder 14"/>
          <p:cNvPicPr>
            <a:picLocks noGrp="1" noChangeAspect="1"/>
          </p:cNvPicPr>
          <p:nvPr>
            <p:ph type="pic" sz="quarter" idx="20"/>
          </p:nvPr>
        </p:nvPicPr>
        <p:blipFill rotWithShape="1">
          <a:blip r:embed="rId5" cstate="email">
            <a:extLst>
              <a:ext uri="{28A0092B-C50C-407E-A947-70E740481C1C}">
                <a14:useLocalDpi xmlns:a14="http://schemas.microsoft.com/office/drawing/2010/main"/>
              </a:ext>
            </a:extLst>
          </a:blip>
          <a:srcRect t="-86" b="19394"/>
          <a:stretch/>
        </p:blipFill>
        <p:spPr/>
      </p:pic>
      <p:pic>
        <p:nvPicPr>
          <p:cNvPr id="8" name="Picture Placeholder 7"/>
          <p:cNvPicPr>
            <a:picLocks noGrp="1" noChangeAspect="1"/>
          </p:cNvPicPr>
          <p:nvPr>
            <p:ph type="pic" sz="quarter" idx="19"/>
          </p:nvPr>
        </p:nvPicPr>
        <p:blipFill rotWithShape="1">
          <a:blip r:embed="rId6" cstate="email">
            <a:extLst>
              <a:ext uri="{28A0092B-C50C-407E-A947-70E740481C1C}">
                <a14:useLocalDpi xmlns:a14="http://schemas.microsoft.com/office/drawing/2010/main"/>
              </a:ext>
            </a:extLst>
          </a:blip>
          <a:srcRect t="-52" b="19414"/>
          <a:stretch/>
        </p:blipFill>
        <p:spPr/>
      </p:pic>
      <p:pic>
        <p:nvPicPr>
          <p:cNvPr id="17" name="Picture Placeholder 16"/>
          <p:cNvPicPr>
            <a:picLocks noGrp="1" noChangeAspect="1"/>
          </p:cNvPicPr>
          <p:nvPr>
            <p:ph type="pic" sz="quarter" idx="22"/>
          </p:nvPr>
        </p:nvPicPr>
        <p:blipFill rotWithShape="1">
          <a:blip r:embed="rId7" cstate="email">
            <a:extLst>
              <a:ext uri="{28A0092B-C50C-407E-A947-70E740481C1C}">
                <a14:useLocalDpi xmlns:a14="http://schemas.microsoft.com/office/drawing/2010/main"/>
              </a:ext>
            </a:extLst>
          </a:blip>
          <a:srcRect t="-3379" b="22617"/>
          <a:stretch/>
        </p:blipFill>
        <p:spPr/>
      </p:pic>
      <p:pic>
        <p:nvPicPr>
          <p:cNvPr id="18" name="Picture Placeholder 17"/>
          <p:cNvPicPr>
            <a:picLocks noGrp="1" noChangeAspect="1"/>
          </p:cNvPicPr>
          <p:nvPr>
            <p:ph type="pic" sz="quarter" idx="23"/>
          </p:nvPr>
        </p:nvPicPr>
        <p:blipFill rotWithShape="1">
          <a:blip r:embed="rId8" cstate="email">
            <a:extLst>
              <a:ext uri="{28A0092B-C50C-407E-A947-70E740481C1C}">
                <a14:useLocalDpi xmlns:a14="http://schemas.microsoft.com/office/drawing/2010/main"/>
              </a:ext>
            </a:extLst>
          </a:blip>
          <a:srcRect t="-711" b="23985"/>
          <a:stretch/>
        </p:blipFill>
        <p:spPr/>
      </p:pic>
      <p:pic>
        <p:nvPicPr>
          <p:cNvPr id="21" name="Picture Placeholder 20"/>
          <p:cNvPicPr>
            <a:picLocks noGrp="1" noChangeAspect="1"/>
          </p:cNvPicPr>
          <p:nvPr>
            <p:ph type="pic" sz="quarter" idx="24"/>
          </p:nvPr>
        </p:nvPicPr>
        <p:blipFill rotWithShape="1">
          <a:blip r:embed="rId9" cstate="email">
            <a:extLst>
              <a:ext uri="{28A0092B-C50C-407E-A947-70E740481C1C}">
                <a14:useLocalDpi xmlns:a14="http://schemas.microsoft.com/office/drawing/2010/main"/>
              </a:ext>
            </a:extLst>
          </a:blip>
          <a:srcRect t="-3379" b="22617"/>
          <a:stretch/>
        </p:blipFill>
        <p:spPr/>
      </p:pic>
      <p:pic>
        <p:nvPicPr>
          <p:cNvPr id="16" name="Picture Placeholder 15"/>
          <p:cNvPicPr>
            <a:picLocks noGrp="1" noChangeAspect="1"/>
          </p:cNvPicPr>
          <p:nvPr>
            <p:ph type="pic" sz="quarter" idx="21"/>
          </p:nvPr>
        </p:nvPicPr>
        <p:blipFill rotWithShape="1">
          <a:blip r:embed="rId10" cstate="email">
            <a:extLst>
              <a:ext uri="{28A0092B-C50C-407E-A947-70E740481C1C}">
                <a14:useLocalDpi xmlns:a14="http://schemas.microsoft.com/office/drawing/2010/main"/>
              </a:ext>
            </a:extLst>
          </a:blip>
          <a:srcRect t="-94" b="19389"/>
          <a:stretch/>
        </p:blipFill>
        <p:spPr/>
      </p:pic>
    </p:spTree>
    <p:extLst>
      <p:ext uri="{BB962C8B-B14F-4D97-AF65-F5344CB8AC3E}">
        <p14:creationId xmlns:p14="http://schemas.microsoft.com/office/powerpoint/2010/main" val="564325578"/>
      </p:ext>
    </p:extLst>
  </p:cSld>
  <p:clrMapOvr>
    <a:masterClrMapping/>
  </p:clrMapOvr>
  <p:transition spd="slow" advClick="0" advTm="1000">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5269302" y="1390006"/>
            <a:ext cx="13839045"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45" name="TextBox 44"/>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39" name="TextBox 38"/>
          <p:cNvSpPr txBox="1"/>
          <p:nvPr/>
        </p:nvSpPr>
        <p:spPr>
          <a:xfrm>
            <a:off x="4482092" y="5200321"/>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40" name="TextBox 39"/>
          <p:cNvSpPr txBox="1"/>
          <p:nvPr/>
        </p:nvSpPr>
        <p:spPr>
          <a:xfrm>
            <a:off x="4482092" y="4240776"/>
            <a:ext cx="3010761" cy="892552"/>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JOHN DOE</a:t>
            </a:r>
          </a:p>
          <a:p>
            <a:r>
              <a:rPr lang="en-US" sz="1800" dirty="0">
                <a:solidFill>
                  <a:schemeClr val="tx2"/>
                </a:solidFill>
                <a:latin typeface="Montserrat" charset="0"/>
                <a:ea typeface="Montserrat" charset="0"/>
                <a:cs typeface="Montserrat" charset="0"/>
              </a:rPr>
              <a:t>CEO &amp; FOUNDER</a:t>
            </a:r>
          </a:p>
        </p:txBody>
      </p:sp>
      <p:sp>
        <p:nvSpPr>
          <p:cNvPr id="37" name="TextBox 36"/>
          <p:cNvSpPr txBox="1"/>
          <p:nvPr/>
        </p:nvSpPr>
        <p:spPr>
          <a:xfrm>
            <a:off x="4482092" y="7587921"/>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38" name="TextBox 37"/>
          <p:cNvSpPr txBox="1"/>
          <p:nvPr/>
        </p:nvSpPr>
        <p:spPr>
          <a:xfrm>
            <a:off x="4482092" y="6628376"/>
            <a:ext cx="3602268"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TONY STARK</a:t>
            </a:r>
          </a:p>
          <a:p>
            <a:r>
              <a:rPr lang="en-US" sz="1800" dirty="0">
                <a:solidFill>
                  <a:schemeClr val="tx2"/>
                </a:solidFill>
                <a:latin typeface="Montserrat" charset="0"/>
                <a:ea typeface="Montserrat" charset="0"/>
                <a:cs typeface="Montserrat" charset="0"/>
              </a:rPr>
              <a:t>CEO &amp; FOUNDER</a:t>
            </a:r>
          </a:p>
        </p:txBody>
      </p:sp>
      <p:sp>
        <p:nvSpPr>
          <p:cNvPr id="48" name="TextBox 47"/>
          <p:cNvSpPr txBox="1"/>
          <p:nvPr/>
        </p:nvSpPr>
        <p:spPr>
          <a:xfrm>
            <a:off x="4482092" y="10171019"/>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49" name="TextBox 48"/>
          <p:cNvSpPr txBox="1"/>
          <p:nvPr/>
        </p:nvSpPr>
        <p:spPr>
          <a:xfrm>
            <a:off x="4482092" y="9211474"/>
            <a:ext cx="3326552"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MARY JANE</a:t>
            </a:r>
          </a:p>
          <a:p>
            <a:r>
              <a:rPr lang="en-US" sz="1800" dirty="0">
                <a:solidFill>
                  <a:schemeClr val="tx2"/>
                </a:solidFill>
                <a:latin typeface="Montserrat" charset="0"/>
                <a:ea typeface="Montserrat" charset="0"/>
                <a:cs typeface="Montserrat" charset="0"/>
              </a:rPr>
              <a:t>CEO &amp; FOUNDER</a:t>
            </a:r>
          </a:p>
        </p:txBody>
      </p:sp>
      <p:sp>
        <p:nvSpPr>
          <p:cNvPr id="51" name="TextBox 50"/>
          <p:cNvSpPr txBox="1"/>
          <p:nvPr/>
        </p:nvSpPr>
        <p:spPr>
          <a:xfrm>
            <a:off x="11741978" y="5200321"/>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52" name="TextBox 51"/>
          <p:cNvSpPr txBox="1"/>
          <p:nvPr/>
        </p:nvSpPr>
        <p:spPr>
          <a:xfrm>
            <a:off x="11741978" y="4240776"/>
            <a:ext cx="2933816"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PETER PT.</a:t>
            </a:r>
          </a:p>
          <a:p>
            <a:r>
              <a:rPr lang="en-US" sz="1800" dirty="0">
                <a:solidFill>
                  <a:schemeClr val="tx2"/>
                </a:solidFill>
                <a:latin typeface="Montserrat" charset="0"/>
                <a:ea typeface="Montserrat" charset="0"/>
                <a:cs typeface="Montserrat" charset="0"/>
              </a:rPr>
              <a:t>CEO &amp; FOUNDER</a:t>
            </a:r>
          </a:p>
        </p:txBody>
      </p:sp>
      <p:sp>
        <p:nvSpPr>
          <p:cNvPr id="78" name="TextBox 77"/>
          <p:cNvSpPr txBox="1"/>
          <p:nvPr/>
        </p:nvSpPr>
        <p:spPr>
          <a:xfrm>
            <a:off x="11741978" y="7587921"/>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79" name="TextBox 78"/>
          <p:cNvSpPr txBox="1"/>
          <p:nvPr/>
        </p:nvSpPr>
        <p:spPr>
          <a:xfrm>
            <a:off x="11741978" y="6628376"/>
            <a:ext cx="2876108"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BRUCE W.</a:t>
            </a:r>
          </a:p>
          <a:p>
            <a:r>
              <a:rPr lang="en-US" sz="1800" dirty="0">
                <a:solidFill>
                  <a:schemeClr val="tx2"/>
                </a:solidFill>
                <a:latin typeface="Montserrat" charset="0"/>
                <a:ea typeface="Montserrat" charset="0"/>
                <a:cs typeface="Montserrat" charset="0"/>
              </a:rPr>
              <a:t>CEO &amp; FOUNDER</a:t>
            </a:r>
          </a:p>
        </p:txBody>
      </p:sp>
      <p:sp>
        <p:nvSpPr>
          <p:cNvPr id="82" name="TextBox 81"/>
          <p:cNvSpPr txBox="1"/>
          <p:nvPr/>
        </p:nvSpPr>
        <p:spPr>
          <a:xfrm>
            <a:off x="11741978" y="10171019"/>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83" name="TextBox 82"/>
          <p:cNvSpPr txBox="1"/>
          <p:nvPr/>
        </p:nvSpPr>
        <p:spPr>
          <a:xfrm>
            <a:off x="11741978" y="9211474"/>
            <a:ext cx="3736920"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JAMES BOND</a:t>
            </a:r>
          </a:p>
          <a:p>
            <a:r>
              <a:rPr lang="en-US" sz="1800" dirty="0">
                <a:solidFill>
                  <a:schemeClr val="tx2"/>
                </a:solidFill>
                <a:latin typeface="Montserrat" charset="0"/>
                <a:ea typeface="Montserrat" charset="0"/>
                <a:cs typeface="Montserrat" charset="0"/>
              </a:rPr>
              <a:t>CEO &amp; FOUNDER</a:t>
            </a:r>
          </a:p>
        </p:txBody>
      </p:sp>
      <p:sp>
        <p:nvSpPr>
          <p:cNvPr id="85" name="TextBox 84"/>
          <p:cNvSpPr txBox="1"/>
          <p:nvPr/>
        </p:nvSpPr>
        <p:spPr>
          <a:xfrm>
            <a:off x="19001864" y="5200321"/>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86" name="TextBox 85"/>
          <p:cNvSpPr txBox="1"/>
          <p:nvPr/>
        </p:nvSpPr>
        <p:spPr>
          <a:xfrm>
            <a:off x="19001864" y="4240776"/>
            <a:ext cx="3645550"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JOHNY DEPP</a:t>
            </a:r>
          </a:p>
          <a:p>
            <a:r>
              <a:rPr lang="en-US" sz="1800" dirty="0">
                <a:solidFill>
                  <a:schemeClr val="tx2"/>
                </a:solidFill>
                <a:latin typeface="Montserrat" charset="0"/>
                <a:ea typeface="Montserrat" charset="0"/>
                <a:cs typeface="Montserrat" charset="0"/>
              </a:rPr>
              <a:t>CEO &amp; FOUNDER</a:t>
            </a:r>
          </a:p>
        </p:txBody>
      </p:sp>
      <p:sp>
        <p:nvSpPr>
          <p:cNvPr id="88" name="TextBox 87"/>
          <p:cNvSpPr txBox="1"/>
          <p:nvPr/>
        </p:nvSpPr>
        <p:spPr>
          <a:xfrm>
            <a:off x="19001864" y="7587921"/>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89" name="TextBox 88"/>
          <p:cNvSpPr txBox="1"/>
          <p:nvPr/>
        </p:nvSpPr>
        <p:spPr>
          <a:xfrm>
            <a:off x="19001864" y="6628376"/>
            <a:ext cx="2465740"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MARK Z.</a:t>
            </a:r>
          </a:p>
          <a:p>
            <a:r>
              <a:rPr lang="en-US" sz="1800" dirty="0">
                <a:solidFill>
                  <a:schemeClr val="tx2"/>
                </a:solidFill>
                <a:latin typeface="Montserrat" charset="0"/>
                <a:ea typeface="Montserrat" charset="0"/>
                <a:cs typeface="Montserrat" charset="0"/>
              </a:rPr>
              <a:t>CEO &amp; FOUNDER</a:t>
            </a:r>
          </a:p>
        </p:txBody>
      </p:sp>
      <p:sp>
        <p:nvSpPr>
          <p:cNvPr id="91" name="TextBox 90"/>
          <p:cNvSpPr txBox="1"/>
          <p:nvPr/>
        </p:nvSpPr>
        <p:spPr>
          <a:xfrm>
            <a:off x="19001864" y="10171019"/>
            <a:ext cx="3229103" cy="830997"/>
          </a:xfrm>
          <a:prstGeom prst="rect">
            <a:avLst/>
          </a:prstGeom>
          <a:noFill/>
        </p:spPr>
        <p:txBody>
          <a:bodyPr wrap="square" rtlCol="0">
            <a:spAutoFit/>
          </a:bodyPr>
          <a:lstStyle/>
          <a:p>
            <a:r>
              <a:rPr lang="en-US" sz="1600" dirty="0">
                <a:latin typeface="Montserrat" charset="0"/>
                <a:ea typeface="Montserrat" charset="0"/>
                <a:cs typeface="Montserrat" charset="0"/>
              </a:rPr>
              <a:t>A company is an association or collection of individuals, whether</a:t>
            </a:r>
          </a:p>
        </p:txBody>
      </p:sp>
      <p:sp>
        <p:nvSpPr>
          <p:cNvPr id="92" name="TextBox 91"/>
          <p:cNvSpPr txBox="1"/>
          <p:nvPr/>
        </p:nvSpPr>
        <p:spPr>
          <a:xfrm>
            <a:off x="19001864" y="9211474"/>
            <a:ext cx="2571538" cy="861774"/>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BRIAN T.</a:t>
            </a:r>
          </a:p>
          <a:p>
            <a:r>
              <a:rPr lang="en-US" sz="1800" dirty="0">
                <a:solidFill>
                  <a:schemeClr val="tx2"/>
                </a:solidFill>
                <a:latin typeface="Montserrat" charset="0"/>
                <a:ea typeface="Montserrat" charset="0"/>
                <a:cs typeface="Montserrat" charset="0"/>
              </a:rPr>
              <a:t>CEO &amp; FOUNDER</a:t>
            </a:r>
          </a:p>
        </p:txBody>
      </p:sp>
      <p:sp>
        <p:nvSpPr>
          <p:cNvPr id="42" name="TextBox 41"/>
          <p:cNvSpPr txBox="1"/>
          <p:nvPr/>
        </p:nvSpPr>
        <p:spPr>
          <a:xfrm>
            <a:off x="4897753" y="2619586"/>
            <a:ext cx="14658343" cy="923330"/>
          </a:xfrm>
          <a:prstGeom prst="rect">
            <a:avLst/>
          </a:prstGeom>
          <a:noFill/>
        </p:spPr>
        <p:txBody>
          <a:bodyPr wrap="square" rtlCol="0">
            <a:spAutoFit/>
          </a:bodyPr>
          <a:lstStyle/>
          <a:p>
            <a:pPr algn="ctr">
              <a:lnSpc>
                <a:spcPct val="150000"/>
              </a:lnSpc>
            </a:pPr>
            <a:r>
              <a:rPr lang="en-US" sz="1800" spc="3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pic>
        <p:nvPicPr>
          <p:cNvPr id="2" name="Picture Placeholder 1"/>
          <p:cNvPicPr>
            <a:picLocks noGrp="1" noChangeAspect="1"/>
          </p:cNvPicPr>
          <p:nvPr>
            <p:ph type="pic" sz="quarter" idx="14"/>
          </p:nvPr>
        </p:nvPicPr>
        <p:blipFill rotWithShape="1">
          <a:blip r:embed="rId3" cstate="email">
            <a:extLst>
              <a:ext uri="{28A0092B-C50C-407E-A947-70E740481C1C}">
                <a14:useLocalDpi xmlns:a14="http://schemas.microsoft.com/office/drawing/2010/main"/>
              </a:ext>
            </a:extLst>
          </a:blip>
          <a:srcRect t="-6721" b="27207"/>
          <a:stretch/>
        </p:blipFill>
        <p:spPr/>
      </p:pic>
      <p:pic>
        <p:nvPicPr>
          <p:cNvPr id="6" name="Picture Placeholder 5"/>
          <p:cNvPicPr>
            <a:picLocks noGrp="1" noChangeAspect="1"/>
          </p:cNvPicPr>
          <p:nvPr>
            <p:ph type="pic" sz="quarter" idx="15"/>
          </p:nvPr>
        </p:nvPicPr>
        <p:blipFill rotWithShape="1">
          <a:blip r:embed="rId4" cstate="email">
            <a:extLst>
              <a:ext uri="{28A0092B-C50C-407E-A947-70E740481C1C}">
                <a14:useLocalDpi xmlns:a14="http://schemas.microsoft.com/office/drawing/2010/main"/>
              </a:ext>
            </a:extLst>
          </a:blip>
          <a:srcRect t="-2489" b="22962"/>
          <a:stretch/>
        </p:blipFill>
        <p:spPr/>
      </p:pic>
      <p:pic>
        <p:nvPicPr>
          <p:cNvPr id="9" name="Picture Placeholder 8"/>
          <p:cNvPicPr>
            <a:picLocks noGrp="1" noChangeAspect="1"/>
          </p:cNvPicPr>
          <p:nvPr>
            <p:ph type="pic" sz="quarter" idx="16"/>
          </p:nvPr>
        </p:nvPicPr>
        <p:blipFill rotWithShape="1">
          <a:blip r:embed="rId5" cstate="email">
            <a:extLst>
              <a:ext uri="{28A0092B-C50C-407E-A947-70E740481C1C}">
                <a14:useLocalDpi xmlns:a14="http://schemas.microsoft.com/office/drawing/2010/main"/>
              </a:ext>
            </a:extLst>
          </a:blip>
          <a:srcRect t="4132" b="20262"/>
          <a:stretch/>
        </p:blipFill>
        <p:spPr/>
      </p:pic>
      <p:pic>
        <p:nvPicPr>
          <p:cNvPr id="3" name="Picture Placeholder 2"/>
          <p:cNvPicPr>
            <a:picLocks noGrp="1" noChangeAspect="1"/>
          </p:cNvPicPr>
          <p:nvPr>
            <p:ph type="pic" sz="quarter" idx="17"/>
          </p:nvPr>
        </p:nvPicPr>
        <p:blipFill rotWithShape="1">
          <a:blip r:embed="rId6" cstate="email">
            <a:extLst>
              <a:ext uri="{28A0092B-C50C-407E-A947-70E740481C1C}">
                <a14:useLocalDpi xmlns:a14="http://schemas.microsoft.com/office/drawing/2010/main"/>
              </a:ext>
            </a:extLst>
          </a:blip>
          <a:srcRect t="-3933" b="28327"/>
          <a:stretch/>
        </p:blipFill>
        <p:spPr/>
      </p:pic>
      <p:pic>
        <p:nvPicPr>
          <p:cNvPr id="7" name="Picture Placeholder 6"/>
          <p:cNvPicPr>
            <a:picLocks noGrp="1" noChangeAspect="1"/>
          </p:cNvPicPr>
          <p:nvPr>
            <p:ph type="pic" sz="quarter" idx="18"/>
          </p:nvPr>
        </p:nvPicPr>
        <p:blipFill rotWithShape="1">
          <a:blip r:embed="rId7" cstate="email">
            <a:extLst>
              <a:ext uri="{28A0092B-C50C-407E-A947-70E740481C1C}">
                <a14:useLocalDpi xmlns:a14="http://schemas.microsoft.com/office/drawing/2010/main"/>
              </a:ext>
            </a:extLst>
          </a:blip>
          <a:srcRect t="1753" b="18719"/>
          <a:stretch/>
        </p:blipFill>
        <p:spPr/>
      </p:pic>
      <p:pic>
        <p:nvPicPr>
          <p:cNvPr id="10" name="Picture Placeholder 9"/>
          <p:cNvPicPr>
            <a:picLocks noGrp="1" noChangeAspect="1"/>
          </p:cNvPicPr>
          <p:nvPr>
            <p:ph type="pic" sz="quarter" idx="19"/>
          </p:nvPr>
        </p:nvPicPr>
        <p:blipFill rotWithShape="1">
          <a:blip r:embed="rId8" cstate="email">
            <a:extLst>
              <a:ext uri="{28A0092B-C50C-407E-A947-70E740481C1C}">
                <a14:useLocalDpi xmlns:a14="http://schemas.microsoft.com/office/drawing/2010/main"/>
              </a:ext>
            </a:extLst>
          </a:blip>
          <a:srcRect t="-2308" b="16086"/>
          <a:stretch/>
        </p:blipFill>
        <p:spPr/>
      </p:pic>
      <p:pic>
        <p:nvPicPr>
          <p:cNvPr id="4" name="Picture Placeholder 3"/>
          <p:cNvPicPr>
            <a:picLocks noGrp="1" noChangeAspect="1"/>
          </p:cNvPicPr>
          <p:nvPr>
            <p:ph type="pic" sz="quarter" idx="20"/>
          </p:nvPr>
        </p:nvPicPr>
        <p:blipFill rotWithShape="1">
          <a:blip r:embed="rId9" cstate="email">
            <a:extLst>
              <a:ext uri="{28A0092B-C50C-407E-A947-70E740481C1C}">
                <a14:useLocalDpi xmlns:a14="http://schemas.microsoft.com/office/drawing/2010/main"/>
              </a:ext>
            </a:extLst>
          </a:blip>
          <a:srcRect t="-2480" b="22966"/>
          <a:stretch/>
        </p:blipFill>
        <p:spPr/>
      </p:pic>
      <p:pic>
        <p:nvPicPr>
          <p:cNvPr id="8" name="Picture Placeholder 7"/>
          <p:cNvPicPr>
            <a:picLocks noGrp="1" noChangeAspect="1"/>
          </p:cNvPicPr>
          <p:nvPr>
            <p:ph type="pic" sz="quarter" idx="21"/>
          </p:nvPr>
        </p:nvPicPr>
        <p:blipFill rotWithShape="1">
          <a:blip r:embed="rId10" cstate="email">
            <a:extLst>
              <a:ext uri="{28A0092B-C50C-407E-A947-70E740481C1C}">
                <a14:useLocalDpi xmlns:a14="http://schemas.microsoft.com/office/drawing/2010/main"/>
              </a:ext>
            </a:extLst>
          </a:blip>
          <a:srcRect t="-334" b="34682"/>
          <a:stretch/>
        </p:blipFill>
        <p:spPr/>
      </p:pic>
      <p:pic>
        <p:nvPicPr>
          <p:cNvPr id="20" name="Picture Placeholder 19"/>
          <p:cNvPicPr>
            <a:picLocks noGrp="1" noChangeAspect="1"/>
          </p:cNvPicPr>
          <p:nvPr>
            <p:ph type="pic" sz="quarter" idx="22"/>
          </p:nvPr>
        </p:nvPicPr>
        <p:blipFill rotWithShape="1">
          <a:blip r:embed="rId11" cstate="email">
            <a:extLst>
              <a:ext uri="{28A0092B-C50C-407E-A947-70E740481C1C}">
                <a14:useLocalDpi xmlns:a14="http://schemas.microsoft.com/office/drawing/2010/main"/>
              </a:ext>
            </a:extLst>
          </a:blip>
          <a:srcRect t="1753" b="18719"/>
          <a:stretch/>
        </p:blipFill>
        <p:spPr/>
      </p:pic>
    </p:spTree>
    <p:extLst>
      <p:ext uri="{BB962C8B-B14F-4D97-AF65-F5344CB8AC3E}">
        <p14:creationId xmlns:p14="http://schemas.microsoft.com/office/powerpoint/2010/main" val="1314218593"/>
      </p:ext>
    </p:extLst>
  </p:cSld>
  <p:clrMapOvr>
    <a:masterClrMapping/>
  </p:clrMapOvr>
  <p:transition spd="slow" advClick="0" advTm="1000">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6827009" y="1390006"/>
            <a:ext cx="10723631" cy="1107996"/>
          </a:xfrm>
          <a:prstGeom prst="rect">
            <a:avLst/>
          </a:prstGeom>
          <a:noFill/>
        </p:spPr>
        <p:txBody>
          <a:bodyPr wrap="square" rtlCol="0">
            <a:spAutoFit/>
          </a:bodyPr>
          <a:lstStyle/>
          <a:p>
            <a:pPr algn="ctr"/>
            <a:r>
              <a:rPr lang="zh-CN" altLang="en-US" sz="6600" spc="600" dirty="0">
                <a:solidFill>
                  <a:schemeClr val="tx2"/>
                </a:solidFill>
                <a:latin typeface="Montserrat" charset="0"/>
                <a:ea typeface="Montserrat" charset="0"/>
                <a:cs typeface="Montserrat" charset="0"/>
              </a:rPr>
              <a:t>点击输入标题</a:t>
            </a:r>
            <a:endParaRPr lang="en-US" altLang="zh-CN" sz="6600" spc="600" dirty="0">
              <a:solidFill>
                <a:schemeClr val="tx2"/>
              </a:solidFill>
              <a:latin typeface="Montserrat" charset="0"/>
              <a:ea typeface="Montserrat" charset="0"/>
              <a:cs typeface="Montserrat" charset="0"/>
            </a:endParaRPr>
          </a:p>
        </p:txBody>
      </p:sp>
      <p:sp>
        <p:nvSpPr>
          <p:cNvPr id="45" name="TextBox 44"/>
          <p:cNvSpPr txBox="1"/>
          <p:nvPr/>
        </p:nvSpPr>
        <p:spPr>
          <a:xfrm>
            <a:off x="9054877" y="929868"/>
            <a:ext cx="6267894" cy="338554"/>
          </a:xfrm>
          <a:prstGeom prst="rect">
            <a:avLst/>
          </a:prstGeom>
          <a:noFill/>
        </p:spPr>
        <p:txBody>
          <a:bodyPr wrap="square" rtlCol="0">
            <a:spAutoFit/>
          </a:bodyPr>
          <a:lstStyle/>
          <a:p>
            <a:pPr algn="ctr"/>
            <a:r>
              <a:rPr lang="en-US" sz="1600" spc="1200" dirty="0">
                <a:solidFill>
                  <a:schemeClr val="tx2"/>
                </a:solidFill>
                <a:latin typeface="Montserrat" charset="0"/>
                <a:ea typeface="Montserrat" charset="0"/>
                <a:cs typeface="Montserrat" charset="0"/>
              </a:rPr>
              <a:t>YOU CAN WRITE HERE</a:t>
            </a:r>
          </a:p>
        </p:txBody>
      </p:sp>
      <p:sp>
        <p:nvSpPr>
          <p:cNvPr id="39" name="TextBox 38"/>
          <p:cNvSpPr txBox="1"/>
          <p:nvPr/>
        </p:nvSpPr>
        <p:spPr>
          <a:xfrm>
            <a:off x="5787789" y="5073035"/>
            <a:ext cx="5200502" cy="584775"/>
          </a:xfrm>
          <a:prstGeom prst="rect">
            <a:avLst/>
          </a:prstGeom>
          <a:noFill/>
        </p:spPr>
        <p:txBody>
          <a:bodyPr wrap="square" rtlCol="0">
            <a:spAutoFit/>
          </a:bodyPr>
          <a:lstStyle/>
          <a:p>
            <a:r>
              <a:rPr lang="en-US" sz="1600" spc="300" dirty="0">
                <a:latin typeface="Montserrat" charset="0"/>
                <a:ea typeface="Montserrat" charset="0"/>
                <a:cs typeface="Montserrat" charset="0"/>
              </a:rPr>
              <a:t>A company is an association or collection of individuals, whether</a:t>
            </a:r>
          </a:p>
        </p:txBody>
      </p:sp>
      <p:sp>
        <p:nvSpPr>
          <p:cNvPr id="40" name="TextBox 39"/>
          <p:cNvSpPr txBox="1"/>
          <p:nvPr/>
        </p:nvSpPr>
        <p:spPr>
          <a:xfrm>
            <a:off x="5790902" y="4113489"/>
            <a:ext cx="3010761" cy="892552"/>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JOHN DOE</a:t>
            </a:r>
          </a:p>
          <a:p>
            <a:r>
              <a:rPr lang="en-US" sz="1800" dirty="0">
                <a:solidFill>
                  <a:schemeClr val="tx2"/>
                </a:solidFill>
                <a:latin typeface="Montserrat" charset="0"/>
                <a:ea typeface="Montserrat" charset="0"/>
                <a:cs typeface="Montserrat" charset="0"/>
              </a:rPr>
              <a:t>CEO &amp; FOUNDER</a:t>
            </a:r>
          </a:p>
        </p:txBody>
      </p:sp>
      <p:grpSp>
        <p:nvGrpSpPr>
          <p:cNvPr id="4" name="Group 3"/>
          <p:cNvGrpSpPr/>
          <p:nvPr/>
        </p:nvGrpSpPr>
        <p:grpSpPr>
          <a:xfrm>
            <a:off x="5787789" y="5873306"/>
            <a:ext cx="2177651" cy="461726"/>
            <a:chOff x="3599699" y="9482257"/>
            <a:chExt cx="2719843" cy="576686"/>
          </a:xfrm>
          <a:solidFill>
            <a:schemeClr val="tx2"/>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sp>
        <p:nvSpPr>
          <p:cNvPr id="53" name="TextBox 52"/>
          <p:cNvSpPr txBox="1"/>
          <p:nvPr/>
        </p:nvSpPr>
        <p:spPr>
          <a:xfrm>
            <a:off x="5787789" y="9427031"/>
            <a:ext cx="5200502" cy="584775"/>
          </a:xfrm>
          <a:prstGeom prst="rect">
            <a:avLst/>
          </a:prstGeom>
          <a:noFill/>
        </p:spPr>
        <p:txBody>
          <a:bodyPr wrap="square" rtlCol="0">
            <a:spAutoFit/>
          </a:bodyPr>
          <a:lstStyle/>
          <a:p>
            <a:r>
              <a:rPr lang="en-US" sz="1600" spc="300" dirty="0">
                <a:latin typeface="Montserrat" charset="0"/>
                <a:ea typeface="Montserrat" charset="0"/>
                <a:cs typeface="Montserrat" charset="0"/>
              </a:rPr>
              <a:t>A company is an association or collection of individuals, whether</a:t>
            </a:r>
          </a:p>
        </p:txBody>
      </p:sp>
      <p:sp>
        <p:nvSpPr>
          <p:cNvPr id="54" name="TextBox 53"/>
          <p:cNvSpPr txBox="1"/>
          <p:nvPr/>
        </p:nvSpPr>
        <p:spPr>
          <a:xfrm>
            <a:off x="5790902" y="8467485"/>
            <a:ext cx="3010761" cy="892552"/>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JOHN DOE</a:t>
            </a:r>
          </a:p>
          <a:p>
            <a:r>
              <a:rPr lang="en-US" sz="1800" dirty="0">
                <a:solidFill>
                  <a:schemeClr val="tx2"/>
                </a:solidFill>
                <a:latin typeface="Montserrat" charset="0"/>
                <a:ea typeface="Montserrat" charset="0"/>
                <a:cs typeface="Montserrat" charset="0"/>
              </a:rPr>
              <a:t>CEO &amp; FOUNDER</a:t>
            </a:r>
          </a:p>
        </p:txBody>
      </p:sp>
      <p:grpSp>
        <p:nvGrpSpPr>
          <p:cNvPr id="55" name="Group 54"/>
          <p:cNvGrpSpPr/>
          <p:nvPr/>
        </p:nvGrpSpPr>
        <p:grpSpPr>
          <a:xfrm>
            <a:off x="5787789" y="10227302"/>
            <a:ext cx="2177651" cy="461726"/>
            <a:chOff x="3599699" y="9482257"/>
            <a:chExt cx="2719843" cy="576686"/>
          </a:xfrm>
          <a:solidFill>
            <a:schemeClr val="tx2"/>
          </a:solidFill>
        </p:grpSpPr>
        <p:sp>
          <p:nvSpPr>
            <p:cNvPr id="56"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57"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58"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59"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sp>
        <p:nvSpPr>
          <p:cNvPr id="60" name="TextBox 59"/>
          <p:cNvSpPr txBox="1"/>
          <p:nvPr/>
        </p:nvSpPr>
        <p:spPr>
          <a:xfrm>
            <a:off x="16296146" y="5073035"/>
            <a:ext cx="5200502" cy="584775"/>
          </a:xfrm>
          <a:prstGeom prst="rect">
            <a:avLst/>
          </a:prstGeom>
          <a:noFill/>
        </p:spPr>
        <p:txBody>
          <a:bodyPr wrap="square" rtlCol="0">
            <a:spAutoFit/>
          </a:bodyPr>
          <a:lstStyle/>
          <a:p>
            <a:r>
              <a:rPr lang="en-US" sz="1600" spc="300" dirty="0">
                <a:latin typeface="Montserrat" charset="0"/>
                <a:ea typeface="Montserrat" charset="0"/>
                <a:cs typeface="Montserrat" charset="0"/>
              </a:rPr>
              <a:t>A company is an association or collection of individuals, whether</a:t>
            </a:r>
          </a:p>
        </p:txBody>
      </p:sp>
      <p:sp>
        <p:nvSpPr>
          <p:cNvPr id="61" name="TextBox 60"/>
          <p:cNvSpPr txBox="1"/>
          <p:nvPr/>
        </p:nvSpPr>
        <p:spPr>
          <a:xfrm>
            <a:off x="16299259" y="4113489"/>
            <a:ext cx="3010761" cy="892552"/>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JOHN DOE</a:t>
            </a:r>
          </a:p>
          <a:p>
            <a:r>
              <a:rPr lang="en-US" sz="1800" dirty="0">
                <a:solidFill>
                  <a:schemeClr val="tx2"/>
                </a:solidFill>
                <a:latin typeface="Montserrat" charset="0"/>
                <a:ea typeface="Montserrat" charset="0"/>
                <a:cs typeface="Montserrat" charset="0"/>
              </a:rPr>
              <a:t>CEO &amp; FOUNDER</a:t>
            </a:r>
          </a:p>
        </p:txBody>
      </p:sp>
      <p:grpSp>
        <p:nvGrpSpPr>
          <p:cNvPr id="62" name="Group 61"/>
          <p:cNvGrpSpPr/>
          <p:nvPr/>
        </p:nvGrpSpPr>
        <p:grpSpPr>
          <a:xfrm>
            <a:off x="16296146" y="5873306"/>
            <a:ext cx="2177651" cy="461726"/>
            <a:chOff x="3599699" y="9482257"/>
            <a:chExt cx="2719843" cy="576686"/>
          </a:xfrm>
          <a:solidFill>
            <a:schemeClr val="tx2"/>
          </a:solidFill>
        </p:grpSpPr>
        <p:sp>
          <p:nvSpPr>
            <p:cNvPr id="6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6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6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6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sp>
        <p:nvSpPr>
          <p:cNvPr id="69" name="TextBox 68"/>
          <p:cNvSpPr txBox="1"/>
          <p:nvPr/>
        </p:nvSpPr>
        <p:spPr>
          <a:xfrm>
            <a:off x="16296146" y="9427031"/>
            <a:ext cx="5200502" cy="584775"/>
          </a:xfrm>
          <a:prstGeom prst="rect">
            <a:avLst/>
          </a:prstGeom>
          <a:noFill/>
        </p:spPr>
        <p:txBody>
          <a:bodyPr wrap="square" rtlCol="0">
            <a:spAutoFit/>
          </a:bodyPr>
          <a:lstStyle/>
          <a:p>
            <a:r>
              <a:rPr lang="en-US" sz="1600" spc="300" dirty="0">
                <a:latin typeface="Montserrat" charset="0"/>
                <a:ea typeface="Montserrat" charset="0"/>
                <a:cs typeface="Montserrat" charset="0"/>
              </a:rPr>
              <a:t>A company is an association or collection of individuals, whether</a:t>
            </a:r>
          </a:p>
        </p:txBody>
      </p:sp>
      <p:sp>
        <p:nvSpPr>
          <p:cNvPr id="70" name="TextBox 69"/>
          <p:cNvSpPr txBox="1"/>
          <p:nvPr/>
        </p:nvSpPr>
        <p:spPr>
          <a:xfrm>
            <a:off x="16299259" y="8467485"/>
            <a:ext cx="3010761" cy="892552"/>
          </a:xfrm>
          <a:prstGeom prst="rect">
            <a:avLst/>
          </a:prstGeom>
          <a:noFill/>
        </p:spPr>
        <p:txBody>
          <a:bodyPr wrap="none" rtlCol="0">
            <a:spAutoFit/>
          </a:bodyPr>
          <a:lstStyle/>
          <a:p>
            <a:r>
              <a:rPr lang="en-US" sz="3200" spc="600" dirty="0">
                <a:solidFill>
                  <a:schemeClr val="tx2"/>
                </a:solidFill>
                <a:latin typeface="Montserrat" charset="0"/>
                <a:ea typeface="Montserrat" charset="0"/>
                <a:cs typeface="Montserrat" charset="0"/>
              </a:rPr>
              <a:t>JOHN DOE</a:t>
            </a:r>
          </a:p>
          <a:p>
            <a:r>
              <a:rPr lang="en-US" sz="1800" dirty="0">
                <a:solidFill>
                  <a:schemeClr val="tx2"/>
                </a:solidFill>
                <a:latin typeface="Montserrat" charset="0"/>
                <a:ea typeface="Montserrat" charset="0"/>
                <a:cs typeface="Montserrat" charset="0"/>
              </a:rPr>
              <a:t>CEO &amp; FOUNDER</a:t>
            </a:r>
          </a:p>
        </p:txBody>
      </p:sp>
      <p:grpSp>
        <p:nvGrpSpPr>
          <p:cNvPr id="71" name="Group 70"/>
          <p:cNvGrpSpPr/>
          <p:nvPr/>
        </p:nvGrpSpPr>
        <p:grpSpPr>
          <a:xfrm>
            <a:off x="16296146" y="10227302"/>
            <a:ext cx="2177651" cy="461726"/>
            <a:chOff x="3599699" y="9482257"/>
            <a:chExt cx="2719843" cy="576686"/>
          </a:xfrm>
          <a:solidFill>
            <a:schemeClr val="tx2"/>
          </a:solidFill>
        </p:grpSpPr>
        <p:sp>
          <p:nvSpPr>
            <p:cNvPr id="7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7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7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7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pic>
        <p:nvPicPr>
          <p:cNvPr id="2" name="Picture Placeholder 1"/>
          <p:cNvPicPr>
            <a:picLocks noGrp="1" noChangeAspect="1"/>
          </p:cNvPicPr>
          <p:nvPr>
            <p:ph type="pic" sz="quarter" idx="14"/>
          </p:nvPr>
        </p:nvPicPr>
        <p:blipFill rotWithShape="1">
          <a:blip r:embed="rId3" cstate="email">
            <a:extLst>
              <a:ext uri="{28A0092B-C50C-407E-A947-70E740481C1C}">
                <a14:useLocalDpi xmlns:a14="http://schemas.microsoft.com/office/drawing/2010/main"/>
              </a:ext>
            </a:extLst>
          </a:blip>
          <a:srcRect t="283" b="19025"/>
          <a:stretch/>
        </p:blipFill>
        <p:spPr/>
      </p:pic>
      <p:pic>
        <p:nvPicPr>
          <p:cNvPr id="5" name="Picture Placeholder 4"/>
          <p:cNvPicPr>
            <a:picLocks noGrp="1" noChangeAspect="1"/>
          </p:cNvPicPr>
          <p:nvPr>
            <p:ph type="pic" sz="quarter" idx="15"/>
          </p:nvPr>
        </p:nvPicPr>
        <p:blipFill rotWithShape="1">
          <a:blip r:embed="rId4" cstate="email">
            <a:extLst>
              <a:ext uri="{28A0092B-C50C-407E-A947-70E740481C1C}">
                <a14:useLocalDpi xmlns:a14="http://schemas.microsoft.com/office/drawing/2010/main"/>
              </a:ext>
            </a:extLst>
          </a:blip>
          <a:srcRect t="3398" b="15895"/>
          <a:stretch/>
        </p:blipFill>
        <p:spPr/>
      </p:pic>
      <p:pic>
        <p:nvPicPr>
          <p:cNvPr id="3" name="Picture Placeholder 2"/>
          <p:cNvPicPr>
            <a:picLocks noGrp="1" noChangeAspect="1"/>
          </p:cNvPicPr>
          <p:nvPr>
            <p:ph type="pic" sz="quarter" idx="16"/>
          </p:nvPr>
        </p:nvPicPr>
        <p:blipFill rotWithShape="1">
          <a:blip r:embed="rId5" cstate="email">
            <a:extLst>
              <a:ext uri="{28A0092B-C50C-407E-A947-70E740481C1C}">
                <a14:useLocalDpi xmlns:a14="http://schemas.microsoft.com/office/drawing/2010/main"/>
              </a:ext>
            </a:extLst>
          </a:blip>
          <a:srcRect t="3407" b="15901"/>
          <a:stretch/>
        </p:blipFill>
        <p:spPr/>
      </p:pic>
      <p:pic>
        <p:nvPicPr>
          <p:cNvPr id="6" name="Picture Placeholder 5"/>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t="9647" b="9647"/>
          <a:stretch>
            <a:fillRect/>
          </a:stretch>
        </p:blipFill>
        <p:spPr/>
      </p:pic>
    </p:spTree>
    <p:extLst>
      <p:ext uri="{BB962C8B-B14F-4D97-AF65-F5344CB8AC3E}">
        <p14:creationId xmlns:p14="http://schemas.microsoft.com/office/powerpoint/2010/main" val="1281830857"/>
      </p:ext>
    </p:extLst>
  </p:cSld>
  <p:clrMapOvr>
    <a:masterClrMapping/>
  </p:clrMapOvr>
  <p:transition spd="slow" advClick="0" advTm="1000">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p:cNvPicPr>
            <a:picLocks noGrp="1" noChangeAspect="1"/>
          </p:cNvPicPr>
          <p:nvPr>
            <p:ph type="pic" sz="quarter" idx="13"/>
          </p:nvPr>
        </p:nvPicPr>
        <p:blipFill>
          <a:blip r:embed="rId3">
            <a:extLst>
              <a:ext uri="{28A0092B-C50C-407E-A947-70E740481C1C}">
                <a14:useLocalDpi xmlns:a14="http://schemas.microsoft.com/office/drawing/2010/main"/>
              </a:ext>
            </a:extLst>
          </a:blip>
          <a:srcRect l="33082" r="33082"/>
          <a:stretch>
            <a:fillRect/>
          </a:stretch>
        </p:blipFill>
        <p:spPr/>
      </p:pic>
      <p:pic>
        <p:nvPicPr>
          <p:cNvPr id="16" name="Picture Placeholder 15"/>
          <p:cNvPicPr>
            <a:picLocks noGrp="1" noChangeAspect="1"/>
          </p:cNvPicPr>
          <p:nvPr>
            <p:ph type="pic" sz="quarter" idx="12"/>
          </p:nvPr>
        </p:nvPicPr>
        <p:blipFill rotWithShape="1">
          <a:blip r:embed="rId4">
            <a:extLst>
              <a:ext uri="{28A0092B-C50C-407E-A947-70E740481C1C}">
                <a14:useLocalDpi xmlns:a14="http://schemas.microsoft.com/office/drawing/2010/main"/>
              </a:ext>
            </a:extLst>
          </a:blip>
          <a:srcRect l="33082" r="33082"/>
          <a:stretch/>
        </p:blipFill>
        <p:spPr/>
      </p:pic>
      <p:pic>
        <p:nvPicPr>
          <p:cNvPr id="11" name="Picture Placeholder 10"/>
          <p:cNvPicPr>
            <a:picLocks noGrp="1" noChangeAspect="1"/>
          </p:cNvPicPr>
          <p:nvPr>
            <p:ph type="pic" sz="quarter" idx="11"/>
          </p:nvPr>
        </p:nvPicPr>
        <p:blipFill rotWithShape="1">
          <a:blip r:embed="rId5" cstate="email">
            <a:extLst>
              <a:ext uri="{28A0092B-C50C-407E-A947-70E740481C1C}">
                <a14:useLocalDpi xmlns:a14="http://schemas.microsoft.com/office/drawing/2010/main"/>
              </a:ext>
            </a:extLst>
          </a:blip>
          <a:srcRect l="39183" r="39183" b="28571"/>
          <a:stretch/>
        </p:blipFill>
        <p:spPr/>
      </p:pic>
      <p:sp>
        <p:nvSpPr>
          <p:cNvPr id="19" name="Rectangle 18"/>
          <p:cNvSpPr/>
          <p:nvPr/>
        </p:nvSpPr>
        <p:spPr>
          <a:xfrm>
            <a:off x="20814896"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17" name="Rectangle 16"/>
          <p:cNvSpPr/>
          <p:nvPr/>
        </p:nvSpPr>
        <p:spPr>
          <a:xfrm>
            <a:off x="17245035"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18" name="Rectangle 17"/>
          <p:cNvSpPr/>
          <p:nvPr/>
        </p:nvSpPr>
        <p:spPr>
          <a:xfrm>
            <a:off x="13685626" y="0"/>
            <a:ext cx="3555867"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pic>
        <p:nvPicPr>
          <p:cNvPr id="6" name="Picture Placeholder 5"/>
          <p:cNvPicPr>
            <a:picLocks noGrp="1" noChangeAspect="1"/>
          </p:cNvPicPr>
          <p:nvPr>
            <p:ph type="pic" sz="quarter" idx="10"/>
          </p:nvPr>
        </p:nvPicPr>
        <p:blipFill>
          <a:blip r:embed="rId6">
            <a:extLst>
              <a:ext uri="{28A0092B-C50C-407E-A947-70E740481C1C}">
                <a14:useLocalDpi xmlns:a14="http://schemas.microsoft.com/office/drawing/2010/main"/>
              </a:ext>
            </a:extLst>
          </a:blip>
          <a:srcRect l="33914" r="33914"/>
          <a:stretch>
            <a:fillRect/>
          </a:stretch>
        </p:blipFill>
        <p:spPr/>
      </p:pic>
      <p:sp>
        <p:nvSpPr>
          <p:cNvPr id="8" name="Rectangle 7"/>
          <p:cNvSpPr/>
          <p:nvPr/>
        </p:nvSpPr>
        <p:spPr>
          <a:xfrm>
            <a:off x="-23909" y="0"/>
            <a:ext cx="3584575" cy="13716000"/>
          </a:xfrm>
          <a:prstGeom prst="rect">
            <a:avLst/>
          </a:prstGeom>
          <a:solidFill>
            <a:srgbClr val="0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charset="0"/>
            </a:endParaRPr>
          </a:p>
        </p:txBody>
      </p:sp>
      <p:sp>
        <p:nvSpPr>
          <p:cNvPr id="39" name="TextBox 38"/>
          <p:cNvSpPr txBox="1"/>
          <p:nvPr/>
        </p:nvSpPr>
        <p:spPr>
          <a:xfrm>
            <a:off x="5762870" y="7994427"/>
            <a:ext cx="5720552" cy="1477328"/>
          </a:xfrm>
          <a:prstGeom prst="rect">
            <a:avLst/>
          </a:prstGeom>
          <a:noFill/>
        </p:spPr>
        <p:txBody>
          <a:bodyPr wrap="square" rtlCol="0">
            <a:spAutoFit/>
          </a:bodyPr>
          <a:lstStyle/>
          <a:p>
            <a:pPr algn="ctr">
              <a:lnSpc>
                <a:spcPts val="3600"/>
              </a:lnSpc>
            </a:pPr>
            <a:r>
              <a:rPr lang="en-US" sz="3200" spc="300" dirty="0">
                <a:latin typeface="Montserrat Light" charset="0"/>
                <a:ea typeface="Montserrat Light" charset="0"/>
                <a:cs typeface="Montserrat Light" charset="0"/>
              </a:rPr>
              <a:t>A company is an association or </a:t>
            </a:r>
            <a:r>
              <a:rPr lang="en-US" sz="3200" spc="300">
                <a:latin typeface="Montserrat Light" charset="0"/>
                <a:ea typeface="Montserrat Light" charset="0"/>
                <a:cs typeface="Montserrat Light" charset="0"/>
              </a:rPr>
              <a:t>collection of</a:t>
            </a:r>
            <a:endParaRPr lang="en-US" sz="3200" spc="300" dirty="0">
              <a:latin typeface="Montserrat Light" charset="0"/>
              <a:ea typeface="Montserrat Light" charset="0"/>
              <a:cs typeface="Montserrat Light" charset="0"/>
            </a:endParaRPr>
          </a:p>
        </p:txBody>
      </p:sp>
      <p:sp>
        <p:nvSpPr>
          <p:cNvPr id="40" name="TextBox 39"/>
          <p:cNvSpPr txBox="1"/>
          <p:nvPr/>
        </p:nvSpPr>
        <p:spPr>
          <a:xfrm>
            <a:off x="6453326" y="6362715"/>
            <a:ext cx="4339650" cy="830997"/>
          </a:xfrm>
          <a:prstGeom prst="rect">
            <a:avLst/>
          </a:prstGeom>
          <a:noFill/>
        </p:spPr>
        <p:txBody>
          <a:bodyPr wrap="none" rtlCol="0">
            <a:spAutoFit/>
          </a:bodyPr>
          <a:lstStyle/>
          <a:p>
            <a:pPr algn="ctr"/>
            <a:r>
              <a:rPr lang="zh-CN" altLang="en-US" sz="4800" spc="600" dirty="0">
                <a:solidFill>
                  <a:schemeClr val="tx2"/>
                </a:solidFill>
                <a:latin typeface="Montserrat" charset="0"/>
                <a:ea typeface="Montserrat" charset="0"/>
                <a:cs typeface="Montserrat" charset="0"/>
              </a:rPr>
              <a:t>点击输入标题</a:t>
            </a:r>
            <a:endParaRPr lang="en-US" altLang="zh-CN" sz="4800" spc="600" dirty="0">
              <a:solidFill>
                <a:schemeClr val="tx2"/>
              </a:solidFill>
              <a:latin typeface="Montserrat" charset="0"/>
              <a:ea typeface="Montserrat" charset="0"/>
              <a:cs typeface="Montserrat" charset="0"/>
            </a:endParaRPr>
          </a:p>
        </p:txBody>
      </p:sp>
      <p:grpSp>
        <p:nvGrpSpPr>
          <p:cNvPr id="4" name="Group 3"/>
          <p:cNvGrpSpPr/>
          <p:nvPr/>
        </p:nvGrpSpPr>
        <p:grpSpPr>
          <a:xfrm>
            <a:off x="6781966" y="9920704"/>
            <a:ext cx="3713418" cy="787353"/>
            <a:chOff x="3599699" y="9482257"/>
            <a:chExt cx="2719843" cy="576686"/>
          </a:xfrm>
          <a:solidFill>
            <a:schemeClr val="tx2"/>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pic>
        <p:nvPicPr>
          <p:cNvPr id="5" name="Picture Placeholder 4"/>
          <p:cNvPicPr>
            <a:picLocks noGrp="1" noChangeAspect="1"/>
          </p:cNvPicPr>
          <p:nvPr>
            <p:ph type="pic" sz="quarter" idx="14"/>
          </p:nvPr>
        </p:nvPicPr>
        <p:blipFill rotWithShape="1">
          <a:blip r:embed="rId7" cstate="email">
            <a:extLst>
              <a:ext uri="{28A0092B-C50C-407E-A947-70E740481C1C}">
                <a14:useLocalDpi xmlns:a14="http://schemas.microsoft.com/office/drawing/2010/main"/>
              </a:ext>
            </a:extLst>
          </a:blip>
          <a:srcRect t="-157" b="19465"/>
          <a:stretch/>
        </p:blipFill>
        <p:spPr/>
      </p:pic>
    </p:spTree>
    <p:extLst>
      <p:ext uri="{BB962C8B-B14F-4D97-AF65-F5344CB8AC3E}">
        <p14:creationId xmlns:p14="http://schemas.microsoft.com/office/powerpoint/2010/main" val="1537794114"/>
      </p:ext>
    </p:extLst>
  </p:cSld>
  <p:clrMapOvr>
    <a:masterClrMapping/>
  </p:clrMapOvr>
  <p:transition spd="slow" advClick="0" advTm="1000">
    <p:randomBar dir="vert"/>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umeif"/>
</p:tagLst>
</file>

<file path=ppt/theme/theme1.xml><?xml version="1.0" encoding="utf-8"?>
<a:theme xmlns:a="http://schemas.openxmlformats.org/drawingml/2006/main" name="Default Theme">
  <a:themeElements>
    <a:clrScheme name="Ghost 1">
      <a:dk1>
        <a:srgbClr val="7F7F7F"/>
      </a:dk1>
      <a:lt1>
        <a:srgbClr val="FFFFFF"/>
      </a:lt1>
      <a:dk2>
        <a:srgbClr val="000000"/>
      </a:dk2>
      <a:lt2>
        <a:srgbClr val="FFFFFF"/>
      </a:lt2>
      <a:accent1>
        <a:srgbClr val="000000"/>
      </a:accent1>
      <a:accent2>
        <a:srgbClr val="B0B1B3"/>
      </a:accent2>
      <a:accent3>
        <a:srgbClr val="000000"/>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33224</TotalTime>
  <Words>2584</Words>
  <Application>Microsoft Office PowerPoint</Application>
  <PresentationFormat>自定义</PresentationFormat>
  <Paragraphs>267</Paragraphs>
  <Slides>30</Slides>
  <Notes>30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Gill Sans</vt:lpstr>
      <vt:lpstr>Lato Light</vt:lpstr>
      <vt:lpstr>Montserrat</vt:lpstr>
      <vt:lpstr>Montserrat Hairline</vt:lpstr>
      <vt:lpstr>Montserrat Light</vt:lpstr>
      <vt:lpstr>Montserrat Semi</vt:lpstr>
      <vt:lpstr>宋体</vt:lpstr>
      <vt:lpstr>Arial</vt:lpstr>
      <vt:lpstr>Calibri</vt:lpstr>
      <vt:lpstr>Calibri Light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Slidepro Co.</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oumeif</dc:title>
  <dc:subject/>
  <dc:creator>Slidepro Design</dc:creator>
  <cp:keywords/>
  <dc:description/>
  <cp:lastModifiedBy>931747592@qq.com</cp:lastModifiedBy>
  <cp:revision>6367</cp:revision>
  <dcterms:created xsi:type="dcterms:W3CDTF">2014-11-12T21:47:38Z</dcterms:created>
  <dcterms:modified xsi:type="dcterms:W3CDTF">2018-06-28T02:15:05Z</dcterms:modified>
  <cp:category/>
</cp:coreProperties>
</file>